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7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62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7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6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0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9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2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4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2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CF818-74EE-4350-85F3-2EB3A16040A0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20F6C-AA86-4E5A-B14E-12A4288E8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70080" cy="679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12386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1926389" cy="6712853"/>
          </a:xfrm>
        </p:spPr>
      </p:pic>
      <p:sp>
        <p:nvSpPr>
          <p:cNvPr id="3" name="Rounded Rectangle 2"/>
          <p:cNvSpPr/>
          <p:nvPr/>
        </p:nvSpPr>
        <p:spPr>
          <a:xfrm>
            <a:off x="3755570" y="5865224"/>
            <a:ext cx="4415246" cy="509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42" y="-1"/>
            <a:ext cx="12316641" cy="6932509"/>
          </a:xfrm>
        </p:spPr>
      </p:pic>
      <p:sp>
        <p:nvSpPr>
          <p:cNvPr id="5" name="Rounded Rectangle 4"/>
          <p:cNvSpPr/>
          <p:nvPr/>
        </p:nvSpPr>
        <p:spPr>
          <a:xfrm>
            <a:off x="711924" y="5630092"/>
            <a:ext cx="4278087" cy="509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563394" y="5630093"/>
            <a:ext cx="3252652" cy="509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7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62761" cy="7014754"/>
          </a:xfrm>
        </p:spPr>
      </p:pic>
      <p:sp>
        <p:nvSpPr>
          <p:cNvPr id="5" name="Rounded Rectangle 4"/>
          <p:cNvSpPr/>
          <p:nvPr/>
        </p:nvSpPr>
        <p:spPr>
          <a:xfrm>
            <a:off x="1816133" y="5603967"/>
            <a:ext cx="2716678" cy="509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230290" y="5603967"/>
            <a:ext cx="4415246" cy="509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6206" cy="67894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61" y="1071154"/>
            <a:ext cx="47625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229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B8A421-DD98-B205-DEA0-9B19FAC35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642" y="1497086"/>
            <a:ext cx="8248603" cy="2804403"/>
          </a:xfrm>
          <a:prstGeom prst="rect">
            <a:avLst/>
          </a:prstGeom>
        </p:spPr>
      </p:pic>
      <p:pic>
        <p:nvPicPr>
          <p:cNvPr id="11" name="Picture 10" descr="A bag of money with a diamond and a necklace&#10;&#10;Description automatically generated">
            <a:extLst>
              <a:ext uri="{FF2B5EF4-FFF2-40B4-BE49-F238E27FC236}">
                <a16:creationId xmlns:a16="http://schemas.microsoft.com/office/drawing/2014/main" id="{A38F5486-5255-FBC4-98C1-492E14877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879" y="3759993"/>
            <a:ext cx="2971800" cy="29718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1B9E52C-9CDA-123A-7A68-397182AE11C1}"/>
              </a:ext>
            </a:extLst>
          </p:cNvPr>
          <p:cNvSpPr txBox="1"/>
          <p:nvPr/>
        </p:nvSpPr>
        <p:spPr>
          <a:xfrm>
            <a:off x="3878979" y="4282695"/>
            <a:ext cx="7004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9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 HEO ĐẤT í ò í o  Candy Ngọc Hà  Nhạc Thiếu Nhi Con Heo Đấ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6" y="-1"/>
            <a:ext cx="11774256" cy="6622869"/>
          </a:xfrm>
        </p:spPr>
      </p:pic>
    </p:spTree>
    <p:extLst>
      <p:ext uri="{BB962C8B-B14F-4D97-AF65-F5344CB8AC3E}">
        <p14:creationId xmlns:p14="http://schemas.microsoft.com/office/powerpoint/2010/main" val="24791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3" y="0"/>
            <a:ext cx="11819709" cy="6652808"/>
          </a:xfrm>
        </p:spPr>
      </p:pic>
    </p:spTree>
    <p:extLst>
      <p:ext uri="{BB962C8B-B14F-4D97-AF65-F5344CB8AC3E}">
        <p14:creationId xmlns:p14="http://schemas.microsoft.com/office/powerpoint/2010/main" val="2241377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75390" cy="6740434"/>
          </a:xfrm>
        </p:spPr>
      </p:pic>
    </p:spTree>
    <p:extLst>
      <p:ext uri="{BB962C8B-B14F-4D97-AF65-F5344CB8AC3E}">
        <p14:creationId xmlns:p14="http://schemas.microsoft.com/office/powerpoint/2010/main" val="98206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3954" cy="6779026"/>
          </a:xfrm>
        </p:spPr>
      </p:pic>
    </p:spTree>
    <p:extLst>
      <p:ext uri="{BB962C8B-B14F-4D97-AF65-F5344CB8AC3E}">
        <p14:creationId xmlns:p14="http://schemas.microsoft.com/office/powerpoint/2010/main" val="2286113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65577" cy="6734910"/>
          </a:xfrm>
        </p:spPr>
      </p:pic>
    </p:spTree>
    <p:extLst>
      <p:ext uri="{BB962C8B-B14F-4D97-AF65-F5344CB8AC3E}">
        <p14:creationId xmlns:p14="http://schemas.microsoft.com/office/powerpoint/2010/main" val="256667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91703" cy="6749616"/>
          </a:xfrm>
        </p:spPr>
      </p:pic>
    </p:spTree>
    <p:extLst>
      <p:ext uri="{BB962C8B-B14F-4D97-AF65-F5344CB8AC3E}">
        <p14:creationId xmlns:p14="http://schemas.microsoft.com/office/powerpoint/2010/main" val="11066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27"/>
            <a:ext cx="11952514" cy="6727558"/>
          </a:xfrm>
        </p:spPr>
      </p:pic>
    </p:spTree>
    <p:extLst>
      <p:ext uri="{BB962C8B-B14F-4D97-AF65-F5344CB8AC3E}">
        <p14:creationId xmlns:p14="http://schemas.microsoft.com/office/powerpoint/2010/main" val="11763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</Words>
  <Application>Microsoft Office PowerPoint</Application>
  <PresentationFormat>Widescreen</PresentationFormat>
  <Paragraphs>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2024-04-01T08:06:16Z</dcterms:created>
  <dcterms:modified xsi:type="dcterms:W3CDTF">2025-05-03T13:37:52Z</dcterms:modified>
</cp:coreProperties>
</file>