
<file path=[Content_Types].xml><?xml version="1.0" encoding="utf-8"?>
<Types xmlns="http://schemas.openxmlformats.org/package/2006/content-types">
  <Default Extension="png" ContentType="image/png"/>
  <Default Extension="svg" ContentType="image/svg+xml"/>
  <Default Extension="wmf" ContentType="image/x-wmf"/>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Lst>
  <p:notesMasterIdLst>
    <p:notesMasterId r:id="rId26"/>
  </p:notesMasterIdLst>
  <p:sldIdLst>
    <p:sldId id="290" r:id="rId2"/>
    <p:sldId id="291" r:id="rId3"/>
    <p:sldId id="283" r:id="rId4"/>
    <p:sldId id="284" r:id="rId5"/>
    <p:sldId id="285" r:id="rId6"/>
    <p:sldId id="286" r:id="rId7"/>
    <p:sldId id="287" r:id="rId8"/>
    <p:sldId id="288" r:id="rId9"/>
    <p:sldId id="289" r:id="rId10"/>
    <p:sldId id="296" r:id="rId11"/>
    <p:sldId id="298" r:id="rId12"/>
    <p:sldId id="271" r:id="rId13"/>
    <p:sldId id="299" r:id="rId14"/>
    <p:sldId id="264" r:id="rId15"/>
    <p:sldId id="266" r:id="rId16"/>
    <p:sldId id="292" r:id="rId17"/>
    <p:sldId id="276" r:id="rId18"/>
    <p:sldId id="277" r:id="rId19"/>
    <p:sldId id="293" r:id="rId20"/>
    <p:sldId id="294" r:id="rId21"/>
    <p:sldId id="295" r:id="rId22"/>
    <p:sldId id="274" r:id="rId23"/>
    <p:sldId id="269" r:id="rId24"/>
    <p:sldId id="280" r:id="rId25"/>
  </p:sldIdLst>
  <p:sldSz cx="9144000" cy="5143500" type="screen16x9"/>
  <p:notesSz cx="6858000" cy="9144000"/>
  <p:defaultText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0A0"/>
    <a:srgbClr val="D45944"/>
    <a:srgbClr val="333300"/>
    <a:srgbClr val="FFCC0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6" d="100"/>
          <a:sy n="86" d="100"/>
        </p:scale>
        <p:origin x="720" y="52"/>
      </p:cViewPr>
      <p:guideLst>
        <p:guide orient="horz" pos="1620"/>
        <p:guide pos="2880"/>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BC2C0F-76BA-49B2-8564-D7FC2EA553DD}" type="datetimeFigureOut">
              <a:rPr lang="en-US" smtClean="0"/>
              <a:t>5/3/2025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E0D521F-4065-42D9-BED2-BD41A855A5E4}" type="slidenum">
              <a:rPr lang="en-US" smtClean="0"/>
              <a:t>‹#›</a:t>
            </a:fld>
            <a:endParaRPr lang="en-US"/>
          </a:p>
        </p:txBody>
      </p:sp>
    </p:spTree>
    <p:extLst>
      <p:ext uri="{BB962C8B-B14F-4D97-AF65-F5344CB8AC3E}">
        <p14:creationId xmlns:p14="http://schemas.microsoft.com/office/powerpoint/2010/main" val="3546248129"/>
      </p:ext>
    </p:extLst>
  </p:cSld>
  <p:clrMap bg1="lt1" tx1="dk1" bg2="lt2" tx2="dk2" accent1="accent1" accent2="accent2" accent3="accent3" accent4="accent4" accent5="accent5" accent6="accent6" hlink="hlink" folHlink="folHlink"/>
  <p:notesStyle>
    <a:lvl1pPr marL="0" algn="l" defTabSz="914378" rtl="0" eaLnBrk="1" latinLnBrk="0" hangingPunct="1">
      <a:defRPr sz="1200" kern="1200">
        <a:solidFill>
          <a:schemeClr val="tx1"/>
        </a:solidFill>
        <a:latin typeface="+mn-lt"/>
        <a:ea typeface="+mn-ea"/>
        <a:cs typeface="+mn-cs"/>
      </a:defRPr>
    </a:lvl1pPr>
    <a:lvl2pPr marL="457189" algn="l" defTabSz="914378" rtl="0" eaLnBrk="1" latinLnBrk="0" hangingPunct="1">
      <a:defRPr sz="1200" kern="1200">
        <a:solidFill>
          <a:schemeClr val="tx1"/>
        </a:solidFill>
        <a:latin typeface="+mn-lt"/>
        <a:ea typeface="+mn-ea"/>
        <a:cs typeface="+mn-cs"/>
      </a:defRPr>
    </a:lvl2pPr>
    <a:lvl3pPr marL="914378" algn="l" defTabSz="914378" rtl="0" eaLnBrk="1" latinLnBrk="0" hangingPunct="1">
      <a:defRPr sz="1200" kern="1200">
        <a:solidFill>
          <a:schemeClr val="tx1"/>
        </a:solidFill>
        <a:latin typeface="+mn-lt"/>
        <a:ea typeface="+mn-ea"/>
        <a:cs typeface="+mn-cs"/>
      </a:defRPr>
    </a:lvl3pPr>
    <a:lvl4pPr marL="1371566" algn="l" defTabSz="914378" rtl="0" eaLnBrk="1" latinLnBrk="0" hangingPunct="1">
      <a:defRPr sz="1200" kern="1200">
        <a:solidFill>
          <a:schemeClr val="tx1"/>
        </a:solidFill>
        <a:latin typeface="+mn-lt"/>
        <a:ea typeface="+mn-ea"/>
        <a:cs typeface="+mn-cs"/>
      </a:defRPr>
    </a:lvl4pPr>
    <a:lvl5pPr marL="1828754" algn="l" defTabSz="914378" rtl="0" eaLnBrk="1" latinLnBrk="0" hangingPunct="1">
      <a:defRPr sz="1200" kern="1200">
        <a:solidFill>
          <a:schemeClr val="tx1"/>
        </a:solidFill>
        <a:latin typeface="+mn-lt"/>
        <a:ea typeface="+mn-ea"/>
        <a:cs typeface="+mn-cs"/>
      </a:defRPr>
    </a:lvl5pPr>
    <a:lvl6pPr marL="2285943" algn="l" defTabSz="914378" rtl="0" eaLnBrk="1" latinLnBrk="0" hangingPunct="1">
      <a:defRPr sz="1200" kern="1200">
        <a:solidFill>
          <a:schemeClr val="tx1"/>
        </a:solidFill>
        <a:latin typeface="+mn-lt"/>
        <a:ea typeface="+mn-ea"/>
        <a:cs typeface="+mn-cs"/>
      </a:defRPr>
    </a:lvl6pPr>
    <a:lvl7pPr marL="2743132" algn="l" defTabSz="914378" rtl="0" eaLnBrk="1" latinLnBrk="0" hangingPunct="1">
      <a:defRPr sz="1200" kern="1200">
        <a:solidFill>
          <a:schemeClr val="tx1"/>
        </a:solidFill>
        <a:latin typeface="+mn-lt"/>
        <a:ea typeface="+mn-ea"/>
        <a:cs typeface="+mn-cs"/>
      </a:defRPr>
    </a:lvl7pPr>
    <a:lvl8pPr marL="3200320" algn="l" defTabSz="914378" rtl="0" eaLnBrk="1" latinLnBrk="0" hangingPunct="1">
      <a:defRPr sz="1200" kern="1200">
        <a:solidFill>
          <a:schemeClr val="tx1"/>
        </a:solidFill>
        <a:latin typeface="+mn-lt"/>
        <a:ea typeface="+mn-ea"/>
        <a:cs typeface="+mn-cs"/>
      </a:defRPr>
    </a:lvl8pPr>
    <a:lvl9pPr marL="3657509" algn="l" defTabSz="9143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vi-VN" smtClean="0">
              <a:latin typeface="Calibri" panose="020F0502020204030204" pitchFamily="34" charset="0"/>
            </a:endParaRP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fld id="{B0143DC2-40D3-44D7-9BBE-A7BAB0D86830}" type="slidenum">
              <a:rPr altLang="vi-VN" sz="1200" smtClean="0">
                <a:solidFill>
                  <a:srgbClr val="000000"/>
                </a:solidFill>
                <a:latin typeface="Calibri" panose="020F0502020204030204" pitchFamily="34" charset="0"/>
              </a:rPr>
              <a:pPr/>
              <a:t>2</a:t>
            </a:fld>
            <a:endParaRPr lang="vi-VN" altLang="vi-VN" sz="1200"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3149117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2A56EE8-EFA4-4B13-9986-9F9C08AEC9D6}" type="slidenum">
              <a:rPr lang="en-US" smtClean="0"/>
              <a:t>3</a:t>
            </a:fld>
            <a:endParaRPr lang="en-US"/>
          </a:p>
        </p:txBody>
      </p:sp>
    </p:spTree>
    <p:extLst>
      <p:ext uri="{BB962C8B-B14F-4D97-AF65-F5344CB8AC3E}">
        <p14:creationId xmlns:p14="http://schemas.microsoft.com/office/powerpoint/2010/main" val="2990790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E0D521F-4065-42D9-BED2-BD41A855A5E4}" type="slidenum">
              <a:rPr lang="en-US" smtClean="0"/>
              <a:t>12</a:t>
            </a:fld>
            <a:endParaRPr lang="en-US"/>
          </a:p>
        </p:txBody>
      </p:sp>
    </p:spTree>
    <p:extLst>
      <p:ext uri="{BB962C8B-B14F-4D97-AF65-F5344CB8AC3E}">
        <p14:creationId xmlns:p14="http://schemas.microsoft.com/office/powerpoint/2010/main" val="14254344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E727D0-1F1E-4858-B82B-FFEAB573DB1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852382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0D521F-4065-42D9-BED2-BD41A855A5E4}" type="slidenum">
              <a:rPr lang="en-US" smtClean="0"/>
              <a:t>18</a:t>
            </a:fld>
            <a:endParaRPr lang="en-US"/>
          </a:p>
        </p:txBody>
      </p:sp>
    </p:spTree>
    <p:extLst>
      <p:ext uri="{BB962C8B-B14F-4D97-AF65-F5344CB8AC3E}">
        <p14:creationId xmlns:p14="http://schemas.microsoft.com/office/powerpoint/2010/main" val="1011614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E727D0-1F1E-4858-B82B-FFEAB573DB1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08421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E727D0-1F1E-4858-B82B-FFEAB573DB1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78585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577850"/>
            <a:ext cx="8086725" cy="2514600"/>
          </a:xfrm>
        </p:spPr>
        <p:txBody>
          <a:bodyPr anchor="b">
            <a:noAutofit/>
          </a:bodyPr>
          <a:lstStyle>
            <a:lvl1pPr algn="l">
              <a:lnSpc>
                <a:spcPct val="80000"/>
              </a:lnSpc>
              <a:defRPr sz="6600" spc="-9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00634" y="3155157"/>
            <a:ext cx="6921151" cy="1234440"/>
          </a:xfrm>
        </p:spPr>
        <p:txBody>
          <a:bodyPr>
            <a:normAutofit/>
          </a:bodyPr>
          <a:lstStyle>
            <a:lvl1pPr marL="0" indent="0" algn="l">
              <a:buNone/>
              <a:defRPr sz="2400">
                <a:solidFill>
                  <a:schemeClr val="bg1"/>
                </a:solidFill>
                <a:latin typeface="+mj-lt"/>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8D2BA52B-1588-41E7-9BF7-52A0B05BB5A3}" type="datetimeFigureOut">
              <a:rPr lang="en-US" smtClean="0"/>
              <a:t>5/3/2025</a:t>
            </a:fld>
            <a:endParaRPr lang="en-US"/>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AE71BA08-FEB0-4083-9AF0-6504609BB755}" type="slidenum">
              <a:rPr lang="en-US" smtClean="0"/>
              <a:t>‹#›</a:t>
            </a:fld>
            <a:endParaRPr lang="en-US"/>
          </a:p>
        </p:txBody>
      </p:sp>
    </p:spTree>
    <p:extLst>
      <p:ext uri="{BB962C8B-B14F-4D97-AF65-F5344CB8AC3E}">
        <p14:creationId xmlns:p14="http://schemas.microsoft.com/office/powerpoint/2010/main" val="326363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D2BA52B-1588-41E7-9BF7-52A0B05BB5A3}" type="datetimeFigureOut">
              <a:rPr lang="en-US" smtClean="0"/>
              <a:t>5/3/2025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71BA08-FEB0-4083-9AF0-6504609BB755}" type="slidenum">
              <a:rPr lang="en-US" smtClean="0"/>
              <a:t>‹#›</a:t>
            </a:fld>
            <a:endParaRPr lang="en-US"/>
          </a:p>
        </p:txBody>
      </p:sp>
    </p:spTree>
    <p:extLst>
      <p:ext uri="{BB962C8B-B14F-4D97-AF65-F5344CB8AC3E}">
        <p14:creationId xmlns:p14="http://schemas.microsoft.com/office/powerpoint/2010/main" val="24498696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521494"/>
            <a:ext cx="1971675" cy="360045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78644" y="535782"/>
            <a:ext cx="5800725" cy="4050506"/>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D2BA52B-1588-41E7-9BF7-52A0B05BB5A3}" type="datetimeFigureOut">
              <a:rPr lang="en-US" smtClean="0"/>
              <a:t>5/3/2025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71BA08-FEB0-4083-9AF0-6504609BB755}" type="slidenum">
              <a:rPr lang="en-US" smtClean="0"/>
              <a:t>‹#›</a:t>
            </a:fld>
            <a:endParaRPr lang="en-US"/>
          </a:p>
        </p:txBody>
      </p:sp>
    </p:spTree>
    <p:extLst>
      <p:ext uri="{BB962C8B-B14F-4D97-AF65-F5344CB8AC3E}">
        <p14:creationId xmlns:p14="http://schemas.microsoft.com/office/powerpoint/2010/main" val="19000769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55361995"/>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D2BA52B-1588-41E7-9BF7-52A0B05BB5A3}" type="datetimeFigureOut">
              <a:rPr lang="en-US" smtClean="0"/>
              <a:t>5/3/2025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71BA08-FEB0-4083-9AF0-6504609BB755}" type="slidenum">
              <a:rPr lang="en-US" smtClean="0"/>
              <a:t>‹#›</a:t>
            </a:fld>
            <a:endParaRPr lang="en-US"/>
          </a:p>
        </p:txBody>
      </p:sp>
    </p:spTree>
    <p:extLst>
      <p:ext uri="{BB962C8B-B14F-4D97-AF65-F5344CB8AC3E}">
        <p14:creationId xmlns:p14="http://schemas.microsoft.com/office/powerpoint/2010/main" val="1229338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575564"/>
            <a:ext cx="8085582" cy="2516886"/>
          </a:xfrm>
        </p:spPr>
        <p:txBody>
          <a:bodyPr anchor="b">
            <a:normAutofit/>
          </a:bodyPr>
          <a:lstStyle>
            <a:lvl1pPr>
              <a:lnSpc>
                <a:spcPct val="80000"/>
              </a:lnSpc>
              <a:defRPr sz="6600" b="0" baseline="0">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00634" y="3153157"/>
            <a:ext cx="6919722" cy="1234440"/>
          </a:xfrm>
        </p:spPr>
        <p:txBody>
          <a:bodyPr anchor="t">
            <a:normAutofit/>
          </a:bodyPr>
          <a:lstStyle>
            <a:lvl1pPr marL="0" indent="0">
              <a:buNone/>
              <a:defRPr sz="2400">
                <a:solidFill>
                  <a:schemeClr val="tx1"/>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D2BA52B-1588-41E7-9BF7-52A0B05BB5A3}" type="datetimeFigureOut">
              <a:rPr lang="en-US" smtClean="0"/>
              <a:t>5/3/2025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71BA08-FEB0-4083-9AF0-6504609BB755}" type="slidenum">
              <a:rPr lang="en-US" smtClean="0"/>
              <a:t>‹#›</a:t>
            </a:fld>
            <a:endParaRPr lang="en-US"/>
          </a:p>
        </p:txBody>
      </p:sp>
    </p:spTree>
    <p:extLst>
      <p:ext uri="{BB962C8B-B14F-4D97-AF65-F5344CB8AC3E}">
        <p14:creationId xmlns:p14="http://schemas.microsoft.com/office/powerpoint/2010/main" val="2697744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7492" y="1498601"/>
            <a:ext cx="3497580" cy="282549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508498" y="1498601"/>
            <a:ext cx="3497580" cy="282549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D2BA52B-1588-41E7-9BF7-52A0B05BB5A3}" type="datetimeFigureOut">
              <a:rPr lang="en-US" smtClean="0"/>
              <a:t>5/3/2025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71BA08-FEB0-4083-9AF0-6504609BB755}" type="slidenum">
              <a:rPr lang="en-US" smtClean="0"/>
              <a:t>‹#›</a:t>
            </a:fld>
            <a:endParaRPr lang="en-US"/>
          </a:p>
        </p:txBody>
      </p:sp>
    </p:spTree>
    <p:extLst>
      <p:ext uri="{BB962C8B-B14F-4D97-AF65-F5344CB8AC3E}">
        <p14:creationId xmlns:p14="http://schemas.microsoft.com/office/powerpoint/2010/main" val="2025207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507492" y="1530350"/>
            <a:ext cx="3497580" cy="542550"/>
          </a:xfrm>
        </p:spPr>
        <p:txBody>
          <a:bodyPr anchor="ctr">
            <a:normAutofit/>
          </a:bodyPr>
          <a:lstStyle>
            <a:lvl1pPr marL="0" indent="0">
              <a:buNone/>
              <a:defRPr sz="1650" b="0" cap="all" baseline="0">
                <a:solidFill>
                  <a:schemeClr val="tx1">
                    <a:lumMod val="85000"/>
                    <a:lumOff val="15000"/>
                  </a:schemeClr>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507492" y="2064813"/>
            <a:ext cx="3497580" cy="24003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505706" y="1528826"/>
            <a:ext cx="3497580" cy="541782"/>
          </a:xfrm>
        </p:spPr>
        <p:txBody>
          <a:bodyPr anchor="ctr">
            <a:normAutofit/>
          </a:bodyPr>
          <a:lstStyle>
            <a:lvl1pPr marL="0" indent="0">
              <a:buNone/>
              <a:defRPr sz="1650" b="0" cap="all" baseline="0">
                <a:solidFill>
                  <a:schemeClr val="tx1">
                    <a:lumMod val="85000"/>
                    <a:lumOff val="15000"/>
                  </a:schemeClr>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505706" y="2063243"/>
            <a:ext cx="3497580" cy="240030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D2BA52B-1588-41E7-9BF7-52A0B05BB5A3}" type="datetimeFigureOut">
              <a:rPr lang="en-US" smtClean="0"/>
              <a:t>5/3/2025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71BA08-FEB0-4083-9AF0-6504609BB755}" type="slidenum">
              <a:rPr lang="en-US" smtClean="0"/>
              <a:t>‹#›</a:t>
            </a:fld>
            <a:endParaRPr lang="en-US"/>
          </a:p>
        </p:txBody>
      </p:sp>
    </p:spTree>
    <p:extLst>
      <p:ext uri="{BB962C8B-B14F-4D97-AF65-F5344CB8AC3E}">
        <p14:creationId xmlns:p14="http://schemas.microsoft.com/office/powerpoint/2010/main" val="2730993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D2BA52B-1588-41E7-9BF7-52A0B05BB5A3}" type="datetimeFigureOut">
              <a:rPr lang="en-US" smtClean="0"/>
              <a:t>5/3/2025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71BA08-FEB0-4083-9AF0-6504609BB755}" type="slidenum">
              <a:rPr lang="en-US" smtClean="0"/>
              <a:t>‹#›</a:t>
            </a:fld>
            <a:endParaRPr lang="en-US"/>
          </a:p>
        </p:txBody>
      </p:sp>
    </p:spTree>
    <p:extLst>
      <p:ext uri="{BB962C8B-B14F-4D97-AF65-F5344CB8AC3E}">
        <p14:creationId xmlns:p14="http://schemas.microsoft.com/office/powerpoint/2010/main" val="1850046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2BA52B-1588-41E7-9BF7-52A0B05BB5A3}" type="datetimeFigureOut">
              <a:rPr lang="en-US" smtClean="0"/>
              <a:t>5/3/2025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71BA08-FEB0-4083-9AF0-6504609BB755}" type="slidenum">
              <a:rPr lang="en-US" smtClean="0"/>
              <a:t>‹#›</a:t>
            </a:fld>
            <a:endParaRPr lang="en-US"/>
          </a:p>
        </p:txBody>
      </p:sp>
    </p:spTree>
    <p:extLst>
      <p:ext uri="{BB962C8B-B14F-4D97-AF65-F5344CB8AC3E}">
        <p14:creationId xmlns:p14="http://schemas.microsoft.com/office/powerpoint/2010/main" val="4033352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406712"/>
            <a:ext cx="2537460" cy="1440180"/>
          </a:xfrm>
        </p:spPr>
        <p:txBody>
          <a:bodyPr anchor="b">
            <a:noAutofit/>
          </a:bodyPr>
          <a:lstStyle>
            <a:lvl1pPr>
              <a:lnSpc>
                <a:spcPct val="85000"/>
              </a:lnSpc>
              <a:defRPr sz="300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71500" y="571500"/>
            <a:ext cx="4572000" cy="34290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06987" y="1883860"/>
            <a:ext cx="2548890" cy="2345240"/>
          </a:xfrm>
        </p:spPr>
        <p:txBody>
          <a:bodyPr>
            <a:normAutofit/>
          </a:bodyPr>
          <a:lstStyle>
            <a:lvl1pPr marL="0" marR="0" indent="0" algn="l" defTabSz="685800" rtl="0" eaLnBrk="1" fontAlgn="auto" latinLnBrk="0" hangingPunct="1">
              <a:lnSpc>
                <a:spcPct val="100000"/>
              </a:lnSpc>
              <a:spcBef>
                <a:spcPts val="900"/>
              </a:spcBef>
              <a:spcAft>
                <a:spcPts val="0"/>
              </a:spcAft>
              <a:buClrTx/>
              <a:buSzTx/>
              <a:buFontTx/>
              <a:buNone/>
              <a:tabLst/>
              <a:defRPr sz="1350">
                <a:solidFill>
                  <a:srgbClr val="262626"/>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marL="0" marR="0" lvl="0" indent="0" algn="l" defTabSz="685800" rtl="0" eaLnBrk="1" fontAlgn="auto" latinLnBrk="0" hangingPunct="1">
              <a:lnSpc>
                <a:spcPct val="100000"/>
              </a:lnSpc>
              <a:spcBef>
                <a:spcPts val="1050"/>
              </a:spcBef>
              <a:spcAft>
                <a:spcPts val="0"/>
              </a:spcAft>
              <a:buClrTx/>
              <a:buSzTx/>
              <a:buFontTx/>
              <a:buNone/>
              <a:tabLst/>
              <a:defRPr/>
            </a:pPr>
            <a:r>
              <a:rPr lang="en-US" smtClean="0"/>
              <a:t>Edit Master text styles</a:t>
            </a:r>
          </a:p>
        </p:txBody>
      </p:sp>
      <p:sp>
        <p:nvSpPr>
          <p:cNvPr id="5" name="Date Placeholder 4"/>
          <p:cNvSpPr>
            <a:spLocks noGrp="1"/>
          </p:cNvSpPr>
          <p:nvPr>
            <p:ph type="dt" sz="half" idx="10"/>
          </p:nvPr>
        </p:nvSpPr>
        <p:spPr/>
        <p:txBody>
          <a:bodyPr/>
          <a:lstStyle/>
          <a:p>
            <a:fld id="{8D2BA52B-1588-41E7-9BF7-52A0B05BB5A3}" type="datetimeFigureOut">
              <a:rPr lang="en-US" smtClean="0"/>
              <a:t>5/3/2025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AE71BA08-FEB0-4083-9AF0-6504609BB755}" type="slidenum">
              <a:rPr lang="en-US" smtClean="0"/>
              <a:t>‹#›</a:t>
            </a:fld>
            <a:endParaRPr lang="en-US"/>
          </a:p>
        </p:txBody>
      </p:sp>
    </p:spTree>
    <p:extLst>
      <p:ext uri="{BB962C8B-B14F-4D97-AF65-F5344CB8AC3E}">
        <p14:creationId xmlns:p14="http://schemas.microsoft.com/office/powerpoint/2010/main" val="16744463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4064001"/>
            <a:ext cx="8085582" cy="459962"/>
          </a:xfrm>
        </p:spPr>
        <p:txBody>
          <a:bodyPr anchor="b">
            <a:normAutofit/>
          </a:bodyPr>
          <a:lstStyle>
            <a:lvl1pPr>
              <a:defRPr sz="24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9144000" cy="3998214"/>
          </a:xfrm>
          <a:solidFill>
            <a:schemeClr val="accent1">
              <a:lumMod val="40000"/>
              <a:lumOff val="60000"/>
            </a:schemeClr>
          </a:solidFill>
        </p:spPr>
        <p:txBody>
          <a:bodyPr anchor="t"/>
          <a:lstStyle>
            <a:lvl1pPr marL="0" indent="0" algn="ctr">
              <a:spcBef>
                <a:spcPts val="600"/>
              </a:spcBef>
              <a:buNone/>
              <a:defRPr sz="2400">
                <a:solidFill>
                  <a:schemeClr val="tx1">
                    <a:lumMod val="75000"/>
                    <a:lumOff val="2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507492" y="4432301"/>
            <a:ext cx="6922008" cy="400050"/>
          </a:xfrm>
        </p:spPr>
        <p:txBody>
          <a:bodyPr>
            <a:normAutofit/>
          </a:bodyPr>
          <a:lstStyle>
            <a:lvl1pPr marL="0" indent="0">
              <a:lnSpc>
                <a:spcPct val="90000"/>
              </a:lnSpc>
              <a:buNone/>
              <a:defRPr sz="1050">
                <a:solidFill>
                  <a:srgbClr val="262626"/>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8D2BA52B-1588-41E7-9BF7-52A0B05BB5A3}" type="datetimeFigureOut">
              <a:rPr lang="en-US" smtClean="0"/>
              <a:t>5/3/2025</a:t>
            </a:fld>
            <a:endParaRPr lang="en-US"/>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AE71BA08-FEB0-4083-9AF0-6504609BB755}" type="slidenum">
              <a:rPr lang="en-US" smtClean="0"/>
              <a:t>‹#›</a:t>
            </a:fld>
            <a:endParaRPr lang="en-US"/>
          </a:p>
        </p:txBody>
      </p:sp>
    </p:spTree>
    <p:extLst>
      <p:ext uri="{BB962C8B-B14F-4D97-AF65-F5344CB8AC3E}">
        <p14:creationId xmlns:p14="http://schemas.microsoft.com/office/powerpoint/2010/main" val="1840774831"/>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2919" y="374650"/>
            <a:ext cx="8079581" cy="124364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7492" y="1508760"/>
            <a:ext cx="8065294" cy="2824639"/>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14350" y="4809335"/>
            <a:ext cx="3086100" cy="171450"/>
          </a:xfrm>
          <a:prstGeom prst="rect">
            <a:avLst/>
          </a:prstGeom>
        </p:spPr>
        <p:txBody>
          <a:bodyPr vert="horz" lIns="91440" tIns="45720" rIns="91440" bIns="45720" rtlCol="0" anchor="ctr"/>
          <a:lstStyle>
            <a:lvl1pPr algn="l">
              <a:defRPr sz="713">
                <a:solidFill>
                  <a:schemeClr val="tx1">
                    <a:alpha val="80000"/>
                  </a:schemeClr>
                </a:solidFill>
              </a:defRPr>
            </a:lvl1pPr>
          </a:lstStyle>
          <a:p>
            <a:fld id="{8D2BA52B-1588-41E7-9BF7-52A0B05BB5A3}" type="datetimeFigureOut">
              <a:rPr lang="en-US" smtClean="0"/>
              <a:t>5/3/2025</a:t>
            </a:fld>
            <a:endParaRPr lang="en-US"/>
          </a:p>
        </p:txBody>
      </p:sp>
      <p:sp>
        <p:nvSpPr>
          <p:cNvPr id="5" name="Footer Placeholder 4"/>
          <p:cNvSpPr>
            <a:spLocks noGrp="1"/>
          </p:cNvSpPr>
          <p:nvPr>
            <p:ph type="ftr" sz="quarter" idx="3"/>
          </p:nvPr>
        </p:nvSpPr>
        <p:spPr>
          <a:xfrm>
            <a:off x="514350" y="4916023"/>
            <a:ext cx="3771900" cy="171450"/>
          </a:xfrm>
          <a:prstGeom prst="rect">
            <a:avLst/>
          </a:prstGeom>
        </p:spPr>
        <p:txBody>
          <a:bodyPr vert="horz" lIns="91440" tIns="45720" rIns="91440" bIns="45720" rtlCol="0" anchor="ctr"/>
          <a:lstStyle>
            <a:lvl1pPr algn="l">
              <a:defRPr sz="713" cap="all" baseline="0">
                <a:solidFill>
                  <a:schemeClr val="tx1">
                    <a:alpha val="80000"/>
                  </a:schemeClr>
                </a:solidFill>
              </a:defRPr>
            </a:lvl1pPr>
          </a:lstStyle>
          <a:p>
            <a:endParaRPr lang="en-US"/>
          </a:p>
        </p:txBody>
      </p:sp>
      <p:sp>
        <p:nvSpPr>
          <p:cNvPr id="6" name="Slide Number Placeholder 5"/>
          <p:cNvSpPr>
            <a:spLocks noGrp="1"/>
          </p:cNvSpPr>
          <p:nvPr>
            <p:ph type="sldNum" sz="quarter" idx="4"/>
          </p:nvPr>
        </p:nvSpPr>
        <p:spPr>
          <a:xfrm>
            <a:off x="6572945" y="4407310"/>
            <a:ext cx="2194560" cy="1047779"/>
          </a:xfrm>
          <a:prstGeom prst="rect">
            <a:avLst/>
          </a:prstGeom>
        </p:spPr>
        <p:txBody>
          <a:bodyPr vert="horz" lIns="91440" tIns="45720" rIns="91440" bIns="45720" rtlCol="0" anchor="b"/>
          <a:lstStyle>
            <a:lvl1pPr algn="r">
              <a:defRPr sz="7725" b="0">
                <a:ln>
                  <a:noFill/>
                </a:ln>
                <a:solidFill>
                  <a:schemeClr val="accent1">
                    <a:alpha val="25000"/>
                  </a:schemeClr>
                </a:solidFill>
                <a:latin typeface="+mj-lt"/>
              </a:defRPr>
            </a:lvl1pPr>
          </a:lstStyle>
          <a:p>
            <a:fld id="{AE71BA08-FEB0-4083-9AF0-6504609BB755}" type="slidenum">
              <a:rPr lang="en-US" smtClean="0"/>
              <a:t>‹#›</a:t>
            </a:fld>
            <a:endParaRPr lang="en-US"/>
          </a:p>
        </p:txBody>
      </p:sp>
    </p:spTree>
    <p:extLst>
      <p:ext uri="{BB962C8B-B14F-4D97-AF65-F5344CB8AC3E}">
        <p14:creationId xmlns:p14="http://schemas.microsoft.com/office/powerpoint/2010/main" val="3229670498"/>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Lst>
  <p:txStyles>
    <p:titleStyle>
      <a:lvl1pPr algn="l" defTabSz="685800" rtl="0" eaLnBrk="1" latinLnBrk="0" hangingPunct="1">
        <a:lnSpc>
          <a:spcPct val="85000"/>
        </a:lnSpc>
        <a:spcBef>
          <a:spcPct val="0"/>
        </a:spcBef>
        <a:buNone/>
        <a:defRPr sz="4050" kern="1200" spc="-90" baseline="0">
          <a:solidFill>
            <a:schemeClr val="accent1"/>
          </a:solidFill>
          <a:latin typeface="+mj-lt"/>
          <a:ea typeface="+mj-ea"/>
          <a:cs typeface="+mj-cs"/>
        </a:defRPr>
      </a:lvl1pPr>
    </p:titleStyle>
    <p:bodyStyle>
      <a:lvl1pPr marL="68580" indent="-68580" algn="l" defTabSz="685800" rtl="0" eaLnBrk="1" latinLnBrk="0" hangingPunct="1">
        <a:lnSpc>
          <a:spcPct val="85000"/>
        </a:lnSpc>
        <a:spcBef>
          <a:spcPts val="975"/>
        </a:spcBef>
        <a:buFont typeface="Arial" pitchFamily="34" charset="0"/>
        <a:buChar char=" "/>
        <a:defRPr sz="1800" kern="1200">
          <a:solidFill>
            <a:schemeClr val="tx1">
              <a:lumMod val="85000"/>
              <a:lumOff val="15000"/>
            </a:schemeClr>
          </a:solidFill>
          <a:latin typeface="+mn-lt"/>
          <a:ea typeface="+mn-ea"/>
          <a:cs typeface="+mn-cs"/>
        </a:defRPr>
      </a:lvl1pPr>
      <a:lvl2pPr marL="260604" indent="-257175" algn="l" defTabSz="685800" rtl="0" eaLnBrk="1" latinLnBrk="0" hangingPunct="1">
        <a:lnSpc>
          <a:spcPct val="85000"/>
        </a:lnSpc>
        <a:spcBef>
          <a:spcPts val="450"/>
        </a:spcBef>
        <a:buFont typeface="Arial" pitchFamily="34" charset="0"/>
        <a:buChar char=" "/>
        <a:defRPr sz="1800" kern="1200">
          <a:solidFill>
            <a:schemeClr val="tx1">
              <a:lumMod val="85000"/>
              <a:lumOff val="15000"/>
            </a:schemeClr>
          </a:solidFill>
          <a:latin typeface="+mn-lt"/>
          <a:ea typeface="+mn-ea"/>
          <a:cs typeface="+mn-cs"/>
        </a:defRPr>
      </a:lvl2pPr>
      <a:lvl3pPr marL="411480" indent="-411480" algn="l" defTabSz="685800" rtl="0" eaLnBrk="1" latinLnBrk="0" hangingPunct="1">
        <a:lnSpc>
          <a:spcPct val="85000"/>
        </a:lnSpc>
        <a:spcBef>
          <a:spcPts val="450"/>
        </a:spcBef>
        <a:buFont typeface="Arial" pitchFamily="34" charset="0"/>
        <a:buChar char=" "/>
        <a:defRPr sz="1500" i="1" kern="1200">
          <a:solidFill>
            <a:schemeClr val="tx1">
              <a:lumMod val="85000"/>
              <a:lumOff val="15000"/>
            </a:schemeClr>
          </a:solidFill>
          <a:latin typeface="+mn-lt"/>
          <a:ea typeface="+mn-ea"/>
          <a:cs typeface="+mn-cs"/>
        </a:defRPr>
      </a:lvl3pPr>
      <a:lvl4pPr marL="617220" indent="-61722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4pPr>
      <a:lvl5pPr marL="822960" indent="-82296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5pPr>
      <a:lvl6pPr marL="900000" indent="-17145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6pPr>
      <a:lvl7pPr marL="1050000" indent="-17145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7pPr>
      <a:lvl8pPr marL="1200000" indent="-17145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8pPr>
      <a:lvl9pPr marL="1350000" indent="-171450" algn="l" defTabSz="685800" rtl="0" eaLnBrk="1" latinLnBrk="0" hangingPunct="1">
        <a:lnSpc>
          <a:spcPct val="85000"/>
        </a:lnSpc>
        <a:spcBef>
          <a:spcPts val="450"/>
        </a:spcBef>
        <a:buFont typeface="Arial" pitchFamily="34" charset="0"/>
        <a:buChar char=" "/>
        <a:defRPr sz="1350" kern="1200">
          <a:solidFill>
            <a:schemeClr val="tx1">
              <a:lumMod val="85000"/>
              <a:lumOff val="1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wmf"/><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w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25.png"/><Relationship Id="rId7" Type="http://schemas.openxmlformats.org/officeDocument/2006/relationships/image" Target="../media/image29.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 Id="rId9" Type="http://schemas.openxmlformats.org/officeDocument/2006/relationships/image" Target="../media/image31.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2.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4.png"/><Relationship Id="rId7"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34.png"/><Relationship Id="rId7"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7.emf"/><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4.gif"/><Relationship Id="rId13" Type="http://schemas.openxmlformats.org/officeDocument/2006/relationships/slide" Target="slide7.xml"/><Relationship Id="rId3" Type="http://schemas.openxmlformats.org/officeDocument/2006/relationships/audio" Target="../media/media1.wav"/><Relationship Id="rId7" Type="http://schemas.openxmlformats.org/officeDocument/2006/relationships/image" Target="../media/image13.gif"/><Relationship Id="rId12" Type="http://schemas.openxmlformats.org/officeDocument/2006/relationships/slide" Target="slide6.xml"/><Relationship Id="rId2" Type="http://schemas.microsoft.com/office/2007/relationships/media" Target="../media/media1.wav"/><Relationship Id="rId16" Type="http://schemas.openxmlformats.org/officeDocument/2006/relationships/slide" Target="slide10.xml"/><Relationship Id="rId1" Type="http://schemas.openxmlformats.org/officeDocument/2006/relationships/tags" Target="../tags/tag1.xml"/><Relationship Id="rId6" Type="http://schemas.openxmlformats.org/officeDocument/2006/relationships/image" Target="../media/image12.gif"/><Relationship Id="rId11" Type="http://schemas.openxmlformats.org/officeDocument/2006/relationships/slide" Target="slide5.xml"/><Relationship Id="rId5" Type="http://schemas.openxmlformats.org/officeDocument/2006/relationships/notesSlide" Target="../notesSlides/notesSlide2.xml"/><Relationship Id="rId15" Type="http://schemas.openxmlformats.org/officeDocument/2006/relationships/slide" Target="slide9.xml"/><Relationship Id="rId10" Type="http://schemas.openxmlformats.org/officeDocument/2006/relationships/slide" Target="slide4.xml"/><Relationship Id="rId4" Type="http://schemas.openxmlformats.org/officeDocument/2006/relationships/slideLayout" Target="../slideLayouts/slideLayout7.xml"/><Relationship Id="rId9" Type="http://schemas.openxmlformats.org/officeDocument/2006/relationships/image" Target="../media/image15.png"/><Relationship Id="rId14" Type="http://schemas.openxmlformats.org/officeDocument/2006/relationships/slide" Target="slide8.xml"/></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1.png"/><Relationship Id="rId3" Type="http://schemas.openxmlformats.org/officeDocument/2006/relationships/audio" Target="../media/audio2.wav"/><Relationship Id="rId7" Type="http://schemas.openxmlformats.org/officeDocument/2006/relationships/image" Target="../media/image17.png"/><Relationship Id="rId12"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9.png"/><Relationship Id="rId5" Type="http://schemas.openxmlformats.org/officeDocument/2006/relationships/image" Target="../media/image16.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18.png"/><Relationship Id="rId14" Type="http://schemas.openxmlformats.org/officeDocument/2006/relationships/slide" Target="slide3.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2.png"/><Relationship Id="rId3" Type="http://schemas.openxmlformats.org/officeDocument/2006/relationships/audio" Target="../media/audio3.wav"/><Relationship Id="rId7" Type="http://schemas.openxmlformats.org/officeDocument/2006/relationships/image" Target="../media/image17.png"/><Relationship Id="rId12"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1.png"/><Relationship Id="rId5" Type="http://schemas.openxmlformats.org/officeDocument/2006/relationships/image" Target="../media/image16.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8.png"/><Relationship Id="rId14" Type="http://schemas.openxmlformats.org/officeDocument/2006/relationships/slide" Target="slide3.xml"/></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1.png"/><Relationship Id="rId3" Type="http://schemas.openxmlformats.org/officeDocument/2006/relationships/audio" Target="../media/audio2.wav"/><Relationship Id="rId7" Type="http://schemas.openxmlformats.org/officeDocument/2006/relationships/image" Target="../media/image17.png"/><Relationship Id="rId12"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9.png"/><Relationship Id="rId5" Type="http://schemas.openxmlformats.org/officeDocument/2006/relationships/image" Target="../media/image16.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18.png"/><Relationship Id="rId14"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3.xml"/><Relationship Id="rId3" Type="http://schemas.openxmlformats.org/officeDocument/2006/relationships/audio" Target="../media/audio3.wav"/><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1.png"/><Relationship Id="rId5" Type="http://schemas.openxmlformats.org/officeDocument/2006/relationships/image" Target="../media/image16.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slide" Target="slide3.xml"/><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18.png"/><Relationship Id="rId5" Type="http://schemas.microsoft.com/office/2007/relationships/hdphoto" Target="../media/hdphoto2.wdp"/><Relationship Id="rId4" Type="http://schemas.openxmlformats.org/officeDocument/2006/relationships/image" Target="../media/image17.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2.png"/><Relationship Id="rId3" Type="http://schemas.openxmlformats.org/officeDocument/2006/relationships/audio" Target="../media/audio3.wav"/><Relationship Id="rId7" Type="http://schemas.openxmlformats.org/officeDocument/2006/relationships/image" Target="../media/image17.png"/><Relationship Id="rId12"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1.png"/><Relationship Id="rId5" Type="http://schemas.openxmlformats.org/officeDocument/2006/relationships/image" Target="../media/image16.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8.png"/><Relationship Id="rId14" Type="http://schemas.openxmlformats.org/officeDocument/2006/relationships/slide" Target="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POINSET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307" y="71438"/>
            <a:ext cx="1414462"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3" descr="POINSET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1725" y="3652838"/>
            <a:ext cx="1628775" cy="149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4" descr="CHCA207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2297" y="3981394"/>
            <a:ext cx="1714500" cy="1133475"/>
          </a:xfrm>
          <a:prstGeom prst="rect">
            <a:avLst/>
          </a:prstGeom>
          <a:noFill/>
          <a:ln>
            <a:noFill/>
          </a:ln>
          <a:extLst>
            <a:ext uri="{909E8E84-426E-40DD-AFC4-6F175D3DCCD1}">
              <a14:hiddenFill xmlns:a14="http://schemas.microsoft.com/office/drawing/2010/main">
                <a:solidFill>
                  <a:srgbClr val="FFFFCC"/>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5" descr="BUBBLE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7681" y="0"/>
            <a:ext cx="1195387" cy="270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WordArt 7"/>
          <p:cNvSpPr>
            <a:spLocks noChangeArrowheads="1" noChangeShapeType="1" noTextEdit="1"/>
          </p:cNvSpPr>
          <p:nvPr/>
        </p:nvSpPr>
        <p:spPr bwMode="auto">
          <a:xfrm>
            <a:off x="2146300" y="1776413"/>
            <a:ext cx="5162550" cy="985837"/>
          </a:xfrm>
          <a:prstGeom prst="rect">
            <a:avLst/>
          </a:prstGeom>
        </p:spPr>
        <p:txBody>
          <a:bodyPr wrap="none" fromWordArt="1">
            <a:prstTxWarp prst="textPlain">
              <a:avLst>
                <a:gd name="adj" fmla="val 50000"/>
              </a:avLst>
            </a:prstTxWarp>
          </a:bodyPr>
          <a:lstStyle/>
          <a:p>
            <a:pPr algn="ctr"/>
            <a:r>
              <a:rPr lang="vi-VN" sz="2025" b="1"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Môn: LịCH SỬ VÀ ĐỊA LÝ</a:t>
            </a:r>
            <a:endParaRPr lang="vi-VN" sz="2025"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47248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1560" y="339502"/>
            <a:ext cx="4608512" cy="369332"/>
          </a:xfrm>
          <a:prstGeom prst="rect">
            <a:avLst/>
          </a:prstGeom>
          <a:noFill/>
        </p:spPr>
        <p:txBody>
          <a:bodyPr wrap="square" rtlCol="0">
            <a:spAutoFit/>
          </a:bodyPr>
          <a:lstStyle/>
          <a:p>
            <a:r>
              <a:rPr lang="vi-VN" b="1" smtClean="0">
                <a:solidFill>
                  <a:srgbClr val="2920A0"/>
                </a:solidFill>
              </a:rPr>
              <a:t>3. Gìn giữ và phát huy giá trị của sông Hồng</a:t>
            </a:r>
            <a:endParaRPr lang="en-US" b="1">
              <a:solidFill>
                <a:srgbClr val="2920A0"/>
              </a:solidFill>
            </a:endParaRPr>
          </a:p>
        </p:txBody>
      </p:sp>
      <p:sp>
        <p:nvSpPr>
          <p:cNvPr id="8" name="TextBox 7"/>
          <p:cNvSpPr txBox="1"/>
          <p:nvPr/>
        </p:nvSpPr>
        <p:spPr>
          <a:xfrm>
            <a:off x="611560" y="843558"/>
            <a:ext cx="7848872" cy="646331"/>
          </a:xfrm>
          <a:prstGeom prst="rect">
            <a:avLst/>
          </a:prstGeom>
          <a:noFill/>
        </p:spPr>
        <p:txBody>
          <a:bodyPr wrap="square" rtlCol="0">
            <a:spAutoFit/>
          </a:bodyPr>
          <a:lstStyle/>
          <a:p>
            <a:r>
              <a:rPr lang="vi-VN" b="1" smtClean="0">
                <a:solidFill>
                  <a:srgbClr val="FF0000"/>
                </a:solidFill>
              </a:rPr>
              <a:t>- Đọc thông tin và quan sát hình 5, 6 em hãy đề xuất một số biện pháp để góp phần gìn giữ và phát huy giá trị của sông Hồng?</a:t>
            </a:r>
            <a:endParaRPr lang="en-US" b="1">
              <a:solidFill>
                <a:srgbClr val="FF0000"/>
              </a:solidFill>
            </a:endParaRPr>
          </a:p>
        </p:txBody>
      </p:sp>
    </p:spTree>
    <p:extLst>
      <p:ext uri="{BB962C8B-B14F-4D97-AF65-F5344CB8AC3E}">
        <p14:creationId xmlns:p14="http://schemas.microsoft.com/office/powerpoint/2010/main" val="2995653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iá trị sông hồ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4202"/>
            <a:ext cx="9108504" cy="5119534"/>
          </a:xfrm>
          <a:prstGeom prst="rect">
            <a:avLst/>
          </a:prstGeom>
        </p:spPr>
      </p:pic>
    </p:spTree>
    <p:extLst>
      <p:ext uri="{BB962C8B-B14F-4D97-AF65-F5344CB8AC3E}">
        <p14:creationId xmlns:p14="http://schemas.microsoft.com/office/powerpoint/2010/main" val="7125195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530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5322" y="1044486"/>
            <a:ext cx="2924521" cy="1959311"/>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3754" y="1075240"/>
            <a:ext cx="2900734" cy="1856549"/>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911" y="1055914"/>
            <a:ext cx="2857500" cy="1947883"/>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719" y="3139937"/>
            <a:ext cx="2916692" cy="2016224"/>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02644" y="3175316"/>
            <a:ext cx="2830070" cy="1916714"/>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83947" y="3139938"/>
            <a:ext cx="2828925" cy="1880084"/>
          </a:xfrm>
          <a:prstGeom prst="rect">
            <a:avLst/>
          </a:prstGeom>
        </p:spPr>
      </p:pic>
    </p:spTree>
    <p:extLst>
      <p:ext uri="{BB962C8B-B14F-4D97-AF65-F5344CB8AC3E}">
        <p14:creationId xmlns:p14="http://schemas.microsoft.com/office/powerpoint/2010/main" val="8478474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1560" y="339502"/>
            <a:ext cx="4608512" cy="369332"/>
          </a:xfrm>
          <a:prstGeom prst="rect">
            <a:avLst/>
          </a:prstGeom>
          <a:noFill/>
        </p:spPr>
        <p:txBody>
          <a:bodyPr wrap="square" rtlCol="0">
            <a:spAutoFit/>
          </a:bodyPr>
          <a:lstStyle/>
          <a:p>
            <a:r>
              <a:rPr lang="vi-VN" b="1" smtClean="0">
                <a:solidFill>
                  <a:srgbClr val="2920A0"/>
                </a:solidFill>
              </a:rPr>
              <a:t>3. Gìn giữ và phát huy giá trị của sông Hồng</a:t>
            </a:r>
            <a:endParaRPr lang="en-US" b="1">
              <a:solidFill>
                <a:srgbClr val="2920A0"/>
              </a:solidFill>
            </a:endParaRPr>
          </a:p>
        </p:txBody>
      </p:sp>
      <p:sp>
        <p:nvSpPr>
          <p:cNvPr id="7" name="TextBox 6"/>
          <p:cNvSpPr txBox="1"/>
          <p:nvPr/>
        </p:nvSpPr>
        <p:spPr>
          <a:xfrm>
            <a:off x="627416" y="1635785"/>
            <a:ext cx="7848872" cy="646331"/>
          </a:xfrm>
          <a:prstGeom prst="rect">
            <a:avLst/>
          </a:prstGeom>
          <a:noFill/>
        </p:spPr>
        <p:txBody>
          <a:bodyPr wrap="square" rtlCol="0">
            <a:spAutoFit/>
          </a:bodyPr>
          <a:lstStyle/>
          <a:p>
            <a:r>
              <a:rPr lang="vi-VN" b="1" smtClean="0">
                <a:solidFill>
                  <a:srgbClr val="FF0000"/>
                </a:solidFill>
              </a:rPr>
              <a:t>- </a:t>
            </a:r>
            <a:r>
              <a:rPr lang="vi-VN" b="1">
                <a:solidFill>
                  <a:srgbClr val="FF0000"/>
                </a:solidFill>
              </a:rPr>
              <a:t>Sông Hồng đang phải chịu những tác động nào của thiên nhiên và con người</a:t>
            </a:r>
            <a:r>
              <a:rPr lang="vi-VN" b="1" smtClean="0">
                <a:solidFill>
                  <a:srgbClr val="FF0000"/>
                </a:solidFill>
              </a:rPr>
              <a:t>?</a:t>
            </a:r>
            <a:endParaRPr lang="en-US" b="1">
              <a:solidFill>
                <a:srgbClr val="FF0000"/>
              </a:solidFill>
            </a:endParaRPr>
          </a:p>
        </p:txBody>
      </p:sp>
      <p:sp>
        <p:nvSpPr>
          <p:cNvPr id="8" name="TextBox 7"/>
          <p:cNvSpPr txBox="1"/>
          <p:nvPr/>
        </p:nvSpPr>
        <p:spPr>
          <a:xfrm>
            <a:off x="627416" y="2461623"/>
            <a:ext cx="7848872" cy="646331"/>
          </a:xfrm>
          <a:prstGeom prst="rect">
            <a:avLst/>
          </a:prstGeom>
          <a:noFill/>
        </p:spPr>
        <p:txBody>
          <a:bodyPr wrap="square" rtlCol="0">
            <a:spAutoFit/>
          </a:bodyPr>
          <a:lstStyle/>
          <a:p>
            <a:r>
              <a:rPr lang="vi-VN" b="1" smtClean="0">
                <a:solidFill>
                  <a:srgbClr val="FF0000"/>
                </a:solidFill>
              </a:rPr>
              <a:t>- Em </a:t>
            </a:r>
            <a:r>
              <a:rPr lang="vi-VN" b="1">
                <a:solidFill>
                  <a:srgbClr val="FF0000"/>
                </a:solidFill>
              </a:rPr>
              <a:t>đưa ra biện pháp gì để góp phần gìn giữ, phát huy vai trò của sông </a:t>
            </a:r>
            <a:r>
              <a:rPr lang="vi-VN" b="1" smtClean="0">
                <a:solidFill>
                  <a:srgbClr val="FF0000"/>
                </a:solidFill>
              </a:rPr>
              <a:t>Hồng ?</a:t>
            </a:r>
            <a:endParaRPr lang="en-US" b="1">
              <a:solidFill>
                <a:srgbClr val="FF0000"/>
              </a:solidFill>
            </a:endParaRPr>
          </a:p>
        </p:txBody>
      </p:sp>
      <p:sp>
        <p:nvSpPr>
          <p:cNvPr id="9" name="TextBox 8"/>
          <p:cNvSpPr txBox="1"/>
          <p:nvPr/>
        </p:nvSpPr>
        <p:spPr>
          <a:xfrm>
            <a:off x="633923" y="861171"/>
            <a:ext cx="7848872" cy="369332"/>
          </a:xfrm>
          <a:prstGeom prst="rect">
            <a:avLst/>
          </a:prstGeom>
          <a:noFill/>
        </p:spPr>
        <p:txBody>
          <a:bodyPr wrap="square" rtlCol="0">
            <a:spAutoFit/>
          </a:bodyPr>
          <a:lstStyle/>
          <a:p>
            <a:r>
              <a:rPr lang="vi-VN" b="1" smtClean="0">
                <a:solidFill>
                  <a:srgbClr val="FF0000"/>
                </a:solidFill>
              </a:rPr>
              <a:t>-  Nêu lợi </a:t>
            </a:r>
            <a:r>
              <a:rPr lang="en-US" b="1" smtClean="0">
                <a:solidFill>
                  <a:srgbClr val="FF0000"/>
                </a:solidFill>
                <a:latin typeface="Times New Roman" panose="02020603050405020304" pitchFamily="18" charset="0"/>
                <a:cs typeface="Times New Roman" panose="02020603050405020304" pitchFamily="18" charset="0"/>
              </a:rPr>
              <a:t>ích </a:t>
            </a:r>
            <a:r>
              <a:rPr lang="en-US" b="1">
                <a:solidFill>
                  <a:srgbClr val="FF0000"/>
                </a:solidFill>
                <a:latin typeface="Times New Roman" panose="02020603050405020304" pitchFamily="18" charset="0"/>
                <a:cs typeface="Times New Roman" panose="02020603050405020304" pitchFamily="18" charset="0"/>
              </a:rPr>
              <a:t>của sông Hồng ( về sản xuất, du lịch</a:t>
            </a:r>
            <a:r>
              <a:rPr lang="en-US" b="1" smtClean="0">
                <a:solidFill>
                  <a:srgbClr val="FF0000"/>
                </a:solidFill>
                <a:latin typeface="Times New Roman" panose="02020603050405020304" pitchFamily="18" charset="0"/>
                <a:cs typeface="Times New Roman" panose="02020603050405020304" pitchFamily="18" charset="0"/>
              </a:rPr>
              <a:t>)</a:t>
            </a:r>
            <a:r>
              <a:rPr lang="vi-VN" b="1" smtClean="0">
                <a:solidFill>
                  <a:srgbClr val="FF0000"/>
                </a:solidFill>
                <a:latin typeface="Times New Roman" panose="02020603050405020304" pitchFamily="18" charset="0"/>
                <a:cs typeface="Times New Roman" panose="02020603050405020304" pitchFamily="18" charset="0"/>
              </a:rPr>
              <a:t> ?</a:t>
            </a:r>
            <a:endParaRPr lang="en-US" b="1">
              <a:solidFill>
                <a:srgbClr val="FF0000"/>
              </a:solidFill>
              <a:latin typeface="Times New Roman" panose="02020603050405020304" pitchFamily="18" charset="0"/>
              <a:cs typeface="Times New Roman" panose="02020603050405020304" pitchFamily="18" charset="0"/>
            </a:endParaRPr>
          </a:p>
        </p:txBody>
      </p:sp>
      <p:pic>
        <p:nvPicPr>
          <p:cNvPr id="10" name="9convert.com - ĐÊM NGƯƠC 3 PHUT  BONG SÔ_360P (1) (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852143" y="3291830"/>
            <a:ext cx="3291857" cy="1851670"/>
          </a:xfrm>
        </p:spPr>
      </p:pic>
    </p:spTree>
    <p:extLst>
      <p:ext uri="{BB962C8B-B14F-4D97-AF65-F5344CB8AC3E}">
        <p14:creationId xmlns:p14="http://schemas.microsoft.com/office/powerpoint/2010/main" val="2092628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fill="hold" display="0">
                  <p:stCondLst>
                    <p:cond delay="indefinite"/>
                  </p:stCondLst>
                </p:cTn>
                <p:tgtEl>
                  <p:spTgt spid="10"/>
                </p:tgtEl>
              </p:cMediaNode>
            </p:video>
          </p:childTnLst>
        </p:cTn>
      </p:par>
    </p:tnLst>
    <p:bldLst>
      <p:bldP spid="4" grpId="0"/>
      <p:bldP spid="7"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410"/>
            <a:ext cx="9176270" cy="5081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835695" y="113199"/>
            <a:ext cx="6029215" cy="523220"/>
          </a:xfrm>
          <a:prstGeom prst="rect">
            <a:avLst/>
          </a:prstGeom>
        </p:spPr>
        <p:txBody>
          <a:bodyPr wrap="none">
            <a:spAutoFit/>
          </a:bodyPr>
          <a:lstStyle/>
          <a:p>
            <a:r>
              <a:rPr lang="en-US" sz="2400" b="1" dirty="0" smtClean="0">
                <a:solidFill>
                  <a:srgbClr val="FF0000"/>
                </a:solidFill>
                <a:latin typeface="Times New Roman" pitchFamily="18" charset="0"/>
                <a:cs typeface="Times New Roman" pitchFamily="18" charset="0"/>
              </a:rPr>
              <a:t>3. </a:t>
            </a:r>
            <a:r>
              <a:rPr lang="en-US" sz="2400" b="1" dirty="0" err="1" smtClean="0">
                <a:solidFill>
                  <a:srgbClr val="FF0000"/>
                </a:solidFill>
                <a:latin typeface="Times New Roman" pitchFamily="18" charset="0"/>
                <a:cs typeface="Times New Roman" pitchFamily="18" charset="0"/>
              </a:rPr>
              <a:t>Giữ</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gìn</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và</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phát</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huy</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giá</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trị</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của</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sông</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Hồn</a:t>
            </a:r>
            <a:r>
              <a:rPr lang="en-US" sz="2800" b="1" dirty="0" err="1" smtClean="0">
                <a:solidFill>
                  <a:srgbClr val="FF0000"/>
                </a:solidFill>
                <a:latin typeface="Times New Roman" pitchFamily="18" charset="0"/>
                <a:cs typeface="Times New Roman" pitchFamily="18" charset="0"/>
              </a:rPr>
              <a:t>g</a:t>
            </a:r>
            <a:endParaRPr lang="en-US" sz="2800" b="1" dirty="0">
              <a:solidFill>
                <a:srgbClr val="FF0000"/>
              </a:solidFill>
              <a:latin typeface="Times New Roman" pitchFamily="18" charset="0"/>
              <a:cs typeface="Times New Roman" pitchFamily="18" charset="0"/>
            </a:endParaRPr>
          </a:p>
        </p:txBody>
      </p:sp>
      <p:sp>
        <p:nvSpPr>
          <p:cNvPr id="9" name="Rectangle 8"/>
          <p:cNvSpPr/>
          <p:nvPr/>
        </p:nvSpPr>
        <p:spPr>
          <a:xfrm>
            <a:off x="341415" y="2313742"/>
            <a:ext cx="2744662" cy="523220"/>
          </a:xfrm>
          <a:prstGeom prst="rect">
            <a:avLst/>
          </a:prstGeom>
          <a:noFill/>
        </p:spPr>
        <p:txBody>
          <a:bodyPr wrap="none" lIns="91440" tIns="45720" rIns="91440" bIns="45720">
            <a:spAutoFit/>
          </a:bodyPr>
          <a:lstStyle/>
          <a:p>
            <a:pPr algn="ctr"/>
            <a:r>
              <a:rPr lang="en-US" sz="2800" b="1" dirty="0" smtClean="0">
                <a:ln w="0"/>
                <a:solidFill>
                  <a:srgbClr val="FF0000"/>
                </a:solidFill>
                <a:effectLst>
                  <a:outerShdw blurRad="38100" dist="25400" dir="5400000" algn="ctr" rotWithShape="0">
                    <a:srgbClr val="6E747A">
                      <a:alpha val="43000"/>
                    </a:srgbClr>
                  </a:outerShdw>
                </a:effectLst>
              </a:rPr>
              <a:t>Thảo luận </a:t>
            </a:r>
            <a:r>
              <a:rPr lang="en-US" sz="2800" b="1" smtClean="0">
                <a:ln w="0"/>
                <a:solidFill>
                  <a:srgbClr val="FF0000"/>
                </a:solidFill>
                <a:effectLst>
                  <a:outerShdw blurRad="38100" dist="25400" dir="5400000" algn="ctr" rotWithShape="0">
                    <a:srgbClr val="6E747A">
                      <a:alpha val="43000"/>
                    </a:srgbClr>
                  </a:outerShdw>
                </a:effectLst>
              </a:rPr>
              <a:t>nhóm </a:t>
            </a:r>
            <a:r>
              <a:rPr lang="vi-VN" sz="2800" b="1" smtClean="0">
                <a:ln w="0"/>
                <a:solidFill>
                  <a:srgbClr val="FF0000"/>
                </a:solidFill>
                <a:effectLst>
                  <a:outerShdw blurRad="38100" dist="25400" dir="5400000" algn="ctr" rotWithShape="0">
                    <a:srgbClr val="6E747A">
                      <a:alpha val="43000"/>
                    </a:srgbClr>
                  </a:outerShdw>
                </a:effectLst>
              </a:rPr>
              <a:t>4</a:t>
            </a:r>
            <a:endParaRPr lang="en-US" sz="2800" b="1" dirty="0">
              <a:ln w="0"/>
              <a:solidFill>
                <a:srgbClr val="FF0000"/>
              </a:solidFill>
              <a:effectLst>
                <a:outerShdw blurRad="38100" dist="25400" dir="5400000" algn="ctr" rotWithShape="0">
                  <a:srgbClr val="6E747A">
                    <a:alpha val="43000"/>
                  </a:srgbClr>
                </a:outerShdw>
              </a:effectLst>
            </a:endParaRPr>
          </a:p>
        </p:txBody>
      </p:sp>
      <p:sp>
        <p:nvSpPr>
          <p:cNvPr id="11" name="Flowchart: Alternate Process 10"/>
          <p:cNvSpPr/>
          <p:nvPr/>
        </p:nvSpPr>
        <p:spPr>
          <a:xfrm>
            <a:off x="3195812" y="1100441"/>
            <a:ext cx="5511274" cy="2858088"/>
          </a:xfrm>
          <a:prstGeom prst="flowChartAlternateProcess">
            <a:avLst/>
          </a:prstGeom>
          <a:ln w="19050"/>
        </p:spPr>
        <p:style>
          <a:lnRef idx="2">
            <a:schemeClr val="accent3"/>
          </a:lnRef>
          <a:fillRef idx="1">
            <a:schemeClr val="lt1"/>
          </a:fillRef>
          <a:effectRef idx="0">
            <a:schemeClr val="accent3"/>
          </a:effectRef>
          <a:fontRef idx="minor">
            <a:schemeClr val="dk1"/>
          </a:fontRef>
        </p:style>
        <p:txBody>
          <a:bodyPr rtlCol="0" anchor="ctr"/>
          <a:lstStyle/>
          <a:p>
            <a:pPr algn="ctr"/>
            <a:r>
              <a:rPr lang="en-US" b="1" dirty="0" err="1" smtClean="0">
                <a:solidFill>
                  <a:schemeClr val="accent2">
                    <a:lumMod val="50000"/>
                  </a:schemeClr>
                </a:solidFill>
              </a:rPr>
              <a:t>Phiếu</a:t>
            </a:r>
            <a:r>
              <a:rPr lang="en-US" b="1" dirty="0" smtClean="0">
                <a:solidFill>
                  <a:schemeClr val="accent2">
                    <a:lumMod val="50000"/>
                  </a:schemeClr>
                </a:solidFill>
              </a:rPr>
              <a:t> </a:t>
            </a:r>
            <a:r>
              <a:rPr lang="en-US" b="1" dirty="0" err="1" smtClean="0">
                <a:solidFill>
                  <a:schemeClr val="accent2">
                    <a:lumMod val="50000"/>
                  </a:schemeClr>
                </a:solidFill>
              </a:rPr>
              <a:t>hướng</a:t>
            </a:r>
            <a:r>
              <a:rPr lang="en-US" b="1" dirty="0" smtClean="0">
                <a:solidFill>
                  <a:schemeClr val="accent2">
                    <a:lumMod val="50000"/>
                  </a:schemeClr>
                </a:solidFill>
              </a:rPr>
              <a:t> </a:t>
            </a:r>
            <a:r>
              <a:rPr lang="en-US" b="1" dirty="0" err="1" smtClean="0">
                <a:solidFill>
                  <a:schemeClr val="accent2">
                    <a:lumMod val="50000"/>
                  </a:schemeClr>
                </a:solidFill>
              </a:rPr>
              <a:t>dẫn</a:t>
            </a:r>
            <a:r>
              <a:rPr lang="en-US" b="1" dirty="0" smtClean="0">
                <a:solidFill>
                  <a:schemeClr val="accent2">
                    <a:lumMod val="50000"/>
                  </a:schemeClr>
                </a:solidFill>
              </a:rPr>
              <a:t> </a:t>
            </a:r>
            <a:r>
              <a:rPr lang="en-US" b="1" dirty="0" err="1" smtClean="0">
                <a:solidFill>
                  <a:schemeClr val="accent2">
                    <a:lumMod val="50000"/>
                  </a:schemeClr>
                </a:solidFill>
              </a:rPr>
              <a:t>thảo</a:t>
            </a:r>
            <a:r>
              <a:rPr lang="en-US" b="1" dirty="0" smtClean="0">
                <a:solidFill>
                  <a:schemeClr val="accent2">
                    <a:lumMod val="50000"/>
                  </a:schemeClr>
                </a:solidFill>
              </a:rPr>
              <a:t> </a:t>
            </a:r>
            <a:r>
              <a:rPr lang="en-US" b="1" dirty="0" err="1" smtClean="0">
                <a:solidFill>
                  <a:schemeClr val="accent2">
                    <a:lumMod val="50000"/>
                  </a:schemeClr>
                </a:solidFill>
              </a:rPr>
              <a:t>luận</a:t>
            </a:r>
            <a:r>
              <a:rPr lang="en-US" b="1" dirty="0" smtClean="0">
                <a:solidFill>
                  <a:schemeClr val="accent2">
                    <a:lumMod val="50000"/>
                  </a:schemeClr>
                </a:solidFill>
              </a:rPr>
              <a:t> </a:t>
            </a:r>
            <a:r>
              <a:rPr lang="en-US" b="1" dirty="0" err="1" smtClean="0">
                <a:solidFill>
                  <a:schemeClr val="accent2">
                    <a:lumMod val="50000"/>
                  </a:schemeClr>
                </a:solidFill>
              </a:rPr>
              <a:t>nhóm</a:t>
            </a:r>
            <a:endParaRPr lang="en-US" b="1" dirty="0" smtClean="0">
              <a:solidFill>
                <a:schemeClr val="accent2">
                  <a:lumMod val="50000"/>
                </a:schemeClr>
              </a:solidFill>
            </a:endParaRPr>
          </a:p>
          <a:p>
            <a:r>
              <a:rPr lang="vi-VN" b="1">
                <a:solidFill>
                  <a:srgbClr val="FF0000"/>
                </a:solidFill>
              </a:rPr>
              <a:t>-  Nêu lợi </a:t>
            </a:r>
            <a:r>
              <a:rPr lang="en-US" b="1">
                <a:solidFill>
                  <a:srgbClr val="FF0000"/>
                </a:solidFill>
                <a:latin typeface="Times New Roman" panose="02020603050405020304" pitchFamily="18" charset="0"/>
                <a:cs typeface="Times New Roman" panose="02020603050405020304" pitchFamily="18" charset="0"/>
              </a:rPr>
              <a:t>ích của sông Hồng ( về sản xuất, du lịch)</a:t>
            </a:r>
            <a:r>
              <a:rPr lang="vi-VN" b="1">
                <a:solidFill>
                  <a:srgbClr val="FF0000"/>
                </a:solidFill>
                <a:cs typeface="Times New Roman" panose="02020603050405020304" pitchFamily="18" charset="0"/>
              </a:rPr>
              <a:t> ?</a:t>
            </a:r>
            <a:endParaRPr lang="en-US" b="1">
              <a:solidFill>
                <a:srgbClr val="FF0000"/>
              </a:solidFill>
              <a:latin typeface="Times New Roman" panose="02020603050405020304" pitchFamily="18" charset="0"/>
              <a:cs typeface="Times New Roman" panose="02020603050405020304" pitchFamily="18" charset="0"/>
            </a:endParaRPr>
          </a:p>
          <a:p>
            <a:r>
              <a:rPr lang="nl-NL" b="1" smtClean="0">
                <a:solidFill>
                  <a:srgbClr val="333300"/>
                </a:solidFill>
                <a:latin typeface="Times New Roman" pitchFamily="18" charset="0"/>
                <a:cs typeface="Times New Roman" pitchFamily="18" charset="0"/>
              </a:rPr>
              <a:t>------------------------------------------------------------------------------------------------------------------------------------</a:t>
            </a:r>
            <a:endParaRPr lang="vi-VN" b="1" smtClean="0">
              <a:solidFill>
                <a:srgbClr val="333300"/>
              </a:solidFill>
              <a:latin typeface="Times New Roman" pitchFamily="18" charset="0"/>
              <a:cs typeface="Times New Roman" pitchFamily="18" charset="0"/>
            </a:endParaRPr>
          </a:p>
          <a:p>
            <a:r>
              <a:rPr lang="vi-VN" b="1">
                <a:solidFill>
                  <a:srgbClr val="FF0000"/>
                </a:solidFill>
              </a:rPr>
              <a:t>- Sông Hồng đang phải chịu những tác động nào của thiên nhiên và con người</a:t>
            </a:r>
            <a:r>
              <a:rPr lang="vi-VN" b="1" smtClean="0">
                <a:solidFill>
                  <a:srgbClr val="FF0000"/>
                </a:solidFill>
              </a:rPr>
              <a:t>?</a:t>
            </a:r>
            <a:endParaRPr lang="vi-VN" b="1">
              <a:solidFill>
                <a:srgbClr val="333300"/>
              </a:solidFill>
              <a:latin typeface="Times New Roman" pitchFamily="18" charset="0"/>
              <a:cs typeface="Times New Roman" pitchFamily="18" charset="0"/>
            </a:endParaRPr>
          </a:p>
          <a:p>
            <a:r>
              <a:rPr lang="nl-NL" b="1" smtClean="0">
                <a:solidFill>
                  <a:srgbClr val="333300"/>
                </a:solidFill>
                <a:latin typeface="Times New Roman" pitchFamily="18" charset="0"/>
                <a:cs typeface="Times New Roman" pitchFamily="18" charset="0"/>
              </a:rPr>
              <a:t>------------------------------------------------------------------</a:t>
            </a:r>
            <a:endParaRPr lang="vi-VN" b="1" smtClean="0">
              <a:solidFill>
                <a:srgbClr val="333300"/>
              </a:solidFill>
              <a:latin typeface="Times New Roman" pitchFamily="18" charset="0"/>
              <a:cs typeface="Times New Roman" pitchFamily="18" charset="0"/>
            </a:endParaRPr>
          </a:p>
          <a:p>
            <a:r>
              <a:rPr lang="vi-VN" b="1">
                <a:solidFill>
                  <a:srgbClr val="FF0000"/>
                </a:solidFill>
              </a:rPr>
              <a:t>- Em đưa ra biện pháp gì để góp phần gìn giữ, phát huy vai trò của sông Hồng </a:t>
            </a:r>
            <a:r>
              <a:rPr lang="vi-VN" b="1" smtClean="0">
                <a:solidFill>
                  <a:srgbClr val="FF0000"/>
                </a:solidFill>
              </a:rPr>
              <a:t>?</a:t>
            </a:r>
            <a:endParaRPr lang="vi-VN" b="1" smtClean="0">
              <a:solidFill>
                <a:srgbClr val="333300"/>
              </a:solidFill>
              <a:latin typeface="Times New Roman" pitchFamily="18" charset="0"/>
              <a:cs typeface="Times New Roman" pitchFamily="18" charset="0"/>
            </a:endParaRPr>
          </a:p>
          <a:p>
            <a:r>
              <a:rPr lang="nl-NL" b="1" smtClean="0">
                <a:solidFill>
                  <a:srgbClr val="333300"/>
                </a:solidFill>
                <a:latin typeface="Times New Roman" pitchFamily="18" charset="0"/>
                <a:cs typeface="Times New Roman" pitchFamily="18" charset="0"/>
              </a:rPr>
              <a:t>------------------------------------------------------------------</a:t>
            </a:r>
            <a:endParaRPr lang="en-US" b="1" dirty="0">
              <a:solidFill>
                <a:srgbClr val="333300"/>
              </a:solidFill>
            </a:endParaRPr>
          </a:p>
        </p:txBody>
      </p:sp>
      <p:pic>
        <p:nvPicPr>
          <p:cNvPr id="12" name="9convert.com - ĐÊM NGƯƠC 3 PHUT  BONG SÔ_360P (1) (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3291830"/>
            <a:ext cx="3291857" cy="1851670"/>
          </a:xfrm>
        </p:spPr>
      </p:pic>
    </p:spTree>
    <p:extLst>
      <p:ext uri="{BB962C8B-B14F-4D97-AF65-F5344CB8AC3E}">
        <p14:creationId xmlns:p14="http://schemas.microsoft.com/office/powerpoint/2010/main" val="3431973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12"/>
                </p:tgtEl>
              </p:cMediaNode>
            </p:video>
          </p:childTnLst>
        </p:cTn>
      </p:par>
    </p:tnLst>
    <p:bldLst>
      <p:bldP spid="9" grpId="0"/>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9" name="Straight Arrow Connector 48">
            <a:extLst>
              <a:ext uri="{FF2B5EF4-FFF2-40B4-BE49-F238E27FC236}">
                <a16:creationId xmlns:a16="http://schemas.microsoft.com/office/drawing/2014/main" id="{04E8F3D6-907C-E339-617B-695E473C3D48}"/>
              </a:ext>
            </a:extLst>
          </p:cNvPr>
          <p:cNvCxnSpPr>
            <a:cxnSpLocks/>
            <a:endCxn id="50" idx="0"/>
          </p:cNvCxnSpPr>
          <p:nvPr/>
        </p:nvCxnSpPr>
        <p:spPr>
          <a:xfrm>
            <a:off x="4139952" y="987574"/>
            <a:ext cx="2801758" cy="1132251"/>
          </a:xfrm>
          <a:prstGeom prst="straightConnector1">
            <a:avLst/>
          </a:prstGeom>
          <a:noFill/>
          <a:ln w="57150" cap="flat" cmpd="sng" algn="ctr">
            <a:solidFill>
              <a:srgbClr val="00B0F0"/>
            </a:solidFill>
            <a:prstDash val="solid"/>
            <a:miter lim="800000"/>
            <a:tailEnd type="triangle"/>
          </a:ln>
          <a:effectLst/>
        </p:spPr>
      </p:cxnSp>
      <p:cxnSp>
        <p:nvCxnSpPr>
          <p:cNvPr id="34" name="Straight Arrow Connector 33">
            <a:extLst>
              <a:ext uri="{FF2B5EF4-FFF2-40B4-BE49-F238E27FC236}">
                <a16:creationId xmlns:a16="http://schemas.microsoft.com/office/drawing/2014/main" id="{04E8F3D6-907C-E339-617B-695E473C3D48}"/>
              </a:ext>
            </a:extLst>
          </p:cNvPr>
          <p:cNvCxnSpPr>
            <a:cxnSpLocks/>
          </p:cNvCxnSpPr>
          <p:nvPr/>
        </p:nvCxnSpPr>
        <p:spPr>
          <a:xfrm flipH="1">
            <a:off x="4092839" y="1087359"/>
            <a:ext cx="263137" cy="993784"/>
          </a:xfrm>
          <a:prstGeom prst="straightConnector1">
            <a:avLst/>
          </a:prstGeom>
          <a:noFill/>
          <a:ln w="57150" cap="flat" cmpd="sng" algn="ctr">
            <a:solidFill>
              <a:srgbClr val="00B0F0"/>
            </a:solidFill>
            <a:prstDash val="solid"/>
            <a:miter lim="800000"/>
            <a:tailEnd type="triangle"/>
          </a:ln>
          <a:effectLst/>
        </p:spPr>
      </p:cxnSp>
      <p:cxnSp>
        <p:nvCxnSpPr>
          <p:cNvPr id="16" name="Straight Arrow Connector 15">
            <a:extLst>
              <a:ext uri="{FF2B5EF4-FFF2-40B4-BE49-F238E27FC236}">
                <a16:creationId xmlns:a16="http://schemas.microsoft.com/office/drawing/2014/main" id="{04E8F3D6-907C-E339-617B-695E473C3D48}"/>
              </a:ext>
            </a:extLst>
          </p:cNvPr>
          <p:cNvCxnSpPr>
            <a:cxnSpLocks/>
            <a:endCxn id="17" idx="0"/>
          </p:cNvCxnSpPr>
          <p:nvPr/>
        </p:nvCxnSpPr>
        <p:spPr>
          <a:xfrm flipH="1">
            <a:off x="2488134" y="1057898"/>
            <a:ext cx="1982158" cy="1080120"/>
          </a:xfrm>
          <a:prstGeom prst="straightConnector1">
            <a:avLst/>
          </a:prstGeom>
          <a:noFill/>
          <a:ln w="57150" cap="flat" cmpd="sng" algn="ctr">
            <a:solidFill>
              <a:srgbClr val="00B0F0"/>
            </a:solidFill>
            <a:prstDash val="solid"/>
            <a:miter lim="800000"/>
            <a:tailEnd type="triangle"/>
          </a:ln>
          <a:effectLst/>
        </p:spPr>
      </p:cxnSp>
      <p:cxnSp>
        <p:nvCxnSpPr>
          <p:cNvPr id="12" name="Straight Arrow Connector 11">
            <a:extLst>
              <a:ext uri="{FF2B5EF4-FFF2-40B4-BE49-F238E27FC236}">
                <a16:creationId xmlns:a16="http://schemas.microsoft.com/office/drawing/2014/main" id="{04E8F3D6-907C-E339-617B-695E473C3D48}"/>
              </a:ext>
            </a:extLst>
          </p:cNvPr>
          <p:cNvCxnSpPr>
            <a:cxnSpLocks/>
          </p:cNvCxnSpPr>
          <p:nvPr/>
        </p:nvCxnSpPr>
        <p:spPr>
          <a:xfrm flipH="1">
            <a:off x="906118" y="1131590"/>
            <a:ext cx="3533678" cy="970045"/>
          </a:xfrm>
          <a:prstGeom prst="straightConnector1">
            <a:avLst/>
          </a:prstGeom>
          <a:noFill/>
          <a:ln w="57150" cap="flat" cmpd="sng" algn="ctr">
            <a:solidFill>
              <a:srgbClr val="00B0F0"/>
            </a:solidFill>
            <a:prstDash val="solid"/>
            <a:miter lim="800000"/>
            <a:tailEnd type="triangle"/>
          </a:ln>
          <a:effectLst/>
        </p:spPr>
      </p:cxnSp>
      <p:sp>
        <p:nvSpPr>
          <p:cNvPr id="14" name="Rectangle: Rounded Corners 19">
            <a:extLst>
              <a:ext uri="{FF2B5EF4-FFF2-40B4-BE49-F238E27FC236}">
                <a16:creationId xmlns:a16="http://schemas.microsoft.com/office/drawing/2014/main" id="{D70EB554-07FC-9E45-8B34-2A13F7819105}"/>
              </a:ext>
            </a:extLst>
          </p:cNvPr>
          <p:cNvSpPr/>
          <p:nvPr/>
        </p:nvSpPr>
        <p:spPr>
          <a:xfrm>
            <a:off x="42093" y="2101634"/>
            <a:ext cx="1721595" cy="2880983"/>
          </a:xfrm>
          <a:prstGeom prst="roundRect">
            <a:avLst/>
          </a:prstGeom>
          <a:ln w="28575"/>
          <a:effectLst>
            <a:glow rad="635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lIns="68579" tIns="34289" rIns="68579" bIns="34289" rtlCol="0" anchor="ctr"/>
          <a:lstStyle/>
          <a:p>
            <a:r>
              <a:rPr lang="vi-VN" sz="2200" dirty="0" smtClean="0">
                <a:latin typeface="Times New Roman" pitchFamily="18" charset="0"/>
                <a:cs typeface="Times New Roman" pitchFamily="18" charset="0"/>
              </a:rPr>
              <a:t>Không </a:t>
            </a:r>
            <a:r>
              <a:rPr lang="vi-VN" sz="2200" dirty="0">
                <a:latin typeface="Times New Roman" pitchFamily="18" charset="0"/>
                <a:cs typeface="Times New Roman" pitchFamily="18" charset="0"/>
              </a:rPr>
              <a:t>xả rác và vận động mọi người </a:t>
            </a:r>
            <a:endParaRPr lang="en-US" sz="2200" dirty="0" smtClean="0">
              <a:latin typeface="Times New Roman" pitchFamily="18" charset="0"/>
              <a:cs typeface="Times New Roman" pitchFamily="18" charset="0"/>
            </a:endParaRPr>
          </a:p>
          <a:p>
            <a:r>
              <a:rPr lang="vi-VN" sz="2200" dirty="0" smtClean="0">
                <a:latin typeface="Times New Roman" pitchFamily="18" charset="0"/>
                <a:cs typeface="Times New Roman" pitchFamily="18" charset="0"/>
              </a:rPr>
              <a:t>không </a:t>
            </a:r>
            <a:r>
              <a:rPr lang="vi-VN" sz="2200" dirty="0">
                <a:latin typeface="Times New Roman" pitchFamily="18" charset="0"/>
                <a:cs typeface="Times New Roman" pitchFamily="18" charset="0"/>
              </a:rPr>
              <a:t>xả rác xuống sông</a:t>
            </a:r>
          </a:p>
        </p:txBody>
      </p:sp>
      <p:sp>
        <p:nvSpPr>
          <p:cNvPr id="17" name="Rectangle: Rounded Corners 19">
            <a:extLst>
              <a:ext uri="{FF2B5EF4-FFF2-40B4-BE49-F238E27FC236}">
                <a16:creationId xmlns:a16="http://schemas.microsoft.com/office/drawing/2014/main" id="{D70EB554-07FC-9E45-8B34-2A13F7819105}"/>
              </a:ext>
            </a:extLst>
          </p:cNvPr>
          <p:cNvSpPr/>
          <p:nvPr/>
        </p:nvSpPr>
        <p:spPr>
          <a:xfrm>
            <a:off x="2022020" y="2138018"/>
            <a:ext cx="932227" cy="2844600"/>
          </a:xfrm>
          <a:prstGeom prst="roundRect">
            <a:avLst/>
          </a:prstGeom>
          <a:ln w="28575"/>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lIns="68579" tIns="34289" rIns="68579" bIns="34289" rtlCol="0" anchor="ctr"/>
          <a:lstStyle/>
          <a:p>
            <a:endParaRPr lang="en-US" sz="2400" dirty="0"/>
          </a:p>
          <a:p>
            <a:r>
              <a:rPr lang="en-US" sz="2200" dirty="0" err="1">
                <a:latin typeface="Times New Roman" pitchFamily="18" charset="0"/>
                <a:cs typeface="Times New Roman" pitchFamily="18" charset="0"/>
              </a:rPr>
              <a:t>Trồng</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nhiều</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cây</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xanh</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ven</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sông</a:t>
            </a:r>
            <a:r>
              <a:rPr lang="en-US" sz="2400" dirty="0">
                <a:latin typeface="Times New Roman" pitchFamily="18" charset="0"/>
                <a:cs typeface="Times New Roman" pitchFamily="18" charset="0"/>
              </a:rPr>
              <a:t>.</a:t>
            </a:r>
          </a:p>
        </p:txBody>
      </p:sp>
      <p:sp>
        <p:nvSpPr>
          <p:cNvPr id="35" name="Rectangle: Rounded Corners 19">
            <a:extLst>
              <a:ext uri="{FF2B5EF4-FFF2-40B4-BE49-F238E27FC236}">
                <a16:creationId xmlns:a16="http://schemas.microsoft.com/office/drawing/2014/main" id="{D70EB554-07FC-9E45-8B34-2A13F7819105}"/>
              </a:ext>
            </a:extLst>
          </p:cNvPr>
          <p:cNvSpPr/>
          <p:nvPr/>
        </p:nvSpPr>
        <p:spPr>
          <a:xfrm>
            <a:off x="3103416" y="2045144"/>
            <a:ext cx="1468583" cy="2937474"/>
          </a:xfrm>
          <a:prstGeom prst="roundRect">
            <a:avLst/>
          </a:prstGeom>
          <a:ln w="28575">
            <a:solidFill>
              <a:srgbClr val="00B050"/>
            </a:solidFill>
          </a:ln>
          <a:effectLst>
            <a:glow rad="101600">
              <a:schemeClr val="accent3">
                <a:satMod val="175000"/>
                <a:alpha val="40000"/>
              </a:schemeClr>
            </a:glow>
          </a:effectLst>
        </p:spPr>
        <p:style>
          <a:lnRef idx="2">
            <a:schemeClr val="accent6"/>
          </a:lnRef>
          <a:fillRef idx="1">
            <a:schemeClr val="lt1"/>
          </a:fillRef>
          <a:effectRef idx="0">
            <a:schemeClr val="accent6"/>
          </a:effectRef>
          <a:fontRef idx="minor">
            <a:schemeClr val="dk1"/>
          </a:fontRef>
        </p:style>
        <p:txBody>
          <a:bodyPr lIns="68579" tIns="34289" rIns="68579" bIns="34289" rtlCol="0" anchor="ctr"/>
          <a:lstStyle/>
          <a:p>
            <a:pPr lvl="0" defTabSz="685783"/>
            <a:r>
              <a:rPr lang="en-US" sz="2200" dirty="0" smtClean="0">
                <a:latin typeface="Times New Roman" pitchFamily="18" charset="0"/>
                <a:ea typeface="Times New Roman" panose="02020603050405020304" pitchFamily="18" charset="0"/>
                <a:cs typeface="Times New Roman" pitchFamily="18" charset="0"/>
              </a:rPr>
              <a:t>T</a:t>
            </a:r>
            <a:r>
              <a:rPr lang="vi-VN" sz="2200" dirty="0" smtClean="0">
                <a:latin typeface="Times New Roman" pitchFamily="18" charset="0"/>
                <a:ea typeface="Times New Roman" panose="02020603050405020304" pitchFamily="18" charset="0"/>
                <a:cs typeface="Times New Roman" pitchFamily="18" charset="0"/>
              </a:rPr>
              <a:t>uyên truyền mọi người bảo vệ nguồn nước sông Hồng</a:t>
            </a:r>
            <a:endParaRPr kumimoji="0" lang="en-US" sz="2200" i="0" u="none" strike="noStrike" kern="0" cap="none" spc="0" normalizeH="0" baseline="0" noProof="0" dirty="0">
              <a:ln>
                <a:noFill/>
              </a:ln>
              <a:solidFill>
                <a:prstClr val="black"/>
              </a:solidFill>
              <a:effectLst/>
              <a:uLnTx/>
              <a:uFillTx/>
              <a:latin typeface="Times New Roman" pitchFamily="18" charset="0"/>
              <a:cs typeface="Times New Roman" pitchFamily="18" charset="0"/>
            </a:endParaRPr>
          </a:p>
        </p:txBody>
      </p:sp>
      <p:cxnSp>
        <p:nvCxnSpPr>
          <p:cNvPr id="43" name="Straight Arrow Connector 42">
            <a:extLst>
              <a:ext uri="{FF2B5EF4-FFF2-40B4-BE49-F238E27FC236}">
                <a16:creationId xmlns:a16="http://schemas.microsoft.com/office/drawing/2014/main" id="{04E8F3D6-907C-E339-617B-695E473C3D48}"/>
              </a:ext>
            </a:extLst>
          </p:cNvPr>
          <p:cNvCxnSpPr>
            <a:cxnSpLocks/>
          </p:cNvCxnSpPr>
          <p:nvPr/>
        </p:nvCxnSpPr>
        <p:spPr>
          <a:xfrm>
            <a:off x="4233315" y="1033633"/>
            <a:ext cx="1448688" cy="1023173"/>
          </a:xfrm>
          <a:prstGeom prst="straightConnector1">
            <a:avLst/>
          </a:prstGeom>
          <a:noFill/>
          <a:ln w="57150" cap="flat" cmpd="sng" algn="ctr">
            <a:solidFill>
              <a:srgbClr val="00B0F0"/>
            </a:solidFill>
            <a:prstDash val="solid"/>
            <a:miter lim="800000"/>
            <a:tailEnd type="triangle"/>
          </a:ln>
          <a:effectLst/>
        </p:spPr>
      </p:cxnSp>
      <p:sp>
        <p:nvSpPr>
          <p:cNvPr id="44" name="Rectangle: Rounded Corners 19">
            <a:extLst>
              <a:ext uri="{FF2B5EF4-FFF2-40B4-BE49-F238E27FC236}">
                <a16:creationId xmlns:a16="http://schemas.microsoft.com/office/drawing/2014/main" id="{D70EB554-07FC-9E45-8B34-2A13F7819105}"/>
              </a:ext>
            </a:extLst>
          </p:cNvPr>
          <p:cNvSpPr/>
          <p:nvPr/>
        </p:nvSpPr>
        <p:spPr>
          <a:xfrm>
            <a:off x="4735719" y="2068470"/>
            <a:ext cx="1382306" cy="2914147"/>
          </a:xfrm>
          <a:prstGeom prst="roundRect">
            <a:avLst/>
          </a:prstGeom>
          <a:ln w="28575">
            <a:solidFill>
              <a:srgbClr val="0070C0"/>
            </a:solidFill>
          </a:ln>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lIns="68579" tIns="34289" rIns="68579" bIns="34289" rtlCol="0" anchor="ctr"/>
          <a:lstStyle/>
          <a:p>
            <a:r>
              <a:rPr lang="en-US" sz="2200" dirty="0" err="1" smtClean="0">
                <a:latin typeface="Times New Roman" pitchFamily="18" charset="0"/>
                <a:cs typeface="Times New Roman" pitchFamily="18" charset="0"/>
              </a:rPr>
              <a:t>Tuyên</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truyền</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quảng</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bá</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văn</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hóa</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lịch</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sử</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của</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sông</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Hồng</a:t>
            </a:r>
            <a:r>
              <a:rPr lang="en-US" sz="2200" dirty="0" smtClean="0">
                <a:latin typeface="Times New Roman" pitchFamily="18" charset="0"/>
                <a:cs typeface="Times New Roman" pitchFamily="18" charset="0"/>
              </a:rPr>
              <a:t>.</a:t>
            </a:r>
            <a:endParaRPr lang="en-US" sz="2200" dirty="0">
              <a:latin typeface="Times New Roman" pitchFamily="18" charset="0"/>
              <a:cs typeface="Times New Roman" pitchFamily="18" charset="0"/>
            </a:endParaRPr>
          </a:p>
        </p:txBody>
      </p:sp>
      <p:cxnSp>
        <p:nvCxnSpPr>
          <p:cNvPr id="46" name="Straight Arrow Connector 45">
            <a:extLst>
              <a:ext uri="{FF2B5EF4-FFF2-40B4-BE49-F238E27FC236}">
                <a16:creationId xmlns:a16="http://schemas.microsoft.com/office/drawing/2014/main" id="{04E8F3D6-907C-E339-617B-695E473C3D48}"/>
              </a:ext>
            </a:extLst>
          </p:cNvPr>
          <p:cNvCxnSpPr>
            <a:cxnSpLocks/>
          </p:cNvCxnSpPr>
          <p:nvPr/>
        </p:nvCxnSpPr>
        <p:spPr>
          <a:xfrm>
            <a:off x="4228697" y="1087359"/>
            <a:ext cx="4201890" cy="915721"/>
          </a:xfrm>
          <a:prstGeom prst="straightConnector1">
            <a:avLst/>
          </a:prstGeom>
          <a:noFill/>
          <a:ln w="57150" cap="flat" cmpd="sng" algn="ctr">
            <a:solidFill>
              <a:srgbClr val="00B0F0"/>
            </a:solidFill>
            <a:prstDash val="solid"/>
            <a:miter lim="800000"/>
            <a:tailEnd type="triangle"/>
          </a:ln>
          <a:effectLst/>
        </p:spPr>
      </p:cxnSp>
      <p:sp>
        <p:nvSpPr>
          <p:cNvPr id="47" name="Rectangle: Rounded Corners 19">
            <a:extLst>
              <a:ext uri="{FF2B5EF4-FFF2-40B4-BE49-F238E27FC236}">
                <a16:creationId xmlns:a16="http://schemas.microsoft.com/office/drawing/2014/main" id="{D70EB554-07FC-9E45-8B34-2A13F7819105}"/>
              </a:ext>
            </a:extLst>
          </p:cNvPr>
          <p:cNvSpPr/>
          <p:nvPr/>
        </p:nvSpPr>
        <p:spPr>
          <a:xfrm>
            <a:off x="7740352" y="2068470"/>
            <a:ext cx="1202980" cy="2914148"/>
          </a:xfrm>
          <a:prstGeom prst="roundRect">
            <a:avLst/>
          </a:prstGeom>
          <a:ln w="28575">
            <a:solidFill>
              <a:srgbClr val="FFCC00"/>
            </a:solidFill>
          </a:ln>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lIns="68579" tIns="34289" rIns="68579" bIns="34289" rtlCol="0" anchor="ctr"/>
          <a:lstStyle/>
          <a:p>
            <a:r>
              <a:rPr lang="en-US" sz="2400" dirty="0" smtClean="0">
                <a:latin typeface="Times New Roman" pitchFamily="18" charset="0"/>
                <a:ea typeface="Times New Roman" panose="02020603050405020304" pitchFamily="18" charset="0"/>
                <a:cs typeface="Times New Roman" pitchFamily="18" charset="0"/>
              </a:rPr>
              <a:t>X</a:t>
            </a:r>
            <a:r>
              <a:rPr lang="vi-VN" sz="2400" dirty="0" smtClean="0">
                <a:latin typeface="Times New Roman" pitchFamily="18" charset="0"/>
                <a:ea typeface="Times New Roman" panose="02020603050405020304" pitchFamily="18" charset="0"/>
                <a:cs typeface="Times New Roman" pitchFamily="18" charset="0"/>
              </a:rPr>
              <a:t>ử lí nghiêm</a:t>
            </a:r>
            <a:endParaRPr lang="en-US" sz="2400" dirty="0" smtClean="0">
              <a:latin typeface="Times New Roman" pitchFamily="18" charset="0"/>
              <a:ea typeface="Times New Roman" panose="02020603050405020304" pitchFamily="18" charset="0"/>
              <a:cs typeface="Times New Roman" pitchFamily="18" charset="0"/>
            </a:endParaRPr>
          </a:p>
          <a:p>
            <a:r>
              <a:rPr lang="en-US" sz="2400" dirty="0" err="1">
                <a:latin typeface="Times New Roman" pitchFamily="18" charset="0"/>
                <a:cs typeface="Times New Roman" pitchFamily="18" charset="0"/>
              </a:rPr>
              <a:t>c</a:t>
            </a:r>
            <a:r>
              <a:rPr lang="en-US" sz="2400" dirty="0" err="1" smtClean="0">
                <a:latin typeface="Times New Roman" pitchFamily="18" charset="0"/>
                <a:cs typeface="Times New Roman" pitchFamily="18" charset="0"/>
              </a:rPr>
              <a:t>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hoạt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động</a:t>
            </a:r>
            <a:r>
              <a:rPr lang="en-US" sz="2400" dirty="0" smtClean="0">
                <a:latin typeface="Times New Roman" pitchFamily="18" charset="0"/>
                <a:cs typeface="Times New Roman" pitchFamily="18" charset="0"/>
              </a:rPr>
              <a:t> vi </a:t>
            </a:r>
            <a:r>
              <a:rPr lang="en-US" sz="2400" dirty="0" err="1" smtClean="0">
                <a:latin typeface="Times New Roman" pitchFamily="18" charset="0"/>
                <a:cs typeface="Times New Roman" pitchFamily="18" charset="0"/>
              </a:rPr>
              <a:t>phạm</a:t>
            </a:r>
            <a:endParaRPr lang="en-US" sz="2400" dirty="0">
              <a:latin typeface="Times New Roman" pitchFamily="18" charset="0"/>
              <a:cs typeface="Times New Roman" pitchFamily="18" charset="0"/>
            </a:endParaRPr>
          </a:p>
        </p:txBody>
      </p:sp>
      <p:sp>
        <p:nvSpPr>
          <p:cNvPr id="50" name="Rectangle: Rounded Corners 19">
            <a:extLst>
              <a:ext uri="{FF2B5EF4-FFF2-40B4-BE49-F238E27FC236}">
                <a16:creationId xmlns:a16="http://schemas.microsoft.com/office/drawing/2014/main" id="{D70EB554-07FC-9E45-8B34-2A13F7819105}"/>
              </a:ext>
            </a:extLst>
          </p:cNvPr>
          <p:cNvSpPr/>
          <p:nvPr/>
        </p:nvSpPr>
        <p:spPr>
          <a:xfrm>
            <a:off x="6329642" y="2119825"/>
            <a:ext cx="1224136" cy="2844600"/>
          </a:xfrm>
          <a:prstGeom prst="roundRect">
            <a:avLst/>
          </a:prstGeom>
          <a:ln w="28575">
            <a:solidFill>
              <a:srgbClr val="333300"/>
            </a:solidFill>
          </a:ln>
          <a:effectLst>
            <a:glow rad="139700">
              <a:schemeClr val="accent1">
                <a:satMod val="175000"/>
                <a:alpha val="40000"/>
              </a:schemeClr>
            </a:glow>
          </a:effectLst>
        </p:spPr>
        <p:style>
          <a:lnRef idx="2">
            <a:schemeClr val="accent6"/>
          </a:lnRef>
          <a:fillRef idx="1">
            <a:schemeClr val="lt1"/>
          </a:fillRef>
          <a:effectRef idx="0">
            <a:schemeClr val="accent6"/>
          </a:effectRef>
          <a:fontRef idx="minor">
            <a:schemeClr val="dk1"/>
          </a:fontRef>
        </p:style>
        <p:txBody>
          <a:bodyPr lIns="68579" tIns="34289" rIns="68579" bIns="34289" rtlCol="0" anchor="ctr"/>
          <a:lstStyle/>
          <a:p>
            <a:r>
              <a:rPr lang="nl-NL" sz="2400" dirty="0" smtClean="0">
                <a:effectLst/>
                <a:latin typeface="Times New Roman" pitchFamily="18" charset="0"/>
                <a:ea typeface="Times New Roman" panose="02020603050405020304" pitchFamily="18" charset="0"/>
                <a:cs typeface="Times New Roman" pitchFamily="18" charset="0"/>
              </a:rPr>
              <a:t>Khai thác tài nguyên hợp lý, bảo vệ môi trường</a:t>
            </a:r>
            <a:endParaRPr lang="en-US" sz="2400" dirty="0">
              <a:latin typeface="Times New Roman" pitchFamily="18" charset="0"/>
              <a:cs typeface="Times New Roman" pitchFamily="18" charset="0"/>
            </a:endParaRPr>
          </a:p>
        </p:txBody>
      </p:sp>
      <p:sp>
        <p:nvSpPr>
          <p:cNvPr id="11" name="Rectangle: Rounded Corners 3">
            <a:extLst>
              <a:ext uri="{FF2B5EF4-FFF2-40B4-BE49-F238E27FC236}">
                <a16:creationId xmlns:a16="http://schemas.microsoft.com/office/drawing/2014/main" id="{801D2203-FFCA-3571-C7E5-6E2FE10AB705}"/>
              </a:ext>
            </a:extLst>
          </p:cNvPr>
          <p:cNvSpPr/>
          <p:nvPr/>
        </p:nvSpPr>
        <p:spPr>
          <a:xfrm>
            <a:off x="287524" y="523220"/>
            <a:ext cx="8568952" cy="608370"/>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u="none" strike="noStrike" kern="1200" cap="none" spc="0" normalizeH="0" baseline="0" noProof="0" dirty="0" err="1">
                <a:ln>
                  <a:noFill/>
                </a:ln>
                <a:solidFill>
                  <a:srgbClr val="C00000"/>
                </a:solidFill>
                <a:effectLst/>
                <a:uLnTx/>
                <a:uFillTx/>
                <a:latin typeface="Times New Roman" pitchFamily="18" charset="0"/>
                <a:cs typeface="Times New Roman" pitchFamily="18" charset="0"/>
              </a:rPr>
              <a:t>Các</a:t>
            </a:r>
            <a:r>
              <a:rPr kumimoji="0" lang="en-US" sz="2400" u="none" strike="noStrike" kern="1200" cap="none" spc="0" normalizeH="0" baseline="0" noProof="0" dirty="0">
                <a:ln>
                  <a:noFill/>
                </a:ln>
                <a:solidFill>
                  <a:srgbClr val="C00000"/>
                </a:solidFill>
                <a:effectLst/>
                <a:uLnTx/>
                <a:uFillTx/>
                <a:latin typeface="Times New Roman" pitchFamily="18" charset="0"/>
                <a:cs typeface="Times New Roman" pitchFamily="18" charset="0"/>
              </a:rPr>
              <a:t> </a:t>
            </a:r>
            <a:r>
              <a:rPr kumimoji="0" lang="en-US" sz="2400" u="none" strike="noStrike" kern="1200" cap="none" spc="0" normalizeH="0" baseline="0" noProof="0" dirty="0" err="1">
                <a:ln>
                  <a:noFill/>
                </a:ln>
                <a:solidFill>
                  <a:srgbClr val="C00000"/>
                </a:solidFill>
                <a:effectLst/>
                <a:uLnTx/>
                <a:uFillTx/>
                <a:latin typeface="Times New Roman" pitchFamily="18" charset="0"/>
                <a:cs typeface="Times New Roman" pitchFamily="18" charset="0"/>
              </a:rPr>
              <a:t>biện</a:t>
            </a:r>
            <a:r>
              <a:rPr kumimoji="0" lang="en-US" sz="2400" u="none" strike="noStrike" kern="1200" cap="none" spc="0" normalizeH="0" baseline="0" noProof="0" dirty="0">
                <a:ln>
                  <a:noFill/>
                </a:ln>
                <a:solidFill>
                  <a:srgbClr val="C00000"/>
                </a:solidFill>
                <a:effectLst/>
                <a:uLnTx/>
                <a:uFillTx/>
                <a:latin typeface="Times New Roman" pitchFamily="18" charset="0"/>
                <a:cs typeface="Times New Roman" pitchFamily="18" charset="0"/>
              </a:rPr>
              <a:t> </a:t>
            </a:r>
            <a:r>
              <a:rPr kumimoji="0" lang="en-US" sz="2400" u="none" strike="noStrike" kern="1200" cap="none" spc="0" normalizeH="0" baseline="0" noProof="0" dirty="0" err="1">
                <a:ln>
                  <a:noFill/>
                </a:ln>
                <a:solidFill>
                  <a:srgbClr val="C00000"/>
                </a:solidFill>
                <a:effectLst/>
                <a:uLnTx/>
                <a:uFillTx/>
                <a:latin typeface="Times New Roman" pitchFamily="18" charset="0"/>
                <a:cs typeface="Times New Roman" pitchFamily="18" charset="0"/>
              </a:rPr>
              <a:t>pháp</a:t>
            </a:r>
            <a:r>
              <a:rPr kumimoji="0" lang="en-US" sz="2400" u="none" strike="noStrike" kern="1200" cap="none" spc="0" normalizeH="0" baseline="0" noProof="0" dirty="0">
                <a:ln>
                  <a:noFill/>
                </a:ln>
                <a:solidFill>
                  <a:srgbClr val="C00000"/>
                </a:solidFill>
                <a:effectLst/>
                <a:uLnTx/>
                <a:uFillTx/>
                <a:latin typeface="Times New Roman" pitchFamily="18" charset="0"/>
                <a:cs typeface="Times New Roman" pitchFamily="18" charset="0"/>
              </a:rPr>
              <a:t> </a:t>
            </a:r>
            <a:r>
              <a:rPr lang="nl-NL" sz="2400" dirty="0">
                <a:solidFill>
                  <a:srgbClr val="C00000"/>
                </a:solidFill>
                <a:effectLst/>
                <a:latin typeface="Times New Roman" pitchFamily="18" charset="0"/>
                <a:ea typeface="Times New Roman" panose="02020603050405020304" pitchFamily="18" charset="0"/>
                <a:cs typeface="Times New Roman" pitchFamily="18" charset="0"/>
              </a:rPr>
              <a:t>góp phần giữ gìn và phát </a:t>
            </a:r>
            <a:r>
              <a:rPr lang="nl-NL" sz="2400" dirty="0" smtClean="0">
                <a:solidFill>
                  <a:srgbClr val="C00000"/>
                </a:solidFill>
                <a:effectLst/>
                <a:latin typeface="Times New Roman" pitchFamily="18" charset="0"/>
                <a:ea typeface="Times New Roman" panose="02020603050405020304" pitchFamily="18" charset="0"/>
                <a:cs typeface="Times New Roman" pitchFamily="18" charset="0"/>
              </a:rPr>
              <a:t>huy </a:t>
            </a:r>
            <a:r>
              <a:rPr lang="nl-NL" sz="2400" dirty="0">
                <a:solidFill>
                  <a:srgbClr val="C00000"/>
                </a:solidFill>
                <a:effectLst/>
                <a:latin typeface="Times New Roman" pitchFamily="18" charset="0"/>
                <a:ea typeface="Times New Roman" panose="02020603050405020304" pitchFamily="18" charset="0"/>
                <a:cs typeface="Times New Roman" pitchFamily="18" charset="0"/>
              </a:rPr>
              <a:t>giá trị của sông Hồng</a:t>
            </a:r>
            <a:r>
              <a:rPr lang="nl-NL" sz="2400" dirty="0">
                <a:solidFill>
                  <a:srgbClr val="002060"/>
                </a:solidFill>
                <a:effectLst/>
                <a:latin typeface="Times New Roman" pitchFamily="18" charset="0"/>
                <a:ea typeface="Times New Roman" panose="02020603050405020304" pitchFamily="18" charset="0"/>
                <a:cs typeface="Times New Roman" pitchFamily="18" charset="0"/>
              </a:rPr>
              <a:t>.</a:t>
            </a:r>
            <a:endParaRPr kumimoji="0" lang="en-US" sz="240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2069568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ipe(down)">
                                      <p:cBhvr>
                                        <p:cTn id="29" dur="500"/>
                                        <p:tgtEl>
                                          <p:spTgt spid="34"/>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down)">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wipe(down)">
                                      <p:cBhvr>
                                        <p:cTn id="37" dur="500"/>
                                        <p:tgtEl>
                                          <p:spTgt spid="43"/>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wipe(down)">
                                      <p:cBhvr>
                                        <p:cTn id="40" dur="500"/>
                                        <p:tgtEl>
                                          <p:spTgt spid="4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46"/>
                                        </p:tgtEl>
                                        <p:attrNameLst>
                                          <p:attrName>style.visibility</p:attrName>
                                        </p:attrNameLst>
                                      </p:cBhvr>
                                      <p:to>
                                        <p:strVal val="visible"/>
                                      </p:to>
                                    </p:set>
                                    <p:animEffect transition="in" filter="wipe(down)">
                                      <p:cBhvr>
                                        <p:cTn id="45" dur="500"/>
                                        <p:tgtEl>
                                          <p:spTgt spid="46"/>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47"/>
                                        </p:tgtEl>
                                        <p:attrNameLst>
                                          <p:attrName>style.visibility</p:attrName>
                                        </p:attrNameLst>
                                      </p:cBhvr>
                                      <p:to>
                                        <p:strVal val="visible"/>
                                      </p:to>
                                    </p:set>
                                    <p:animEffect transition="in" filter="wipe(down)">
                                      <p:cBhvr>
                                        <p:cTn id="48" dur="500"/>
                                        <p:tgtEl>
                                          <p:spTgt spid="47"/>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49"/>
                                        </p:tgtEl>
                                        <p:attrNameLst>
                                          <p:attrName>style.visibility</p:attrName>
                                        </p:attrNameLst>
                                      </p:cBhvr>
                                      <p:to>
                                        <p:strVal val="visible"/>
                                      </p:to>
                                    </p:set>
                                    <p:animEffect transition="in" filter="wipe(down)">
                                      <p:cBhvr>
                                        <p:cTn id="53" dur="500"/>
                                        <p:tgtEl>
                                          <p:spTgt spid="49"/>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50"/>
                                        </p:tgtEl>
                                        <p:attrNameLst>
                                          <p:attrName>style.visibility</p:attrName>
                                        </p:attrNameLst>
                                      </p:cBhvr>
                                      <p:to>
                                        <p:strVal val="visible"/>
                                      </p:to>
                                    </p:set>
                                    <p:animEffect transition="in" filter="wipe(down)">
                                      <p:cBhvr>
                                        <p:cTn id="56"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35" grpId="0" animBg="1"/>
      <p:bldP spid="44" grpId="0" animBg="1"/>
      <p:bldP spid="47" grpId="0" animBg="1"/>
      <p:bldP spid="5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BE86323-D39C-4B61-9F9A-132B6479A05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296"/>
          <a:stretch/>
        </p:blipFill>
        <p:spPr>
          <a:xfrm>
            <a:off x="-1" y="-1"/>
            <a:ext cx="2286968" cy="5143500"/>
          </a:xfrm>
          <a:prstGeom prst="rect">
            <a:avLst/>
          </a:prstGeom>
        </p:spPr>
      </p:pic>
      <p:pic>
        <p:nvPicPr>
          <p:cNvPr id="9" name="图片 8">
            <a:extLst>
              <a:ext uri="{FF2B5EF4-FFF2-40B4-BE49-F238E27FC236}">
                <a16:creationId xmlns:a16="http://schemas.microsoft.com/office/drawing/2014/main" id="{379206F8-9F02-4D00-A9DA-0BC268258E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286968" y="-1"/>
            <a:ext cx="3428516" cy="5143500"/>
          </a:xfrm>
          <a:prstGeom prst="rect">
            <a:avLst/>
          </a:prstGeom>
        </p:spPr>
      </p:pic>
      <p:pic>
        <p:nvPicPr>
          <p:cNvPr id="8" name="图片 7">
            <a:extLst>
              <a:ext uri="{FF2B5EF4-FFF2-40B4-BE49-F238E27FC236}">
                <a16:creationId xmlns:a16="http://schemas.microsoft.com/office/drawing/2014/main" id="{F53A293D-C6BD-4274-AFD8-652906DBBB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484" y="-1"/>
            <a:ext cx="3428516" cy="5143500"/>
          </a:xfrm>
          <a:prstGeom prst="rect">
            <a:avLst/>
          </a:prstGeom>
        </p:spPr>
      </p:pic>
      <p:pic>
        <p:nvPicPr>
          <p:cNvPr id="5" name="图片 4">
            <a:extLst>
              <a:ext uri="{FF2B5EF4-FFF2-40B4-BE49-F238E27FC236}">
                <a16:creationId xmlns:a16="http://schemas.microsoft.com/office/drawing/2014/main" id="{5EBED539-6A44-4CB1-8B9B-439776B085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6632"/>
          <a:stretch/>
        </p:blipFill>
        <p:spPr>
          <a:xfrm>
            <a:off x="4574458" y="2170522"/>
            <a:ext cx="4569543" cy="2972978"/>
          </a:xfrm>
          <a:prstGeom prst="rect">
            <a:avLst/>
          </a:prstGeom>
        </p:spPr>
      </p:pic>
      <p:pic>
        <p:nvPicPr>
          <p:cNvPr id="6" name="图片 5">
            <a:extLst>
              <a:ext uri="{FF2B5EF4-FFF2-40B4-BE49-F238E27FC236}">
                <a16:creationId xmlns:a16="http://schemas.microsoft.com/office/drawing/2014/main" id="{CB063081-2739-4C16-8A87-060FC134F57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6632"/>
          <a:stretch/>
        </p:blipFill>
        <p:spPr>
          <a:xfrm flipH="1">
            <a:off x="0" y="2170522"/>
            <a:ext cx="4574458" cy="2972978"/>
          </a:xfrm>
          <a:prstGeom prst="rect">
            <a:avLst/>
          </a:prstGeom>
        </p:spPr>
      </p:pic>
      <p:pic>
        <p:nvPicPr>
          <p:cNvPr id="13" name="图片 12">
            <a:extLst>
              <a:ext uri="{FF2B5EF4-FFF2-40B4-BE49-F238E27FC236}">
                <a16:creationId xmlns:a16="http://schemas.microsoft.com/office/drawing/2014/main" id="{9B47BEA1-F378-4DB1-B400-A2DD8B36438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0297" b="77553"/>
          <a:stretch/>
        </p:blipFill>
        <p:spPr>
          <a:xfrm>
            <a:off x="0" y="-1"/>
            <a:ext cx="2152892" cy="1826050"/>
          </a:xfrm>
          <a:prstGeom prst="rect">
            <a:avLst/>
          </a:prstGeom>
        </p:spPr>
      </p:pic>
      <p:pic>
        <p:nvPicPr>
          <p:cNvPr id="17" name="图片 16">
            <a:extLst>
              <a:ext uri="{FF2B5EF4-FFF2-40B4-BE49-F238E27FC236}">
                <a16:creationId xmlns:a16="http://schemas.microsoft.com/office/drawing/2014/main" id="{C1F25C7F-539F-4FFB-8C90-3962FD07AB7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194" t="12827" r="50000" b="69958"/>
          <a:stretch/>
        </p:blipFill>
        <p:spPr>
          <a:xfrm>
            <a:off x="6705462" y="183237"/>
            <a:ext cx="1959565" cy="1642813"/>
          </a:xfrm>
          <a:prstGeom prst="rect">
            <a:avLst/>
          </a:prstGeom>
        </p:spPr>
      </p:pic>
      <p:pic>
        <p:nvPicPr>
          <p:cNvPr id="15" name="图片 14">
            <a:extLst>
              <a:ext uri="{FF2B5EF4-FFF2-40B4-BE49-F238E27FC236}">
                <a16:creationId xmlns:a16="http://schemas.microsoft.com/office/drawing/2014/main" id="{A2B78795-6BC3-4F41-9F37-66143B1ADBF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9450" t="71730" b="7848"/>
          <a:stretch/>
        </p:blipFill>
        <p:spPr>
          <a:xfrm>
            <a:off x="6194456" y="3268402"/>
            <a:ext cx="2470571" cy="1250066"/>
          </a:xfrm>
          <a:prstGeom prst="rect">
            <a:avLst/>
          </a:prstGeom>
        </p:spPr>
      </p:pic>
      <p:sp>
        <p:nvSpPr>
          <p:cNvPr id="24" name="矩形 23">
            <a:extLst>
              <a:ext uri="{FF2B5EF4-FFF2-40B4-BE49-F238E27FC236}">
                <a16:creationId xmlns:a16="http://schemas.microsoft.com/office/drawing/2014/main" id="{D2C61430-1950-4806-ADB2-934C5C90F7E1}"/>
              </a:ext>
            </a:extLst>
          </p:cNvPr>
          <p:cNvSpPr/>
          <p:nvPr/>
        </p:nvSpPr>
        <p:spPr>
          <a:xfrm>
            <a:off x="1925163" y="1443414"/>
            <a:ext cx="5293151" cy="1743541"/>
          </a:xfrm>
          <a:prstGeom prst="rect">
            <a:avLst/>
          </a:prstGeom>
          <a:solidFill>
            <a:schemeClr val="accent3">
              <a:lumMod val="20000"/>
              <a:lumOff val="80000"/>
            </a:schemeClr>
          </a:solidFill>
          <a:ln>
            <a:noFill/>
          </a:ln>
          <a:effectLst>
            <a:outerShdw blurRad="431800" dist="50800" dir="5400000" algn="ctr"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dirty="0">
              <a:solidFill>
                <a:prstClr val="white"/>
              </a:solidFill>
              <a:latin typeface="等线" panose="020F0502020204030204"/>
              <a:ea typeface="等线" panose="02010600030101010101" pitchFamily="2" charset="-122"/>
            </a:endParaRPr>
          </a:p>
        </p:txBody>
      </p:sp>
      <p:pic>
        <p:nvPicPr>
          <p:cNvPr id="3" name="Picture 2">
            <a:extLst>
              <a:ext uri="{FF2B5EF4-FFF2-40B4-BE49-F238E27FC236}">
                <a16:creationId xmlns:a16="http://schemas.microsoft.com/office/drawing/2014/main" id="{C16BE6F0-7828-4FF0-FA3F-08F937C05090}"/>
              </a:ext>
            </a:extLst>
          </p:cNvPr>
          <p:cNvPicPr>
            <a:picLocks noChangeAspect="1"/>
          </p:cNvPicPr>
          <p:nvPr/>
        </p:nvPicPr>
        <p:blipFill>
          <a:blip r:embed="rId8"/>
          <a:stretch>
            <a:fillRect/>
          </a:stretch>
        </p:blipFill>
        <p:spPr>
          <a:xfrm>
            <a:off x="1966875" y="1524971"/>
            <a:ext cx="5267401" cy="1764945"/>
          </a:xfrm>
          <a:prstGeom prst="rect">
            <a:avLst/>
          </a:prstGeom>
        </p:spPr>
      </p:pic>
    </p:spTree>
    <p:extLst>
      <p:ext uri="{BB962C8B-B14F-4D97-AF65-F5344CB8AC3E}">
        <p14:creationId xmlns:p14="http://schemas.microsoft.com/office/powerpoint/2010/main" val="3533363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outVertical)">
                                      <p:cBhvr>
                                        <p:cTn id="7" dur="1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5896" y="555526"/>
            <a:ext cx="4649974" cy="3843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395536" y="1131590"/>
            <a:ext cx="2289102" cy="3108543"/>
          </a:xfrm>
          <a:prstGeom prst="rect">
            <a:avLst/>
          </a:prstGeom>
          <a:ln/>
        </p:spPr>
        <p:style>
          <a:lnRef idx="2">
            <a:schemeClr val="accent5"/>
          </a:lnRef>
          <a:fillRef idx="1">
            <a:schemeClr val="lt1"/>
          </a:fillRef>
          <a:effectRef idx="0">
            <a:schemeClr val="accent5"/>
          </a:effectRef>
          <a:fontRef idx="minor">
            <a:schemeClr val="dk1"/>
          </a:fontRef>
        </p:style>
        <p:txBody>
          <a:bodyPr wrap="square">
            <a:spAutoFit/>
          </a:bodyPr>
          <a:lstStyle/>
          <a:p>
            <a:r>
              <a:rPr lang="en-US" sz="2800" dirty="0" err="1" smtClean="0">
                <a:solidFill>
                  <a:prstClr val="black"/>
                </a:solidFill>
                <a:latin typeface="Times New Roman" pitchFamily="18" charset="0"/>
                <a:cs typeface="Times New Roman" pitchFamily="18" charset="0"/>
              </a:rPr>
              <a:t>Hoàn</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thành</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sơ</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đồ</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tư</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duy</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mô</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tả</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một</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số</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nét</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cơ</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bản</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về</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đời</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sống</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vật</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chất</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tinh</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thần</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của</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người</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Việt</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cổ</a:t>
            </a:r>
            <a:r>
              <a:rPr lang="en-US" sz="2800" dirty="0" smtClean="0">
                <a:solidFill>
                  <a:prstClr val="black"/>
                </a:solidFill>
                <a:latin typeface="Times New Roman" pitchFamily="18" charset="0"/>
                <a:cs typeface="Times New Roman" pitchFamily="18" charset="0"/>
              </a:rPr>
              <a:t>.</a:t>
            </a:r>
            <a:endParaRPr lang="en-US" sz="2800" dirty="0">
              <a:solidFill>
                <a:prstClr val="black"/>
              </a:solidFill>
              <a:latin typeface="Times New Roman" pitchFamily="18" charset="0"/>
              <a:cs typeface="Times New Roman" pitchFamily="18" charset="0"/>
            </a:endParaRPr>
          </a:p>
        </p:txBody>
      </p:sp>
      <p:sp>
        <p:nvSpPr>
          <p:cNvPr id="12" name="Oval 11"/>
          <p:cNvSpPr/>
          <p:nvPr/>
        </p:nvSpPr>
        <p:spPr>
          <a:xfrm>
            <a:off x="2771800" y="2355726"/>
            <a:ext cx="2808312" cy="977820"/>
          </a:xfrm>
          <a:prstGeom prst="ellipse">
            <a:avLst/>
          </a:prstGeom>
          <a:effectLst>
            <a:glow rad="139700">
              <a:schemeClr val="accent3">
                <a:satMod val="175000"/>
                <a:alpha val="40000"/>
              </a:schemeClr>
            </a:glow>
            <a:outerShdw blurRad="40000" dist="20000" dir="5400000" rotWithShape="0">
              <a:srgbClr val="000000">
                <a:alpha val="38000"/>
              </a:srgbClr>
            </a:outerShdw>
          </a:effectLst>
        </p:spPr>
        <p:style>
          <a:lnRef idx="1">
            <a:schemeClr val="accent5"/>
          </a:lnRef>
          <a:fillRef idx="2">
            <a:schemeClr val="accent5"/>
          </a:fillRef>
          <a:effectRef idx="1">
            <a:schemeClr val="accent5"/>
          </a:effectRef>
          <a:fontRef idx="minor">
            <a:schemeClr val="dk1"/>
          </a:fontRef>
        </p:style>
        <p:txBody>
          <a:bodyPr lIns="91438" tIns="45719" rIns="91438" bIns="45719" spcCol="0" rtlCol="0" anchor="ctr"/>
          <a:lstStyle/>
          <a:p>
            <a:pPr algn="ctr"/>
            <a:r>
              <a:rPr lang="en-US" sz="2400" dirty="0" err="1" smtClean="0"/>
              <a:t>Đời</a:t>
            </a:r>
            <a:r>
              <a:rPr lang="en-US" sz="2400" dirty="0" smtClean="0"/>
              <a:t> </a:t>
            </a:r>
            <a:r>
              <a:rPr lang="en-US" sz="2400" dirty="0" err="1" smtClean="0"/>
              <a:t>sống</a:t>
            </a:r>
            <a:r>
              <a:rPr lang="en-US" sz="2400" dirty="0" smtClean="0"/>
              <a:t> </a:t>
            </a:r>
            <a:r>
              <a:rPr lang="en-US" sz="2400" dirty="0" err="1" smtClean="0"/>
              <a:t>của</a:t>
            </a:r>
            <a:r>
              <a:rPr lang="en-US" sz="2400" dirty="0" smtClean="0"/>
              <a:t> </a:t>
            </a:r>
            <a:r>
              <a:rPr lang="en-US" sz="2400" dirty="0" err="1"/>
              <a:t>người</a:t>
            </a:r>
            <a:r>
              <a:rPr lang="en-US" sz="2400" dirty="0"/>
              <a:t> </a:t>
            </a:r>
            <a:r>
              <a:rPr lang="en-US" sz="2400" dirty="0" err="1"/>
              <a:t>Việt</a:t>
            </a:r>
            <a:r>
              <a:rPr lang="en-US" sz="2400" dirty="0"/>
              <a:t> </a:t>
            </a:r>
            <a:r>
              <a:rPr lang="en-US" sz="2400" dirty="0" err="1"/>
              <a:t>cổ</a:t>
            </a:r>
            <a:r>
              <a:rPr lang="en-US" sz="2400" dirty="0"/>
              <a:t> </a:t>
            </a:r>
          </a:p>
        </p:txBody>
      </p:sp>
      <p:pic>
        <p:nvPicPr>
          <p:cNvPr id="2" name="Color wheel &amp; 3 Minute Countdown With Music _ 3 phút đếm ngượ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131840" y="195528"/>
            <a:ext cx="1844114" cy="1095181"/>
          </a:xfrm>
          <a:prstGeom prst="rect">
            <a:avLst/>
          </a:prstGeom>
        </p:spPr>
      </p:pic>
    </p:spTree>
    <p:extLst>
      <p:ext uri="{BB962C8B-B14F-4D97-AF65-F5344CB8AC3E}">
        <p14:creationId xmlns:p14="http://schemas.microsoft.com/office/powerpoint/2010/main" val="4100990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031"/>
                                        </p:tgtEl>
                                        <p:attrNameLst>
                                          <p:attrName>style.visibility</p:attrName>
                                        </p:attrNameLst>
                                      </p:cBhvr>
                                      <p:to>
                                        <p:strVal val="visible"/>
                                      </p:to>
                                    </p:set>
                                    <p:animEffect transition="in" filter="fade">
                                      <p:cBhvr>
                                        <p:cTn id="16" dur="500"/>
                                        <p:tgtEl>
                                          <p:spTgt spid="1031"/>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2"/>
                </p:tgtEl>
              </p:cMediaNode>
            </p:video>
          </p:childTnLst>
        </p:cTn>
      </p:par>
    </p:tnLst>
    <p:bldLst>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0"/>
            <a:ext cx="6624736" cy="4628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Oval 11"/>
          <p:cNvSpPr/>
          <p:nvPr/>
        </p:nvSpPr>
        <p:spPr>
          <a:xfrm>
            <a:off x="899592" y="2211710"/>
            <a:ext cx="2448272" cy="1409868"/>
          </a:xfrm>
          <a:prstGeom prst="ellipse">
            <a:avLst/>
          </a:prstGeom>
          <a:effectLst>
            <a:glow rad="139700">
              <a:schemeClr val="accent3">
                <a:satMod val="175000"/>
                <a:alpha val="40000"/>
              </a:schemeClr>
            </a:glow>
            <a:outerShdw blurRad="40000" dist="20000" dir="5400000" rotWithShape="0">
              <a:srgbClr val="000000">
                <a:alpha val="38000"/>
              </a:srgbClr>
            </a:outerShdw>
          </a:effectLst>
        </p:spPr>
        <p:style>
          <a:lnRef idx="1">
            <a:schemeClr val="accent5"/>
          </a:lnRef>
          <a:fillRef idx="2">
            <a:schemeClr val="accent5"/>
          </a:fillRef>
          <a:effectRef idx="1">
            <a:schemeClr val="accent5"/>
          </a:effectRef>
          <a:fontRef idx="minor">
            <a:schemeClr val="dk1"/>
          </a:fontRef>
        </p:style>
        <p:txBody>
          <a:bodyPr lIns="91438" tIns="45719" rIns="91438" bIns="45719" spcCol="0" rtlCol="0" anchor="ctr"/>
          <a:lstStyle/>
          <a:p>
            <a:pPr algn="ctr"/>
            <a:r>
              <a:rPr lang="en-US" sz="2400" dirty="0" err="1" smtClean="0">
                <a:solidFill>
                  <a:srgbClr val="FF0000"/>
                </a:solidFill>
              </a:rPr>
              <a:t>Đời</a:t>
            </a:r>
            <a:r>
              <a:rPr lang="en-US" sz="2400" dirty="0" smtClean="0">
                <a:solidFill>
                  <a:srgbClr val="FF0000"/>
                </a:solidFill>
              </a:rPr>
              <a:t> </a:t>
            </a:r>
            <a:r>
              <a:rPr lang="en-US" sz="2400" dirty="0" err="1" smtClean="0">
                <a:solidFill>
                  <a:srgbClr val="FF0000"/>
                </a:solidFill>
              </a:rPr>
              <a:t>sống</a:t>
            </a:r>
            <a:r>
              <a:rPr lang="en-US" sz="2400" dirty="0" smtClean="0">
                <a:solidFill>
                  <a:srgbClr val="FF0000"/>
                </a:solidFill>
              </a:rPr>
              <a:t> </a:t>
            </a:r>
            <a:r>
              <a:rPr lang="en-US" sz="2400" dirty="0" err="1" smtClean="0">
                <a:solidFill>
                  <a:srgbClr val="FF0000"/>
                </a:solidFill>
              </a:rPr>
              <a:t>của</a:t>
            </a:r>
            <a:r>
              <a:rPr lang="en-US" sz="2400" dirty="0" smtClean="0">
                <a:solidFill>
                  <a:srgbClr val="FF0000"/>
                </a:solidFill>
              </a:rPr>
              <a:t> </a:t>
            </a:r>
            <a:r>
              <a:rPr lang="en-US" sz="2400" dirty="0" err="1">
                <a:solidFill>
                  <a:srgbClr val="FF0000"/>
                </a:solidFill>
              </a:rPr>
              <a:t>người</a:t>
            </a:r>
            <a:r>
              <a:rPr lang="en-US" sz="2400" dirty="0">
                <a:solidFill>
                  <a:srgbClr val="FF0000"/>
                </a:solidFill>
              </a:rPr>
              <a:t> </a:t>
            </a:r>
            <a:r>
              <a:rPr lang="en-US" sz="2400" dirty="0" err="1">
                <a:solidFill>
                  <a:srgbClr val="FF0000"/>
                </a:solidFill>
              </a:rPr>
              <a:t>Việt</a:t>
            </a:r>
            <a:r>
              <a:rPr lang="en-US" sz="2400" dirty="0">
                <a:solidFill>
                  <a:srgbClr val="FF0000"/>
                </a:solidFill>
              </a:rPr>
              <a:t> </a:t>
            </a:r>
            <a:r>
              <a:rPr lang="en-US" sz="2400" dirty="0" err="1">
                <a:solidFill>
                  <a:srgbClr val="FF0000"/>
                </a:solidFill>
              </a:rPr>
              <a:t>cổ</a:t>
            </a:r>
            <a:r>
              <a:rPr lang="en-US" sz="2400" dirty="0">
                <a:solidFill>
                  <a:srgbClr val="FF0000"/>
                </a:solidFill>
              </a:rPr>
              <a:t> </a:t>
            </a:r>
          </a:p>
        </p:txBody>
      </p:sp>
      <p:sp>
        <p:nvSpPr>
          <p:cNvPr id="3" name="Rectangle 2"/>
          <p:cNvSpPr/>
          <p:nvPr/>
        </p:nvSpPr>
        <p:spPr>
          <a:xfrm>
            <a:off x="251520" y="4774168"/>
            <a:ext cx="9252520" cy="369332"/>
          </a:xfrm>
          <a:prstGeom prst="rect">
            <a:avLst/>
          </a:prstGeom>
        </p:spPr>
        <p:txBody>
          <a:bodyPr wrap="square">
            <a:spAutoFit/>
          </a:bodyPr>
          <a:lstStyle/>
          <a:p>
            <a:r>
              <a:rPr lang="vi-VN" b="1" i="1" dirty="0">
                <a:solidFill>
                  <a:srgbClr val="FF0000"/>
                </a:solidFill>
              </a:rPr>
              <a:t>Sơ  đồ tư duy mô tả một số nét cơ bản về đời sống vật chất, tinh thần của người Việt cổ</a:t>
            </a:r>
            <a:r>
              <a:rPr lang="vi-VN" dirty="0"/>
              <a:t>.</a:t>
            </a:r>
          </a:p>
        </p:txBody>
      </p:sp>
    </p:spTree>
    <p:extLst>
      <p:ext uri="{BB962C8B-B14F-4D97-AF65-F5344CB8AC3E}">
        <p14:creationId xmlns:p14="http://schemas.microsoft.com/office/powerpoint/2010/main" val="21126294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A2D0785-CDAB-4249-96C5-9C0BDA897F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296"/>
          <a:stretch/>
        </p:blipFill>
        <p:spPr>
          <a:xfrm>
            <a:off x="-1" y="-1"/>
            <a:ext cx="2286968" cy="5143500"/>
          </a:xfrm>
          <a:prstGeom prst="rect">
            <a:avLst/>
          </a:prstGeom>
        </p:spPr>
      </p:pic>
      <p:pic>
        <p:nvPicPr>
          <p:cNvPr id="7" name="图片 6">
            <a:extLst>
              <a:ext uri="{FF2B5EF4-FFF2-40B4-BE49-F238E27FC236}">
                <a16:creationId xmlns:a16="http://schemas.microsoft.com/office/drawing/2014/main" id="{3E4B2FBA-842A-4E44-A219-D8C09AA178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286968" y="-1"/>
            <a:ext cx="3428516" cy="5143500"/>
          </a:xfrm>
          <a:prstGeom prst="rect">
            <a:avLst/>
          </a:prstGeom>
        </p:spPr>
      </p:pic>
      <p:pic>
        <p:nvPicPr>
          <p:cNvPr id="8" name="图片 7">
            <a:extLst>
              <a:ext uri="{FF2B5EF4-FFF2-40B4-BE49-F238E27FC236}">
                <a16:creationId xmlns:a16="http://schemas.microsoft.com/office/drawing/2014/main" id="{C872B2B4-A3FD-4A74-99E0-D54C8D5204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484" y="-1"/>
            <a:ext cx="3428516" cy="5143500"/>
          </a:xfrm>
          <a:prstGeom prst="rect">
            <a:avLst/>
          </a:prstGeom>
        </p:spPr>
      </p:pic>
      <p:pic>
        <p:nvPicPr>
          <p:cNvPr id="9" name="图片 8">
            <a:extLst>
              <a:ext uri="{FF2B5EF4-FFF2-40B4-BE49-F238E27FC236}">
                <a16:creationId xmlns:a16="http://schemas.microsoft.com/office/drawing/2014/main" id="{39457B0C-3EAB-41F8-A117-2625C80E709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6632"/>
          <a:stretch/>
        </p:blipFill>
        <p:spPr>
          <a:xfrm>
            <a:off x="4574458" y="2170522"/>
            <a:ext cx="4569543" cy="2972978"/>
          </a:xfrm>
          <a:prstGeom prst="rect">
            <a:avLst/>
          </a:prstGeom>
        </p:spPr>
      </p:pic>
      <p:pic>
        <p:nvPicPr>
          <p:cNvPr id="10" name="图片 9">
            <a:extLst>
              <a:ext uri="{FF2B5EF4-FFF2-40B4-BE49-F238E27FC236}">
                <a16:creationId xmlns:a16="http://schemas.microsoft.com/office/drawing/2014/main" id="{5816FF05-BC9A-4C8C-95D2-13809CA95B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6632"/>
          <a:stretch/>
        </p:blipFill>
        <p:spPr>
          <a:xfrm flipH="1">
            <a:off x="0" y="2170522"/>
            <a:ext cx="4574458" cy="2972978"/>
          </a:xfrm>
          <a:prstGeom prst="rect">
            <a:avLst/>
          </a:prstGeom>
        </p:spPr>
      </p:pic>
      <p:pic>
        <p:nvPicPr>
          <p:cNvPr id="11" name="图片 10">
            <a:extLst>
              <a:ext uri="{FF2B5EF4-FFF2-40B4-BE49-F238E27FC236}">
                <a16:creationId xmlns:a16="http://schemas.microsoft.com/office/drawing/2014/main" id="{584963AE-5159-4D0E-8AC2-A93A7357F28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0297" b="77553"/>
          <a:stretch/>
        </p:blipFill>
        <p:spPr>
          <a:xfrm>
            <a:off x="0" y="-1"/>
            <a:ext cx="2152892" cy="1826050"/>
          </a:xfrm>
          <a:prstGeom prst="rect">
            <a:avLst/>
          </a:prstGeom>
        </p:spPr>
      </p:pic>
      <p:pic>
        <p:nvPicPr>
          <p:cNvPr id="12" name="图片 11">
            <a:extLst>
              <a:ext uri="{FF2B5EF4-FFF2-40B4-BE49-F238E27FC236}">
                <a16:creationId xmlns:a16="http://schemas.microsoft.com/office/drawing/2014/main" id="{7DBCCF2F-A09E-479A-99A8-5939DAA699A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9450" t="71730" b="7848"/>
          <a:stretch/>
        </p:blipFill>
        <p:spPr>
          <a:xfrm>
            <a:off x="868602" y="3268402"/>
            <a:ext cx="2470571" cy="1250066"/>
          </a:xfrm>
          <a:prstGeom prst="rect">
            <a:avLst/>
          </a:prstGeom>
        </p:spPr>
      </p:pic>
      <p:sp>
        <p:nvSpPr>
          <p:cNvPr id="14" name="矩形 13">
            <a:extLst>
              <a:ext uri="{FF2B5EF4-FFF2-40B4-BE49-F238E27FC236}">
                <a16:creationId xmlns:a16="http://schemas.microsoft.com/office/drawing/2014/main" id="{EC63FD2D-A70E-499D-B0EA-338855DE6DAF}"/>
              </a:ext>
            </a:extLst>
          </p:cNvPr>
          <p:cNvSpPr/>
          <p:nvPr/>
        </p:nvSpPr>
        <p:spPr>
          <a:xfrm>
            <a:off x="178595" y="292894"/>
            <a:ext cx="8743950" cy="4564856"/>
          </a:xfrm>
          <a:prstGeom prst="rect">
            <a:avLst/>
          </a:prstGeom>
          <a:solidFill>
            <a:schemeClr val="accent3">
              <a:lumMod val="20000"/>
              <a:lumOff val="80000"/>
            </a:schemeClr>
          </a:solidFill>
          <a:ln>
            <a:noFill/>
          </a:ln>
          <a:effectLst>
            <a:outerShdw blurRad="431800" dist="50800" dir="5400000" algn="ctr"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等线" panose="020F0502020204030204"/>
              <a:ea typeface="等线" panose="02010600030101010101" pitchFamily="2" charset="-122"/>
            </a:endParaRPr>
          </a:p>
        </p:txBody>
      </p:sp>
      <p:sp>
        <p:nvSpPr>
          <p:cNvPr id="3" name="TextBox 2">
            <a:extLst>
              <a:ext uri="{FF2B5EF4-FFF2-40B4-BE49-F238E27FC236}">
                <a16:creationId xmlns:a16="http://schemas.microsoft.com/office/drawing/2014/main" id="{7B678BE8-E42E-50A9-6129-983CC8248A19}"/>
              </a:ext>
            </a:extLst>
          </p:cNvPr>
          <p:cNvSpPr txBox="1"/>
          <p:nvPr/>
        </p:nvSpPr>
        <p:spPr>
          <a:xfrm>
            <a:off x="378619" y="385763"/>
            <a:ext cx="8293894" cy="738664"/>
          </a:xfrm>
          <a:prstGeom prst="rect">
            <a:avLst/>
          </a:prstGeom>
          <a:noFill/>
        </p:spPr>
        <p:txBody>
          <a:bodyPr wrap="square" rtlCol="0">
            <a:spAutoFit/>
          </a:bodyPr>
          <a:lstStyle/>
          <a:p>
            <a:pPr lvl="0" algn="just"/>
            <a:r>
              <a:rPr lang="en-US" sz="2100" b="1" dirty="0">
                <a:solidFill>
                  <a:srgbClr val="002060"/>
                </a:solidFill>
                <a:latin typeface="Calibri" panose="020F0502020204030204" pitchFamily="34" charset="0"/>
                <a:cs typeface="Calibri" panose="020F0502020204030204" pitchFamily="34" charset="0"/>
              </a:rPr>
              <a:t>2. </a:t>
            </a:r>
            <a:r>
              <a:rPr lang="vi-VN" sz="2100" b="1" dirty="0">
                <a:solidFill>
                  <a:srgbClr val="002060"/>
                </a:solidFill>
                <a:latin typeface="Calibri" panose="020F0502020204030204" pitchFamily="34" charset="0"/>
                <a:cs typeface="Calibri" panose="020F0502020204030204" pitchFamily="34" charset="0"/>
              </a:rPr>
              <a:t>Giới thiệu một câu chuyện dân gian về đời sống của người Việt cổ. Câu chuyện đó giúp em biết điều gì về đời sống của con người thời kì đó?</a:t>
            </a:r>
            <a:endParaRPr lang="en-US" sz="2100" b="1" dirty="0">
              <a:solidFill>
                <a:srgbClr val="002060"/>
              </a:solidFill>
              <a:latin typeface="Calibri" panose="020F0502020204030204" pitchFamily="34" charset="0"/>
              <a:cs typeface="Calibri" panose="020F0502020204030204" pitchFamily="34" charset="0"/>
            </a:endParaRPr>
          </a:p>
        </p:txBody>
      </p:sp>
      <p:pic>
        <p:nvPicPr>
          <p:cNvPr id="2050" name="Picture 2" descr="Thánh Gióng | DJC - Thư viện số Hành trình Kim Cương">
            <a:extLst>
              <a:ext uri="{FF2B5EF4-FFF2-40B4-BE49-F238E27FC236}">
                <a16:creationId xmlns:a16="http://schemas.microsoft.com/office/drawing/2014/main" id="{15A30E58-6375-6C21-138C-F3F1EC70FD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4319" y="1635024"/>
            <a:ext cx="4329113" cy="232975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ự Tích Trầu Cau ❤️️Nội Dung Truyện Cổ Tích, Ý Nghĩa, Hình Ảnh">
            <a:extLst>
              <a:ext uri="{FF2B5EF4-FFF2-40B4-BE49-F238E27FC236}">
                <a16:creationId xmlns:a16="http://schemas.microsoft.com/office/drawing/2014/main" id="{AD7FC004-7F3D-C26A-1535-279F1060A12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93444" y="1628775"/>
            <a:ext cx="4014788" cy="2357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60314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barn(inVertical)">
                                      <p:cBhvr>
                                        <p:cTn id="12" dur="500"/>
                                        <p:tgtEl>
                                          <p:spTgt spid="2052"/>
                                        </p:tgtEl>
                                      </p:cBhvr>
                                    </p:animEffect>
                                  </p:childTnLst>
                                </p:cTn>
                              </p:par>
                              <p:par>
                                <p:cTn id="13" presetID="16" presetClass="entr" presetSubtype="21"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barn(inVertical)">
                                      <p:cBhvr>
                                        <p:cTn id="1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图片 3" descr="3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7650" cy="434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图片 4" descr="3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435225"/>
            <a:ext cx="9137650"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直接连接符 10"/>
          <p:cNvCxnSpPr/>
          <p:nvPr/>
        </p:nvCxnSpPr>
        <p:spPr>
          <a:xfrm>
            <a:off x="1852613" y="879475"/>
            <a:ext cx="2038350"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4813300" y="879475"/>
            <a:ext cx="2038350" cy="0"/>
          </a:xfrm>
          <a:prstGeom prst="line">
            <a:avLst/>
          </a:prstGeom>
          <a:ln w="12700">
            <a:solidFill>
              <a:srgbClr val="40938C"/>
            </a:solidFill>
          </a:ln>
        </p:spPr>
        <p:style>
          <a:lnRef idx="1">
            <a:schemeClr val="accent1"/>
          </a:lnRef>
          <a:fillRef idx="0">
            <a:schemeClr val="accent1"/>
          </a:fillRef>
          <a:effectRef idx="0">
            <a:schemeClr val="accent1"/>
          </a:effectRef>
          <a:fontRef idx="minor">
            <a:schemeClr val="tx1"/>
          </a:fontRef>
        </p:style>
      </p:cxnSp>
      <p:sp>
        <p:nvSpPr>
          <p:cNvPr id="7" name="弧形 6"/>
          <p:cNvSpPr/>
          <p:nvPr/>
        </p:nvSpPr>
        <p:spPr>
          <a:xfrm>
            <a:off x="3838575" y="153988"/>
            <a:ext cx="1028700" cy="1028700"/>
          </a:xfrm>
          <a:prstGeom prst="arc">
            <a:avLst>
              <a:gd name="adj1" fmla="val 9386608"/>
              <a:gd name="adj2" fmla="val 1456947"/>
            </a:avLst>
          </a:prstGeom>
          <a:ln w="12700">
            <a:solidFill>
              <a:srgbClr val="40938C"/>
            </a:solidFill>
          </a:ln>
        </p:spPr>
        <p:style>
          <a:lnRef idx="1">
            <a:schemeClr val="accent1"/>
          </a:lnRef>
          <a:fillRef idx="0">
            <a:schemeClr val="accent1"/>
          </a:fillRef>
          <a:effectRef idx="0">
            <a:schemeClr val="accent1"/>
          </a:effectRef>
          <a:fontRef idx="minor">
            <a:schemeClr val="tx1"/>
          </a:fontRef>
        </p:style>
        <p:txBody>
          <a:bodyPr anchor="ctr"/>
          <a:lstStyle/>
          <a:p>
            <a:pPr algn="ctr" defTabSz="685800" eaLnBrk="1" fontAlgn="auto" hangingPunct="1">
              <a:spcBef>
                <a:spcPts val="0"/>
              </a:spcBef>
              <a:spcAft>
                <a:spcPts val="0"/>
              </a:spcAft>
              <a:defRPr/>
            </a:pPr>
            <a:endParaRPr lang="zh-CN" altLang="en-US" sz="1350" dirty="0">
              <a:solidFill>
                <a:srgbClr val="000000"/>
              </a:solidFill>
              <a:latin typeface="字魂105号-简雅黑" panose="00000500000000000000" charset="-122"/>
              <a:ea typeface="字魂105号-简雅黑" panose="00000500000000000000" charset="-122"/>
            </a:endParaRPr>
          </a:p>
        </p:txBody>
      </p:sp>
      <p:grpSp>
        <p:nvGrpSpPr>
          <p:cNvPr id="18439" name="Group 12"/>
          <p:cNvGrpSpPr>
            <a:grpSpLocks/>
          </p:cNvGrpSpPr>
          <p:nvPr/>
        </p:nvGrpSpPr>
        <p:grpSpPr bwMode="auto">
          <a:xfrm>
            <a:off x="366713" y="2767013"/>
            <a:ext cx="2555875" cy="2482850"/>
            <a:chOff x="488751" y="3690298"/>
            <a:chExt cx="3408091" cy="3310254"/>
          </a:xfrm>
        </p:grpSpPr>
        <p:pic>
          <p:nvPicPr>
            <p:cNvPr id="18446" name="Picture 14"/>
            <p:cNvPicPr>
              <a:picLocks noChangeAspect="1"/>
            </p:cNvPicPr>
            <p:nvPr/>
          </p:nvPicPr>
          <p:blipFill>
            <a:blip r:embed="rId5" cstate="print">
              <a:extLst>
                <a:ext uri="{28A0092B-C50C-407E-A947-70E740481C1C}">
                  <a14:useLocalDpi xmlns:a14="http://schemas.microsoft.com/office/drawing/2010/main" val="0"/>
                </a:ext>
              </a:extLst>
            </a:blip>
            <a:srcRect l="49548" t="32224" r="34274" b="-2328"/>
            <a:stretch>
              <a:fillRect/>
            </a:stretch>
          </p:blipFill>
          <p:spPr bwMode="auto">
            <a:xfrm>
              <a:off x="1368287" y="3700528"/>
              <a:ext cx="2528555" cy="3300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7" name="Picture 15"/>
            <p:cNvPicPr>
              <a:picLocks noChangeAspect="1"/>
            </p:cNvPicPr>
            <p:nvPr/>
          </p:nvPicPr>
          <p:blipFill>
            <a:blip r:embed="rId5" cstate="print">
              <a:extLst>
                <a:ext uri="{28A0092B-C50C-407E-A947-70E740481C1C}">
                  <a14:useLocalDpi xmlns:a14="http://schemas.microsoft.com/office/drawing/2010/main" val="0"/>
                </a:ext>
              </a:extLst>
            </a:blip>
            <a:srcRect l="65862" t="30772" r="17960" b="-877"/>
            <a:stretch>
              <a:fillRect/>
            </a:stretch>
          </p:blipFill>
          <p:spPr bwMode="auto">
            <a:xfrm flipH="1">
              <a:off x="488751" y="3690298"/>
              <a:ext cx="2481781" cy="3238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8440" name="图片 5" descr="3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413125" y="2584450"/>
            <a:ext cx="3141663"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11"/>
          <p:cNvPicPr>
            <a:picLocks noChangeAspect="1"/>
          </p:cNvPicPr>
          <p:nvPr/>
        </p:nvPicPr>
        <p:blipFill>
          <a:blip r:embed="rId5" cstate="print">
            <a:extLst>
              <a:ext uri="{28A0092B-C50C-407E-A947-70E740481C1C}">
                <a14:useLocalDpi xmlns:a14="http://schemas.microsoft.com/office/drawing/2010/main" val="0"/>
              </a:ext>
            </a:extLst>
          </a:blip>
          <a:srcRect l="87093" t="27821"/>
          <a:stretch>
            <a:fillRect/>
          </a:stretch>
        </p:blipFill>
        <p:spPr bwMode="auto">
          <a:xfrm>
            <a:off x="7458075" y="2697163"/>
            <a:ext cx="1512888" cy="254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16"/>
          <p:cNvPicPr>
            <a:picLocks noChangeAspect="1"/>
          </p:cNvPicPr>
          <p:nvPr/>
        </p:nvPicPr>
        <p:blipFill>
          <a:blip r:embed="rId7" cstate="print">
            <a:extLst>
              <a:ext uri="{28A0092B-C50C-407E-A947-70E740481C1C}">
                <a14:useLocalDpi xmlns:a14="http://schemas.microsoft.com/office/drawing/2010/main" val="0"/>
              </a:ext>
            </a:extLst>
          </a:blip>
          <a:srcRect l="70261" t="37212" r="16589" b="836"/>
          <a:stretch>
            <a:fillRect/>
          </a:stretch>
        </p:blipFill>
        <p:spPr bwMode="auto">
          <a:xfrm>
            <a:off x="5778500" y="3086100"/>
            <a:ext cx="1512888"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1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851275" y="246063"/>
            <a:ext cx="1016000"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4" name="Picture 18"/>
          <p:cNvPicPr>
            <a:picLocks noChangeAspect="1"/>
          </p:cNvPicPr>
          <p:nvPr/>
        </p:nvPicPr>
        <p:blipFill>
          <a:blip r:embed="rId9">
            <a:extLst>
              <a:ext uri="{28A0092B-C50C-407E-A947-70E740481C1C}">
                <a14:useLocalDpi xmlns:a14="http://schemas.microsoft.com/office/drawing/2010/main" val="0"/>
              </a:ext>
            </a:extLst>
          </a:blip>
          <a:srcRect l="8432" r="7434" b="24976"/>
          <a:stretch>
            <a:fillRect/>
          </a:stretch>
        </p:blipFill>
        <p:spPr bwMode="auto">
          <a:xfrm>
            <a:off x="1316038" y="795338"/>
            <a:ext cx="6581775" cy="188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0093516"/>
      </p:ext>
    </p:extLst>
  </p:cSld>
  <p:clrMapOvr>
    <a:masterClrMapping/>
  </p:clrMapOvr>
  <p:transition spd="slow">
    <p:randomBar dir="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3326" y="0"/>
            <a:ext cx="9144000" cy="5143500"/>
          </a:xfrm>
          <a:prstGeom prst="rect">
            <a:avLst/>
          </a:prstGeom>
        </p:spPr>
      </p:pic>
      <p:pic>
        <p:nvPicPr>
          <p:cNvPr id="5" name="bánh chưng bánh giầy - Tri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2849" r="13126"/>
          <a:stretch/>
        </p:blipFill>
        <p:spPr>
          <a:xfrm>
            <a:off x="1187624" y="0"/>
            <a:ext cx="6768752" cy="5143500"/>
          </a:xfrm>
          <a:prstGeom prst="rect">
            <a:avLst/>
          </a:prstGeom>
        </p:spPr>
      </p:pic>
    </p:spTree>
    <p:extLst>
      <p:ext uri="{BB962C8B-B14F-4D97-AF65-F5344CB8AC3E}">
        <p14:creationId xmlns:p14="http://schemas.microsoft.com/office/powerpoint/2010/main" val="14056353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A2D0785-CDAB-4249-96C5-9C0BDA897F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296"/>
          <a:stretch/>
        </p:blipFill>
        <p:spPr>
          <a:xfrm>
            <a:off x="-1" y="-1"/>
            <a:ext cx="2286968" cy="5143500"/>
          </a:xfrm>
          <a:prstGeom prst="rect">
            <a:avLst/>
          </a:prstGeom>
        </p:spPr>
      </p:pic>
      <p:pic>
        <p:nvPicPr>
          <p:cNvPr id="7" name="图片 6">
            <a:extLst>
              <a:ext uri="{FF2B5EF4-FFF2-40B4-BE49-F238E27FC236}">
                <a16:creationId xmlns:a16="http://schemas.microsoft.com/office/drawing/2014/main" id="{3E4B2FBA-842A-4E44-A219-D8C09AA178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286968" y="-1"/>
            <a:ext cx="3428516" cy="5143500"/>
          </a:xfrm>
          <a:prstGeom prst="rect">
            <a:avLst/>
          </a:prstGeom>
        </p:spPr>
      </p:pic>
      <p:pic>
        <p:nvPicPr>
          <p:cNvPr id="8" name="图片 7">
            <a:extLst>
              <a:ext uri="{FF2B5EF4-FFF2-40B4-BE49-F238E27FC236}">
                <a16:creationId xmlns:a16="http://schemas.microsoft.com/office/drawing/2014/main" id="{C872B2B4-A3FD-4A74-99E0-D54C8D5204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484" y="-1"/>
            <a:ext cx="3428516" cy="5143500"/>
          </a:xfrm>
          <a:prstGeom prst="rect">
            <a:avLst/>
          </a:prstGeom>
        </p:spPr>
      </p:pic>
      <p:pic>
        <p:nvPicPr>
          <p:cNvPr id="10" name="图片 9">
            <a:extLst>
              <a:ext uri="{FF2B5EF4-FFF2-40B4-BE49-F238E27FC236}">
                <a16:creationId xmlns:a16="http://schemas.microsoft.com/office/drawing/2014/main" id="{5816FF05-BC9A-4C8C-95D2-13809CA95B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6632"/>
          <a:stretch/>
        </p:blipFill>
        <p:spPr>
          <a:xfrm flipH="1">
            <a:off x="0" y="2170522"/>
            <a:ext cx="4574458" cy="2972978"/>
          </a:xfrm>
          <a:prstGeom prst="rect">
            <a:avLst/>
          </a:prstGeom>
        </p:spPr>
      </p:pic>
      <p:pic>
        <p:nvPicPr>
          <p:cNvPr id="11" name="图片 10">
            <a:extLst>
              <a:ext uri="{FF2B5EF4-FFF2-40B4-BE49-F238E27FC236}">
                <a16:creationId xmlns:a16="http://schemas.microsoft.com/office/drawing/2014/main" id="{584963AE-5159-4D0E-8AC2-A93A7357F28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60297" b="77553"/>
          <a:stretch/>
        </p:blipFill>
        <p:spPr>
          <a:xfrm>
            <a:off x="0" y="-1"/>
            <a:ext cx="2152892" cy="1826050"/>
          </a:xfrm>
          <a:prstGeom prst="rect">
            <a:avLst/>
          </a:prstGeom>
        </p:spPr>
      </p:pic>
      <p:sp>
        <p:nvSpPr>
          <p:cNvPr id="14" name="矩形 13">
            <a:extLst>
              <a:ext uri="{FF2B5EF4-FFF2-40B4-BE49-F238E27FC236}">
                <a16:creationId xmlns:a16="http://schemas.microsoft.com/office/drawing/2014/main" id="{EC63FD2D-A70E-499D-B0EA-338855DE6DAF}"/>
              </a:ext>
            </a:extLst>
          </p:cNvPr>
          <p:cNvSpPr/>
          <p:nvPr/>
        </p:nvSpPr>
        <p:spPr>
          <a:xfrm>
            <a:off x="178595" y="292894"/>
            <a:ext cx="8743950" cy="4564856"/>
          </a:xfrm>
          <a:prstGeom prst="rect">
            <a:avLst/>
          </a:prstGeom>
          <a:solidFill>
            <a:schemeClr val="accent3">
              <a:lumMod val="20000"/>
              <a:lumOff val="80000"/>
            </a:schemeClr>
          </a:solidFill>
          <a:ln>
            <a:noFill/>
          </a:ln>
          <a:effectLst>
            <a:outerShdw blurRad="431800" dist="50800" dir="5400000" algn="ctr" rotWithShape="0">
              <a:schemeClr val="tx1">
                <a:lumMod val="50000"/>
                <a:lumOff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1350">
              <a:solidFill>
                <a:prstClr val="white"/>
              </a:solidFill>
              <a:latin typeface="等线" panose="020F0502020204030204"/>
              <a:ea typeface="等线" panose="02010600030101010101" pitchFamily="2" charset="-122"/>
            </a:endParaRPr>
          </a:p>
        </p:txBody>
      </p:sp>
      <p:pic>
        <p:nvPicPr>
          <p:cNvPr id="4" name="Picture 3">
            <a:extLst>
              <a:ext uri="{FF2B5EF4-FFF2-40B4-BE49-F238E27FC236}">
                <a16:creationId xmlns:a16="http://schemas.microsoft.com/office/drawing/2014/main" id="{C824499E-0973-6890-EB26-60C4B08554DE}"/>
              </a:ext>
            </a:extLst>
          </p:cNvPr>
          <p:cNvPicPr>
            <a:picLocks noChangeAspect="1"/>
          </p:cNvPicPr>
          <p:nvPr/>
        </p:nvPicPr>
        <p:blipFill>
          <a:blip r:embed="rId6"/>
          <a:stretch>
            <a:fillRect/>
          </a:stretch>
        </p:blipFill>
        <p:spPr>
          <a:xfrm>
            <a:off x="4429598" y="2461036"/>
            <a:ext cx="2051600" cy="2682464"/>
          </a:xfrm>
          <a:prstGeom prst="rect">
            <a:avLst/>
          </a:prstGeom>
        </p:spPr>
      </p:pic>
      <p:pic>
        <p:nvPicPr>
          <p:cNvPr id="5" name="Graphic 11">
            <a:extLst>
              <a:ext uri="{FF2B5EF4-FFF2-40B4-BE49-F238E27FC236}">
                <a16:creationId xmlns:a16="http://schemas.microsoft.com/office/drawing/2014/main" id="{5C6808C5-1B7F-780C-6C92-32620ABD9151}"/>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2752189" y="2466964"/>
            <a:ext cx="1853480" cy="2670608"/>
          </a:xfrm>
          <a:prstGeom prst="rect">
            <a:avLst/>
          </a:prstGeom>
        </p:spPr>
      </p:pic>
      <p:grpSp>
        <p:nvGrpSpPr>
          <p:cNvPr id="13" name="Group 12">
            <a:extLst>
              <a:ext uri="{FF2B5EF4-FFF2-40B4-BE49-F238E27FC236}">
                <a16:creationId xmlns:a16="http://schemas.microsoft.com/office/drawing/2014/main" id="{5F90B8D6-DC6F-1CF4-9E3A-6A812FF37334}"/>
              </a:ext>
            </a:extLst>
          </p:cNvPr>
          <p:cNvGrpSpPr/>
          <p:nvPr/>
        </p:nvGrpSpPr>
        <p:grpSpPr>
          <a:xfrm>
            <a:off x="878681" y="792957"/>
            <a:ext cx="7336631" cy="1421606"/>
            <a:chOff x="2507810" y="1321258"/>
            <a:chExt cx="7170344" cy="1960124"/>
          </a:xfrm>
        </p:grpSpPr>
        <p:sp>
          <p:nvSpPr>
            <p:cNvPr id="15" name="Rounded Rectangle 3">
              <a:extLst>
                <a:ext uri="{FF2B5EF4-FFF2-40B4-BE49-F238E27FC236}">
                  <a16:creationId xmlns:a16="http://schemas.microsoft.com/office/drawing/2014/main" id="{35645FB9-119F-9C2D-0A4D-257FAA93FB17}"/>
                </a:ext>
              </a:extLst>
            </p:cNvPr>
            <p:cNvSpPr/>
            <p:nvPr/>
          </p:nvSpPr>
          <p:spPr>
            <a:xfrm>
              <a:off x="2507810" y="1321258"/>
              <a:ext cx="7170344" cy="1960124"/>
            </a:xfrm>
            <a:prstGeom prst="roundRect">
              <a:avLst>
                <a:gd name="adj" fmla="val 19256"/>
              </a:avLst>
            </a:prstGeom>
            <a:solidFill>
              <a:schemeClr val="bg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16" name="TextBox 15">
              <a:extLst>
                <a:ext uri="{FF2B5EF4-FFF2-40B4-BE49-F238E27FC236}">
                  <a16:creationId xmlns:a16="http://schemas.microsoft.com/office/drawing/2014/main" id="{A961E43B-4B17-61EC-5C65-CD29E289B9D1}"/>
                </a:ext>
              </a:extLst>
            </p:cNvPr>
            <p:cNvSpPr txBox="1"/>
            <p:nvPr/>
          </p:nvSpPr>
          <p:spPr>
            <a:xfrm>
              <a:off x="2731229" y="1615701"/>
              <a:ext cx="6849180" cy="1400406"/>
            </a:xfrm>
            <a:prstGeom prst="rect">
              <a:avLst/>
            </a:prstGeom>
            <a:noFill/>
          </p:spPr>
          <p:txBody>
            <a:bodyPr wrap="square" rtlCol="0">
              <a:spAutoFit/>
            </a:bodyPr>
            <a:lstStyle/>
            <a:p>
              <a:pPr algn="ctr" defTabSz="685800">
                <a:defRPr/>
              </a:pPr>
              <a:r>
                <a:rPr lang="vi-VN" sz="3000" b="1" dirty="0">
                  <a:solidFill>
                    <a:prstClr val="black"/>
                  </a:solidFill>
                  <a:latin typeface="Calibri" panose="020F0502020204030204" pitchFamily="34" charset="0"/>
                  <a:cs typeface="Calibri" panose="020F0502020204030204" pitchFamily="34" charset="0"/>
                </a:rPr>
                <a:t>Qua những câu chuyện đó, em biết điều gì về đời sống của người Việt cổ?</a:t>
              </a:r>
            </a:p>
          </p:txBody>
        </p:sp>
      </p:grpSp>
    </p:spTree>
    <p:extLst>
      <p:ext uri="{BB962C8B-B14F-4D97-AF65-F5344CB8AC3E}">
        <p14:creationId xmlns:p14="http://schemas.microsoft.com/office/powerpoint/2010/main" val="16279462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059832" y="267494"/>
            <a:ext cx="2444901" cy="707886"/>
          </a:xfrm>
          <a:prstGeom prst="rect">
            <a:avLst/>
          </a:prstGeom>
          <a:noFill/>
        </p:spPr>
        <p:txBody>
          <a:bodyPr wrap="none" lIns="91440" tIns="45720" rIns="91440" bIns="45720">
            <a:spAutoFit/>
          </a:bodyPr>
          <a:lstStyle/>
          <a:p>
            <a:pPr algn="ctr"/>
            <a:r>
              <a:rPr lang="en-US" sz="4000" b="1"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VẬN DỤNG</a:t>
            </a:r>
            <a:endParaRPr lang="en-US" sz="40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ndParaRPr>
          </a:p>
        </p:txBody>
      </p:sp>
      <p:sp>
        <p:nvSpPr>
          <p:cNvPr id="6" name="Rectangle 5"/>
          <p:cNvSpPr/>
          <p:nvPr/>
        </p:nvSpPr>
        <p:spPr>
          <a:xfrm>
            <a:off x="395536" y="1131590"/>
            <a:ext cx="8562012" cy="3416320"/>
          </a:xfrm>
          <a:prstGeom prst="rect">
            <a:avLst/>
          </a:prstGeom>
        </p:spPr>
        <p:txBody>
          <a:bodyPr wrap="square">
            <a:spAutoFit/>
          </a:bodyPr>
          <a:lstStyle/>
          <a:p>
            <a:r>
              <a:rPr lang="vi-VN" sz="2400" b="1" dirty="0">
                <a:latin typeface="Times New Roman" pitchFamily="18" charset="0"/>
                <a:cs typeface="Times New Roman" pitchFamily="18" charset="0"/>
              </a:rPr>
              <a:t>Một số phong tục, tập quán của người Việt cổ còn được lưu giữ đến ngày nay:</a:t>
            </a:r>
          </a:p>
          <a:p>
            <a:pPr marL="342900" indent="-342900">
              <a:buFont typeface="Wingdings" pitchFamily="2" charset="2"/>
              <a:buChar char="Ø"/>
            </a:pPr>
            <a:r>
              <a:rPr lang="vi-VN" sz="2400" dirty="0" smtClean="0">
                <a:latin typeface="Times New Roman" pitchFamily="18" charset="0"/>
                <a:cs typeface="Times New Roman" pitchFamily="18" charset="0"/>
              </a:rPr>
              <a:t> </a:t>
            </a:r>
            <a:r>
              <a:rPr lang="vi-VN" sz="2400" dirty="0">
                <a:latin typeface="Times New Roman" pitchFamily="18" charset="0"/>
                <a:cs typeface="Times New Roman" pitchFamily="18" charset="0"/>
              </a:rPr>
              <a:t>Ăn trầu cau và sử dụng trầu cau trong các ngày lễ, tết hay các dịp trọng đại (cưới hỏi, tang ma</a:t>
            </a:r>
            <a:r>
              <a:rPr lang="vi-VN" sz="2400" dirty="0" smtClean="0">
                <a:latin typeface="Times New Roman" pitchFamily="18" charset="0"/>
                <a:cs typeface="Times New Roman" pitchFamily="18" charset="0"/>
              </a:rPr>
              <a:t>…)</a:t>
            </a:r>
            <a:endParaRPr lang="en-US" sz="2400" dirty="0" smtClean="0">
              <a:latin typeface="Times New Roman" pitchFamily="18" charset="0"/>
              <a:cs typeface="Times New Roman" pitchFamily="18" charset="0"/>
            </a:endParaRPr>
          </a:p>
          <a:p>
            <a:pPr marL="342900" indent="-342900">
              <a:buFont typeface="Wingdings" pitchFamily="2" charset="2"/>
              <a:buChar char="Ø"/>
            </a:pPr>
            <a:r>
              <a:rPr lang="vi-VN" sz="2400" dirty="0" smtClean="0">
                <a:latin typeface="Times New Roman" pitchFamily="18" charset="0"/>
                <a:cs typeface="Times New Roman" pitchFamily="18" charset="0"/>
              </a:rPr>
              <a:t>Thờ </a:t>
            </a:r>
            <a:r>
              <a:rPr lang="vi-VN" sz="2400" dirty="0">
                <a:latin typeface="Times New Roman" pitchFamily="18" charset="0"/>
                <a:cs typeface="Times New Roman" pitchFamily="18" charset="0"/>
              </a:rPr>
              <a:t>cúng tổ tiên, anh hùng dân tộc và những người có công với cộng đồng</a:t>
            </a:r>
            <a:r>
              <a:rPr lang="vi-VN" sz="2400" dirty="0" smtClean="0">
                <a:latin typeface="Times New Roman" pitchFamily="18" charset="0"/>
                <a:cs typeface="Times New Roman" pitchFamily="18" charset="0"/>
              </a:rPr>
              <a:t>.</a:t>
            </a:r>
            <a:endParaRPr lang="en-US" sz="2400" dirty="0" smtClean="0">
              <a:latin typeface="Times New Roman" pitchFamily="18" charset="0"/>
              <a:cs typeface="Times New Roman" pitchFamily="18" charset="0"/>
            </a:endParaRPr>
          </a:p>
          <a:p>
            <a:pPr marL="342900" indent="-342900">
              <a:buFont typeface="Wingdings" pitchFamily="2" charset="2"/>
              <a:buChar char="Ø"/>
            </a:pPr>
            <a:r>
              <a:rPr lang="vi-VN" sz="2400" dirty="0" smtClean="0">
                <a:latin typeface="Times New Roman" pitchFamily="18" charset="0"/>
                <a:cs typeface="Times New Roman" pitchFamily="18" charset="0"/>
              </a:rPr>
              <a:t> </a:t>
            </a:r>
            <a:r>
              <a:rPr lang="vi-VN" sz="2400" dirty="0">
                <a:latin typeface="Times New Roman" pitchFamily="18" charset="0"/>
                <a:cs typeface="Times New Roman" pitchFamily="18" charset="0"/>
              </a:rPr>
              <a:t>Thờ các vị thần tự nhiên, như: thần Núi, thần Sông</a:t>
            </a:r>
            <a:r>
              <a:rPr lang="vi-VN" sz="2400" dirty="0" smtClean="0">
                <a:latin typeface="Times New Roman" pitchFamily="18" charset="0"/>
                <a:cs typeface="Times New Roman" pitchFamily="18" charset="0"/>
              </a:rPr>
              <a:t>,…</a:t>
            </a:r>
            <a:r>
              <a:rPr lang="en-US" sz="2400" dirty="0" smtClean="0">
                <a:latin typeface="Times New Roman" pitchFamily="18" charset="0"/>
                <a:cs typeface="Times New Roman" pitchFamily="18" charset="0"/>
              </a:rPr>
              <a:t>..</a:t>
            </a:r>
          </a:p>
          <a:p>
            <a:pPr marL="342900" indent="-342900">
              <a:buFont typeface="Wingdings" pitchFamily="2" charset="2"/>
              <a:buChar char="Ø"/>
            </a:pPr>
            <a:r>
              <a:rPr lang="vi-VN" sz="2400" dirty="0" smtClean="0">
                <a:latin typeface="Times New Roman" pitchFamily="18" charset="0"/>
                <a:cs typeface="Times New Roman" pitchFamily="18" charset="0"/>
              </a:rPr>
              <a:t> </a:t>
            </a:r>
            <a:r>
              <a:rPr lang="vi-VN" sz="2400" dirty="0">
                <a:latin typeface="Times New Roman" pitchFamily="18" charset="0"/>
                <a:cs typeface="Times New Roman" pitchFamily="18" charset="0"/>
              </a:rPr>
              <a:t>Làm bánh chưng, bánh giầy vào các dịp lễ, tết</a:t>
            </a:r>
            <a:r>
              <a:rPr lang="vi-VN" sz="2400" dirty="0" smtClean="0">
                <a:latin typeface="Times New Roman" pitchFamily="18" charset="0"/>
                <a:cs typeface="Times New Roman" pitchFamily="18" charset="0"/>
              </a:rPr>
              <a:t>,…</a:t>
            </a:r>
            <a:endParaRPr lang="en-US" sz="2400" dirty="0" smtClean="0">
              <a:latin typeface="Times New Roman" pitchFamily="18" charset="0"/>
              <a:cs typeface="Times New Roman" pitchFamily="18" charset="0"/>
            </a:endParaRPr>
          </a:p>
          <a:p>
            <a:pPr marL="342900" indent="-342900">
              <a:buFont typeface="Wingdings" pitchFamily="2" charset="2"/>
              <a:buChar char="Ø"/>
            </a:pPr>
            <a:r>
              <a:rPr lang="vi-VN" sz="2400" dirty="0" smtClean="0">
                <a:latin typeface="Times New Roman" pitchFamily="18" charset="0"/>
                <a:cs typeface="Times New Roman" pitchFamily="18" charset="0"/>
              </a:rPr>
              <a:t> </a:t>
            </a:r>
            <a:r>
              <a:rPr lang="vi-VN" sz="2400" dirty="0">
                <a:latin typeface="Times New Roman" pitchFamily="18" charset="0"/>
                <a:cs typeface="Times New Roman" pitchFamily="18" charset="0"/>
              </a:rPr>
              <a:t>Tổ chức nhiều lễ hội.</a:t>
            </a:r>
          </a:p>
        </p:txBody>
      </p:sp>
    </p:spTree>
    <p:extLst>
      <p:ext uri="{BB962C8B-B14F-4D97-AF65-F5344CB8AC3E}">
        <p14:creationId xmlns:p14="http://schemas.microsoft.com/office/powerpoint/2010/main" val="2572569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additive="base">
                                        <p:cTn id="14"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 calcmode="lin" valueType="num">
                                      <p:cBhvr additive="base">
                                        <p:cTn id="20"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 calcmode="lin" valueType="num">
                                      <p:cBhvr additive="base">
                                        <p:cTn id="26"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 calcmode="lin" valueType="num">
                                      <p:cBhvr additive="base">
                                        <p:cTn id="32"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6">
                                            <p:txEl>
                                              <p:pRg st="5" end="5"/>
                                            </p:txEl>
                                          </p:spTgt>
                                        </p:tgtEl>
                                        <p:attrNameLst>
                                          <p:attrName>style.visibility</p:attrName>
                                        </p:attrNameLst>
                                      </p:cBhvr>
                                      <p:to>
                                        <p:strVal val="visible"/>
                                      </p:to>
                                    </p:set>
                                    <p:anim calcmode="lin" valueType="num">
                                      <p:cBhvr additive="base">
                                        <p:cTn id="38"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mega.com.vn/media/news/2707_hinh-nen-lam-slide-chuyen-nghie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03" y="1099"/>
            <a:ext cx="9167030" cy="517711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23528" y="411510"/>
            <a:ext cx="8136904" cy="3194721"/>
          </a:xfrm>
          <a:prstGeom prst="rect">
            <a:avLst/>
          </a:prstGeom>
        </p:spPr>
        <p:txBody>
          <a:bodyPr wrap="square">
            <a:spAutoFit/>
          </a:bodyPr>
          <a:lstStyle/>
          <a:p>
            <a:pPr algn="just" fontAlgn="t">
              <a:lnSpc>
                <a:spcPct val="120000"/>
              </a:lnSpc>
            </a:pPr>
            <a:r>
              <a:rPr lang="en-US" sz="2800" dirty="0" smtClean="0">
                <a:latin typeface="+mj-lt"/>
              </a:rPr>
              <a:t>	</a:t>
            </a:r>
            <a:r>
              <a:rPr lang="vi-VN" sz="2800" b="1" dirty="0" smtClean="0">
                <a:latin typeface="+mj-lt"/>
              </a:rPr>
              <a:t>Sông </a:t>
            </a:r>
            <a:r>
              <a:rPr lang="vi-VN" sz="2800" b="1" dirty="0">
                <a:latin typeface="+mj-lt"/>
              </a:rPr>
              <a:t>Hồng – dòng sông Mẹ chở nặng phù sa qua triệu năm đã bồi đắp nên vùng châu thổ sông Hồng trù phú </a:t>
            </a:r>
            <a:r>
              <a:rPr lang="en-US" sz="2800" b="1" dirty="0" smtClean="0">
                <a:latin typeface="+mj-lt"/>
              </a:rPr>
              <a:t>.</a:t>
            </a:r>
            <a:r>
              <a:rPr lang="vi-VN" sz="2800" b="1" dirty="0" smtClean="0">
                <a:latin typeface="+mj-lt"/>
                <a:cs typeface="Times New Roman" pitchFamily="18" charset="0"/>
              </a:rPr>
              <a:t>Văn </a:t>
            </a:r>
            <a:r>
              <a:rPr lang="vi-VN" sz="2800" b="1" dirty="0">
                <a:latin typeface="+mj-lt"/>
                <a:cs typeface="Times New Roman" pitchFamily="18" charset="0"/>
              </a:rPr>
              <a:t>minh Sông Hồng </a:t>
            </a:r>
            <a:r>
              <a:rPr lang="vi-VN" sz="2800" b="1" dirty="0" smtClean="0">
                <a:latin typeface="+mj-lt"/>
                <a:cs typeface="Times New Roman" pitchFamily="18" charset="0"/>
              </a:rPr>
              <a:t>có </a:t>
            </a:r>
            <a:r>
              <a:rPr lang="vi-VN" sz="2800" b="1" dirty="0">
                <a:latin typeface="+mj-lt"/>
                <a:cs typeface="Times New Roman" pitchFamily="18" charset="0"/>
              </a:rPr>
              <a:t>một sức sống mạnh </a:t>
            </a:r>
            <a:r>
              <a:rPr lang="vi-VN" sz="2800" b="1" dirty="0" smtClean="0">
                <a:latin typeface="+mj-lt"/>
                <a:cs typeface="Times New Roman" pitchFamily="18" charset="0"/>
              </a:rPr>
              <a:t>mẽ,</a:t>
            </a:r>
            <a:r>
              <a:rPr lang="en-US" sz="2800" b="1" dirty="0" smtClean="0">
                <a:latin typeface="+mj-lt"/>
                <a:cs typeface="Times New Roman" pitchFamily="18" charset="0"/>
              </a:rPr>
              <a:t> </a:t>
            </a:r>
            <a:r>
              <a:rPr lang="en-US" sz="2800" b="1" dirty="0" err="1" smtClean="0">
                <a:latin typeface="Times New Roman" pitchFamily="18" charset="0"/>
                <a:cs typeface="Times New Roman" pitchFamily="18" charset="0"/>
              </a:rPr>
              <a:t>được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kế</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thừa</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và</a:t>
            </a:r>
            <a:r>
              <a:rPr lang="en-US" sz="2800" b="1" dirty="0" smtClean="0">
                <a:latin typeface="Times New Roman" pitchFamily="18" charset="0"/>
                <a:cs typeface="Times New Roman" pitchFamily="18" charset="0"/>
              </a:rPr>
              <a:t> </a:t>
            </a:r>
            <a:r>
              <a:rPr lang="vi-VN" sz="2800" b="1" dirty="0" smtClean="0">
                <a:latin typeface="+mj-lt"/>
                <a:cs typeface="Times New Roman" pitchFamily="18" charset="0"/>
              </a:rPr>
              <a:t>đổi </a:t>
            </a:r>
            <a:r>
              <a:rPr lang="vi-VN" sz="2800" b="1" dirty="0">
                <a:latin typeface="+mj-lt"/>
                <a:cs typeface="Times New Roman" pitchFamily="18" charset="0"/>
              </a:rPr>
              <a:t>mới, </a:t>
            </a:r>
            <a:r>
              <a:rPr lang="vi-VN" sz="2800" b="1" dirty="0" smtClean="0">
                <a:latin typeface="+mj-lt"/>
                <a:cs typeface="Times New Roman" pitchFamily="18" charset="0"/>
              </a:rPr>
              <a:t>tạo </a:t>
            </a:r>
            <a:r>
              <a:rPr lang="vi-VN" sz="2800" b="1" dirty="0">
                <a:latin typeface="+mj-lt"/>
                <a:cs typeface="Times New Roman" pitchFamily="18" charset="0"/>
              </a:rPr>
              <a:t>thành bản sắc văn hóa </a:t>
            </a:r>
            <a:r>
              <a:rPr lang="en-US" sz="2800" b="1" dirty="0" err="1" smtClean="0">
                <a:latin typeface="Times New Roman" pitchFamily="18" charset="0"/>
                <a:cs typeface="Times New Roman" pitchFamily="18" charset="0"/>
              </a:rPr>
              <a:t>dân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tộc</a:t>
            </a:r>
            <a:r>
              <a:rPr lang="en-US" sz="2800" b="1" dirty="0" smtClean="0">
                <a:latin typeface="Times New Roman" pitchFamily="18" charset="0"/>
                <a:cs typeface="Times New Roman" pitchFamily="18" charset="0"/>
              </a:rPr>
              <a:t> </a:t>
            </a:r>
            <a:r>
              <a:rPr lang="vi-VN" sz="2800" b="1" dirty="0" smtClean="0">
                <a:latin typeface="+mj-lt"/>
                <a:cs typeface="Times New Roman" pitchFamily="18" charset="0"/>
              </a:rPr>
              <a:t>Việt Nam, </a:t>
            </a:r>
            <a:r>
              <a:rPr lang="vi-VN" sz="2800" b="1" dirty="0">
                <a:latin typeface="+mj-lt"/>
                <a:cs typeface="Times New Roman" pitchFamily="18" charset="0"/>
              </a:rPr>
              <a:t>khẳng định vị </a:t>
            </a:r>
            <a:r>
              <a:rPr lang="vi-VN" sz="2800" b="1" dirty="0" smtClean="0">
                <a:latin typeface="+mj-lt"/>
                <a:cs typeface="Times New Roman" pitchFamily="18" charset="0"/>
              </a:rPr>
              <a:t>thế</a:t>
            </a:r>
            <a:r>
              <a:rPr lang="en-US" sz="2800" b="1" dirty="0" smtClean="0">
                <a:latin typeface="+mj-lt"/>
                <a:cs typeface="Times New Roman" pitchFamily="18" charset="0"/>
              </a:rPr>
              <a:t> </a:t>
            </a:r>
            <a:r>
              <a:rPr lang="en-US" sz="2800" b="1" dirty="0" err="1" smtClean="0">
                <a:latin typeface="Times New Roman" pitchFamily="18" charset="0"/>
                <a:cs typeface="Times New Roman" pitchFamily="18" charset="0"/>
              </a:rPr>
              <a:t>đất</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nước</a:t>
            </a:r>
            <a:r>
              <a:rPr lang="vi-VN" sz="2800" b="1" dirty="0" smtClean="0">
                <a:latin typeface="+mj-lt"/>
                <a:cs typeface="Times New Roman" pitchFamily="18" charset="0"/>
              </a:rPr>
              <a:t>Việt </a:t>
            </a:r>
            <a:r>
              <a:rPr lang="vi-VN" sz="2800" b="1" dirty="0">
                <a:latin typeface="+mj-lt"/>
                <a:cs typeface="Times New Roman" pitchFamily="18" charset="0"/>
              </a:rPr>
              <a:t>Nam trên trường quốc tế</a:t>
            </a:r>
            <a:r>
              <a:rPr lang="vi-VN" sz="2800" b="1" dirty="0" smtClean="0">
                <a:latin typeface="+mj-lt"/>
                <a:cs typeface="Times New Roman" pitchFamily="18" charset="0"/>
              </a:rPr>
              <a:t>.</a:t>
            </a:r>
            <a:endParaRPr lang="en-US" sz="2800" b="1" dirty="0" smtClean="0">
              <a:latin typeface="+mj-lt"/>
              <a:cs typeface="Times New Roman" pitchFamily="18" charset="0"/>
            </a:endParaRPr>
          </a:p>
        </p:txBody>
      </p:sp>
    </p:spTree>
    <p:extLst>
      <p:ext uri="{BB962C8B-B14F-4D97-AF65-F5344CB8AC3E}">
        <p14:creationId xmlns:p14="http://schemas.microsoft.com/office/powerpoint/2010/main" val="37335163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790"/>
            <a:ext cx="9144000" cy="5209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835696" y="1995686"/>
            <a:ext cx="6192688" cy="861774"/>
          </a:xfrm>
          <a:prstGeom prst="rect">
            <a:avLst/>
          </a:prstGeom>
        </p:spPr>
        <p:txBody>
          <a:bodyPr wrap="square">
            <a:spAutoFit/>
          </a:bodyPr>
          <a:lstStyle/>
          <a:p>
            <a:pPr algn="ctr"/>
            <a:r>
              <a:rPr lang="en-US" sz="3200" b="1" dirty="0">
                <a:solidFill>
                  <a:srgbClr val="00B050"/>
                </a:solidFill>
              </a:rPr>
              <a:t>TẠM BIỆT </a:t>
            </a:r>
            <a:r>
              <a:rPr lang="en-US" sz="3200" b="1" dirty="0" smtClean="0">
                <a:solidFill>
                  <a:srgbClr val="00B050"/>
                </a:solidFill>
              </a:rPr>
              <a:t>CÁC EM</a:t>
            </a:r>
            <a:endParaRPr lang="en-US" sz="3200" b="1" dirty="0">
              <a:solidFill>
                <a:srgbClr val="00B050"/>
              </a:solidFill>
            </a:endParaRPr>
          </a:p>
          <a:p>
            <a:endParaRPr lang="vi-VN" dirty="0">
              <a:solidFill>
                <a:prstClr val="black"/>
              </a:solidFill>
            </a:endParaRPr>
          </a:p>
        </p:txBody>
      </p:sp>
    </p:spTree>
    <p:extLst>
      <p:ext uri="{BB962C8B-B14F-4D97-AF65-F5344CB8AC3E}">
        <p14:creationId xmlns:p14="http://schemas.microsoft.com/office/powerpoint/2010/main" val="3344173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repeatCount="indefinite" fill="hold" nodeType="withEffect">
                                  <p:stCondLst>
                                    <p:cond delay="0"/>
                                  </p:stCondLst>
                                  <p:childTnLst>
                                    <p:animClr clrSpc="rgb" dir="cw">
                                      <p:cBhvr override="childStyle">
                                        <p:cTn id="6" dur="500" fill="hold"/>
                                        <p:tgtEl>
                                          <p:spTgt spid="5">
                                            <p:txEl>
                                              <p:pRg st="0" end="0"/>
                                            </p:txEl>
                                          </p:spTgt>
                                        </p:tgtEl>
                                        <p:attrNameLst>
                                          <p:attrName>style.color</p:attrName>
                                        </p:attrNameLst>
                                      </p:cBhvr>
                                      <p:to>
                                        <a:schemeClr val="accent2"/>
                                      </p:to>
                                    </p:animClr>
                                    <p:animClr clrSpc="rgb" dir="cw">
                                      <p:cBhvr>
                                        <p:cTn id="7" dur="500" fill="hold"/>
                                        <p:tgtEl>
                                          <p:spTgt spid="5">
                                            <p:txEl>
                                              <p:pRg st="0" end="0"/>
                                            </p:txEl>
                                          </p:spTgt>
                                        </p:tgtEl>
                                        <p:attrNameLst>
                                          <p:attrName>fillcolor</p:attrName>
                                        </p:attrNameLst>
                                      </p:cBhvr>
                                      <p:to>
                                        <a:schemeClr val="accent2"/>
                                      </p:to>
                                    </p:animClr>
                                    <p:set>
                                      <p:cBhvr>
                                        <p:cTn id="8" dur="500" fill="hold"/>
                                        <p:tgtEl>
                                          <p:spTgt spid="5">
                                            <p:txEl>
                                              <p:pRg st="0" end="0"/>
                                            </p:txEl>
                                          </p:spTgt>
                                        </p:tgtEl>
                                        <p:attrNameLst>
                                          <p:attrName>fill.type</p:attrName>
                                        </p:attrNameLst>
                                      </p:cBhvr>
                                      <p:to>
                                        <p:strVal val="solid"/>
                                      </p:to>
                                    </p:set>
                                    <p:set>
                                      <p:cBhvr>
                                        <p:cTn id="9" dur="500" fill="hold"/>
                                        <p:tgtEl>
                                          <p:spTgt spid="5">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3" name="Group 482"/>
          <p:cNvGrpSpPr/>
          <p:nvPr/>
        </p:nvGrpSpPr>
        <p:grpSpPr>
          <a:xfrm>
            <a:off x="3337244" y="156083"/>
            <a:ext cx="4663507" cy="4744684"/>
            <a:chOff x="3775076" y="233265"/>
            <a:chExt cx="6218010" cy="6326245"/>
          </a:xfrm>
          <a:effectLst>
            <a:outerShdw blurRad="63500" sx="102000" sy="102000" algn="ctr" rotWithShape="0">
              <a:prstClr val="black">
                <a:alpha val="40000"/>
              </a:prstClr>
            </a:outerShdw>
          </a:effectLst>
        </p:grpSpPr>
        <p:grpSp>
          <p:nvGrpSpPr>
            <p:cNvPr id="81" name="Group 80"/>
            <p:cNvGrpSpPr/>
            <p:nvPr/>
          </p:nvGrpSpPr>
          <p:grpSpPr>
            <a:xfrm>
              <a:off x="3775076" y="233265"/>
              <a:ext cx="6218010" cy="6272893"/>
              <a:chOff x="3775076" y="941970"/>
              <a:chExt cx="5581650" cy="5564188"/>
            </a:xfrm>
          </p:grpSpPr>
          <p:sp>
            <p:nvSpPr>
              <p:cNvPr id="5" name="Freeform 5"/>
              <p:cNvSpPr>
                <a:spLocks/>
              </p:cNvSpPr>
              <p:nvPr/>
            </p:nvSpPr>
            <p:spPr bwMode="auto">
              <a:xfrm>
                <a:off x="6565901" y="941970"/>
                <a:ext cx="458788" cy="2781300"/>
              </a:xfrm>
              <a:custGeom>
                <a:avLst/>
                <a:gdLst>
                  <a:gd name="T0" fmla="*/ 0 w 1012"/>
                  <a:gd name="T1" fmla="*/ 0 h 6151"/>
                  <a:gd name="T2" fmla="*/ 1012 w 1012"/>
                  <a:gd name="T3" fmla="*/ 84 h 6151"/>
                  <a:gd name="T4" fmla="*/ 0 w 1012"/>
                  <a:gd name="T5" fmla="*/ 6151 h 6151"/>
                  <a:gd name="T6" fmla="*/ 0 w 1012"/>
                  <a:gd name="T7" fmla="*/ 0 h 6151"/>
                </a:gdLst>
                <a:ahLst/>
                <a:cxnLst>
                  <a:cxn ang="0">
                    <a:pos x="T0" y="T1"/>
                  </a:cxn>
                  <a:cxn ang="0">
                    <a:pos x="T2" y="T3"/>
                  </a:cxn>
                  <a:cxn ang="0">
                    <a:pos x="T4" y="T5"/>
                  </a:cxn>
                  <a:cxn ang="0">
                    <a:pos x="T6" y="T7"/>
                  </a:cxn>
                </a:cxnLst>
                <a:rect l="0" t="0" r="r" b="b"/>
                <a:pathLst>
                  <a:path w="1012" h="6151">
                    <a:moveTo>
                      <a:pt x="0" y="0"/>
                    </a:moveTo>
                    <a:cubicBezTo>
                      <a:pt x="339" y="0"/>
                      <a:pt x="678" y="28"/>
                      <a:pt x="1012" y="84"/>
                    </a:cubicBezTo>
                    <a:lnTo>
                      <a:pt x="0" y="6151"/>
                    </a:lnTo>
                    <a:lnTo>
                      <a:pt x="0" y="0"/>
                    </a:lnTo>
                    <a:close/>
                  </a:path>
                </a:pathLst>
              </a:custGeom>
              <a:solidFill>
                <a:srgbClr val="5B9BD5"/>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7" name="Freeform 7"/>
              <p:cNvSpPr>
                <a:spLocks/>
              </p:cNvSpPr>
              <p:nvPr/>
            </p:nvSpPr>
            <p:spPr bwMode="auto">
              <a:xfrm>
                <a:off x="6565901" y="978483"/>
                <a:ext cx="904875" cy="2744788"/>
              </a:xfrm>
              <a:custGeom>
                <a:avLst/>
                <a:gdLst>
                  <a:gd name="T0" fmla="*/ 1012 w 1997"/>
                  <a:gd name="T1" fmla="*/ 0 h 6067"/>
                  <a:gd name="T2" fmla="*/ 1997 w 1997"/>
                  <a:gd name="T3" fmla="*/ 249 h 6067"/>
                  <a:gd name="T4" fmla="*/ 0 w 1997"/>
                  <a:gd name="T5" fmla="*/ 6067 h 6067"/>
                  <a:gd name="T6" fmla="*/ 1012 w 1997"/>
                  <a:gd name="T7" fmla="*/ 0 h 6067"/>
                </a:gdLst>
                <a:ahLst/>
                <a:cxnLst>
                  <a:cxn ang="0">
                    <a:pos x="T0" y="T1"/>
                  </a:cxn>
                  <a:cxn ang="0">
                    <a:pos x="T2" y="T3"/>
                  </a:cxn>
                  <a:cxn ang="0">
                    <a:pos x="T4" y="T5"/>
                  </a:cxn>
                  <a:cxn ang="0">
                    <a:pos x="T6" y="T7"/>
                  </a:cxn>
                </a:cxnLst>
                <a:rect l="0" t="0" r="r" b="b"/>
                <a:pathLst>
                  <a:path w="1997" h="6067">
                    <a:moveTo>
                      <a:pt x="1012" y="0"/>
                    </a:moveTo>
                    <a:cubicBezTo>
                      <a:pt x="1347" y="56"/>
                      <a:pt x="1676" y="139"/>
                      <a:pt x="1997" y="249"/>
                    </a:cubicBezTo>
                    <a:lnTo>
                      <a:pt x="0" y="6067"/>
                    </a:lnTo>
                    <a:lnTo>
                      <a:pt x="1012" y="0"/>
                    </a:lnTo>
                    <a:close/>
                  </a:path>
                </a:pathLst>
              </a:custGeom>
              <a:solidFill>
                <a:srgbClr val="ED7D31"/>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9" name="Freeform 9"/>
              <p:cNvSpPr>
                <a:spLocks/>
              </p:cNvSpPr>
              <p:nvPr/>
            </p:nvSpPr>
            <p:spPr bwMode="auto">
              <a:xfrm>
                <a:off x="6565901" y="1091195"/>
                <a:ext cx="1327150" cy="2632075"/>
              </a:xfrm>
              <a:custGeom>
                <a:avLst/>
                <a:gdLst>
                  <a:gd name="T0" fmla="*/ 1997 w 2927"/>
                  <a:gd name="T1" fmla="*/ 0 h 5818"/>
                  <a:gd name="T2" fmla="*/ 2927 w 2927"/>
                  <a:gd name="T3" fmla="*/ 408 h 5818"/>
                  <a:gd name="T4" fmla="*/ 0 w 2927"/>
                  <a:gd name="T5" fmla="*/ 5818 h 5818"/>
                  <a:gd name="T6" fmla="*/ 1997 w 2927"/>
                  <a:gd name="T7" fmla="*/ 0 h 5818"/>
                </a:gdLst>
                <a:ahLst/>
                <a:cxnLst>
                  <a:cxn ang="0">
                    <a:pos x="T0" y="T1"/>
                  </a:cxn>
                  <a:cxn ang="0">
                    <a:pos x="T2" y="T3"/>
                  </a:cxn>
                  <a:cxn ang="0">
                    <a:pos x="T4" y="T5"/>
                  </a:cxn>
                  <a:cxn ang="0">
                    <a:pos x="T6" y="T7"/>
                  </a:cxn>
                </a:cxnLst>
                <a:rect l="0" t="0" r="r" b="b"/>
                <a:pathLst>
                  <a:path w="2927" h="5818">
                    <a:moveTo>
                      <a:pt x="1997" y="0"/>
                    </a:moveTo>
                    <a:cubicBezTo>
                      <a:pt x="2318" y="110"/>
                      <a:pt x="2629" y="247"/>
                      <a:pt x="2927" y="408"/>
                    </a:cubicBezTo>
                    <a:lnTo>
                      <a:pt x="0" y="5818"/>
                    </a:lnTo>
                    <a:lnTo>
                      <a:pt x="1997" y="0"/>
                    </a:lnTo>
                    <a:close/>
                  </a:path>
                </a:pathLst>
              </a:custGeom>
              <a:solidFill>
                <a:srgbClr val="A5A5A5"/>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1" name="Freeform 11"/>
              <p:cNvSpPr>
                <a:spLocks/>
              </p:cNvSpPr>
              <p:nvPr/>
            </p:nvSpPr>
            <p:spPr bwMode="auto">
              <a:xfrm>
                <a:off x="6565901" y="1276933"/>
                <a:ext cx="1712913" cy="2446338"/>
              </a:xfrm>
              <a:custGeom>
                <a:avLst/>
                <a:gdLst>
                  <a:gd name="T0" fmla="*/ 2927 w 3778"/>
                  <a:gd name="T1" fmla="*/ 0 h 5410"/>
                  <a:gd name="T2" fmla="*/ 3778 w 3778"/>
                  <a:gd name="T3" fmla="*/ 556 h 5410"/>
                  <a:gd name="T4" fmla="*/ 0 w 3778"/>
                  <a:gd name="T5" fmla="*/ 5410 h 5410"/>
                  <a:gd name="T6" fmla="*/ 2927 w 3778"/>
                  <a:gd name="T7" fmla="*/ 0 h 5410"/>
                </a:gdLst>
                <a:ahLst/>
                <a:cxnLst>
                  <a:cxn ang="0">
                    <a:pos x="T0" y="T1"/>
                  </a:cxn>
                  <a:cxn ang="0">
                    <a:pos x="T2" y="T3"/>
                  </a:cxn>
                  <a:cxn ang="0">
                    <a:pos x="T4" y="T5"/>
                  </a:cxn>
                  <a:cxn ang="0">
                    <a:pos x="T6" y="T7"/>
                  </a:cxn>
                </a:cxnLst>
                <a:rect l="0" t="0" r="r" b="b"/>
                <a:pathLst>
                  <a:path w="3778" h="5410">
                    <a:moveTo>
                      <a:pt x="2927" y="0"/>
                    </a:moveTo>
                    <a:cubicBezTo>
                      <a:pt x="3226" y="162"/>
                      <a:pt x="3510" y="348"/>
                      <a:pt x="3778" y="556"/>
                    </a:cubicBezTo>
                    <a:lnTo>
                      <a:pt x="0" y="5410"/>
                    </a:lnTo>
                    <a:lnTo>
                      <a:pt x="2927" y="0"/>
                    </a:lnTo>
                    <a:close/>
                  </a:path>
                </a:pathLst>
              </a:custGeom>
              <a:solidFill>
                <a:srgbClr val="FFC000"/>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3" name="Freeform 13"/>
              <p:cNvSpPr>
                <a:spLocks/>
              </p:cNvSpPr>
              <p:nvPr/>
            </p:nvSpPr>
            <p:spPr bwMode="auto">
              <a:xfrm>
                <a:off x="6565901" y="1527758"/>
                <a:ext cx="2051050" cy="2195513"/>
              </a:xfrm>
              <a:custGeom>
                <a:avLst/>
                <a:gdLst>
                  <a:gd name="T0" fmla="*/ 3778 w 4525"/>
                  <a:gd name="T1" fmla="*/ 0 h 4854"/>
                  <a:gd name="T2" fmla="*/ 4525 w 4525"/>
                  <a:gd name="T3" fmla="*/ 688 h 4854"/>
                  <a:gd name="T4" fmla="*/ 0 w 4525"/>
                  <a:gd name="T5" fmla="*/ 4854 h 4854"/>
                  <a:gd name="T6" fmla="*/ 3778 w 4525"/>
                  <a:gd name="T7" fmla="*/ 0 h 4854"/>
                </a:gdLst>
                <a:ahLst/>
                <a:cxnLst>
                  <a:cxn ang="0">
                    <a:pos x="T0" y="T1"/>
                  </a:cxn>
                  <a:cxn ang="0">
                    <a:pos x="T2" y="T3"/>
                  </a:cxn>
                  <a:cxn ang="0">
                    <a:pos x="T4" y="T5"/>
                  </a:cxn>
                  <a:cxn ang="0">
                    <a:pos x="T6" y="T7"/>
                  </a:cxn>
                </a:cxnLst>
                <a:rect l="0" t="0" r="r" b="b"/>
                <a:pathLst>
                  <a:path w="4525" h="4854">
                    <a:moveTo>
                      <a:pt x="3778" y="0"/>
                    </a:moveTo>
                    <a:cubicBezTo>
                      <a:pt x="4046" y="208"/>
                      <a:pt x="4296" y="438"/>
                      <a:pt x="4525" y="688"/>
                    </a:cubicBezTo>
                    <a:lnTo>
                      <a:pt x="0" y="4854"/>
                    </a:lnTo>
                    <a:lnTo>
                      <a:pt x="3778" y="0"/>
                    </a:lnTo>
                    <a:close/>
                  </a:path>
                </a:pathLst>
              </a:custGeom>
              <a:solidFill>
                <a:srgbClr val="4472C4"/>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5" name="Freeform 15"/>
              <p:cNvSpPr>
                <a:spLocks/>
              </p:cNvSpPr>
              <p:nvPr/>
            </p:nvSpPr>
            <p:spPr bwMode="auto">
              <a:xfrm>
                <a:off x="6565901" y="1838908"/>
                <a:ext cx="2333625" cy="1884363"/>
              </a:xfrm>
              <a:custGeom>
                <a:avLst/>
                <a:gdLst>
                  <a:gd name="T0" fmla="*/ 4525 w 5149"/>
                  <a:gd name="T1" fmla="*/ 0 h 4166"/>
                  <a:gd name="T2" fmla="*/ 5149 w 5149"/>
                  <a:gd name="T3" fmla="*/ 802 h 4166"/>
                  <a:gd name="T4" fmla="*/ 0 w 5149"/>
                  <a:gd name="T5" fmla="*/ 4166 h 4166"/>
                  <a:gd name="T6" fmla="*/ 4525 w 5149"/>
                  <a:gd name="T7" fmla="*/ 0 h 4166"/>
                </a:gdLst>
                <a:ahLst/>
                <a:cxnLst>
                  <a:cxn ang="0">
                    <a:pos x="T0" y="T1"/>
                  </a:cxn>
                  <a:cxn ang="0">
                    <a:pos x="T2" y="T3"/>
                  </a:cxn>
                  <a:cxn ang="0">
                    <a:pos x="T4" y="T5"/>
                  </a:cxn>
                  <a:cxn ang="0">
                    <a:pos x="T6" y="T7"/>
                  </a:cxn>
                </a:cxnLst>
                <a:rect l="0" t="0" r="r" b="b"/>
                <a:pathLst>
                  <a:path w="5149" h="4166">
                    <a:moveTo>
                      <a:pt x="4525" y="0"/>
                    </a:moveTo>
                    <a:cubicBezTo>
                      <a:pt x="4755" y="250"/>
                      <a:pt x="4964" y="518"/>
                      <a:pt x="5149" y="802"/>
                    </a:cubicBezTo>
                    <a:lnTo>
                      <a:pt x="0" y="4166"/>
                    </a:lnTo>
                    <a:lnTo>
                      <a:pt x="4525" y="0"/>
                    </a:lnTo>
                    <a:close/>
                  </a:path>
                </a:pathLst>
              </a:custGeom>
              <a:solidFill>
                <a:srgbClr val="70AD47"/>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7" name="Freeform 17"/>
              <p:cNvSpPr>
                <a:spLocks/>
              </p:cNvSpPr>
              <p:nvPr/>
            </p:nvSpPr>
            <p:spPr bwMode="auto">
              <a:xfrm>
                <a:off x="6565901" y="2202445"/>
                <a:ext cx="2552700" cy="1520825"/>
              </a:xfrm>
              <a:custGeom>
                <a:avLst/>
                <a:gdLst>
                  <a:gd name="T0" fmla="*/ 5149 w 5633"/>
                  <a:gd name="T1" fmla="*/ 0 h 3364"/>
                  <a:gd name="T2" fmla="*/ 5633 w 5633"/>
                  <a:gd name="T3" fmla="*/ 893 h 3364"/>
                  <a:gd name="T4" fmla="*/ 0 w 5633"/>
                  <a:gd name="T5" fmla="*/ 3364 h 3364"/>
                  <a:gd name="T6" fmla="*/ 5149 w 5633"/>
                  <a:gd name="T7" fmla="*/ 0 h 3364"/>
                </a:gdLst>
                <a:ahLst/>
                <a:cxnLst>
                  <a:cxn ang="0">
                    <a:pos x="T0" y="T1"/>
                  </a:cxn>
                  <a:cxn ang="0">
                    <a:pos x="T2" y="T3"/>
                  </a:cxn>
                  <a:cxn ang="0">
                    <a:pos x="T4" y="T5"/>
                  </a:cxn>
                  <a:cxn ang="0">
                    <a:pos x="T6" y="T7"/>
                  </a:cxn>
                </a:cxnLst>
                <a:rect l="0" t="0" r="r" b="b"/>
                <a:pathLst>
                  <a:path w="5633" h="3364">
                    <a:moveTo>
                      <a:pt x="5149" y="0"/>
                    </a:moveTo>
                    <a:cubicBezTo>
                      <a:pt x="5335" y="284"/>
                      <a:pt x="5497" y="583"/>
                      <a:pt x="5633" y="893"/>
                    </a:cubicBezTo>
                    <a:lnTo>
                      <a:pt x="0" y="3364"/>
                    </a:lnTo>
                    <a:lnTo>
                      <a:pt x="5149" y="0"/>
                    </a:lnTo>
                    <a:close/>
                  </a:path>
                </a:pathLst>
              </a:custGeom>
              <a:solidFill>
                <a:srgbClr val="255E91"/>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9" name="Freeform 19"/>
              <p:cNvSpPr>
                <a:spLocks/>
              </p:cNvSpPr>
              <p:nvPr/>
            </p:nvSpPr>
            <p:spPr bwMode="auto">
              <a:xfrm>
                <a:off x="6568327" y="2593286"/>
                <a:ext cx="2703513" cy="1117600"/>
              </a:xfrm>
              <a:custGeom>
                <a:avLst/>
                <a:gdLst>
                  <a:gd name="T0" fmla="*/ 5633 w 5963"/>
                  <a:gd name="T1" fmla="*/ 0 h 2471"/>
                  <a:gd name="T2" fmla="*/ 5963 w 5963"/>
                  <a:gd name="T3" fmla="*/ 961 h 2471"/>
                  <a:gd name="T4" fmla="*/ 0 w 5963"/>
                  <a:gd name="T5" fmla="*/ 2471 h 2471"/>
                  <a:gd name="T6" fmla="*/ 5633 w 5963"/>
                  <a:gd name="T7" fmla="*/ 0 h 2471"/>
                </a:gdLst>
                <a:ahLst/>
                <a:cxnLst>
                  <a:cxn ang="0">
                    <a:pos x="T0" y="T1"/>
                  </a:cxn>
                  <a:cxn ang="0">
                    <a:pos x="T2" y="T3"/>
                  </a:cxn>
                  <a:cxn ang="0">
                    <a:pos x="T4" y="T5"/>
                  </a:cxn>
                  <a:cxn ang="0">
                    <a:pos x="T6" y="T7"/>
                  </a:cxn>
                </a:cxnLst>
                <a:rect l="0" t="0" r="r" b="b"/>
                <a:pathLst>
                  <a:path w="5963" h="2471">
                    <a:moveTo>
                      <a:pt x="5633" y="0"/>
                    </a:moveTo>
                    <a:cubicBezTo>
                      <a:pt x="5769" y="311"/>
                      <a:pt x="5879" y="632"/>
                      <a:pt x="5963" y="961"/>
                    </a:cubicBezTo>
                    <a:lnTo>
                      <a:pt x="0" y="2471"/>
                    </a:lnTo>
                    <a:lnTo>
                      <a:pt x="5633" y="0"/>
                    </a:lnTo>
                    <a:close/>
                  </a:path>
                </a:pathLst>
              </a:custGeom>
              <a:solidFill>
                <a:srgbClr val="C00000"/>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1" name="Freeform 21"/>
              <p:cNvSpPr>
                <a:spLocks/>
              </p:cNvSpPr>
              <p:nvPr/>
            </p:nvSpPr>
            <p:spPr bwMode="auto">
              <a:xfrm>
                <a:off x="6565901" y="3040645"/>
                <a:ext cx="2778125" cy="682625"/>
              </a:xfrm>
              <a:custGeom>
                <a:avLst/>
                <a:gdLst>
                  <a:gd name="T0" fmla="*/ 5963 w 6130"/>
                  <a:gd name="T1" fmla="*/ 0 h 1510"/>
                  <a:gd name="T2" fmla="*/ 6130 w 6130"/>
                  <a:gd name="T3" fmla="*/ 1002 h 1510"/>
                  <a:gd name="T4" fmla="*/ 0 w 6130"/>
                  <a:gd name="T5" fmla="*/ 1510 h 1510"/>
                  <a:gd name="T6" fmla="*/ 5963 w 6130"/>
                  <a:gd name="T7" fmla="*/ 0 h 1510"/>
                </a:gdLst>
                <a:ahLst/>
                <a:cxnLst>
                  <a:cxn ang="0">
                    <a:pos x="T0" y="T1"/>
                  </a:cxn>
                  <a:cxn ang="0">
                    <a:pos x="T2" y="T3"/>
                  </a:cxn>
                  <a:cxn ang="0">
                    <a:pos x="T4" y="T5"/>
                  </a:cxn>
                  <a:cxn ang="0">
                    <a:pos x="T6" y="T7"/>
                  </a:cxn>
                </a:cxnLst>
                <a:rect l="0" t="0" r="r" b="b"/>
                <a:pathLst>
                  <a:path w="6130" h="1510">
                    <a:moveTo>
                      <a:pt x="5963" y="0"/>
                    </a:moveTo>
                    <a:cubicBezTo>
                      <a:pt x="6046" y="329"/>
                      <a:pt x="6102" y="664"/>
                      <a:pt x="6130" y="1002"/>
                    </a:cubicBezTo>
                    <a:lnTo>
                      <a:pt x="0" y="1510"/>
                    </a:lnTo>
                    <a:lnTo>
                      <a:pt x="5963" y="0"/>
                    </a:lnTo>
                    <a:close/>
                  </a:path>
                </a:pathLst>
              </a:custGeom>
              <a:solidFill>
                <a:srgbClr val="636363"/>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3" name="Freeform 23"/>
              <p:cNvSpPr>
                <a:spLocks/>
              </p:cNvSpPr>
              <p:nvPr/>
            </p:nvSpPr>
            <p:spPr bwMode="auto">
              <a:xfrm>
                <a:off x="6565901" y="3493083"/>
                <a:ext cx="2790825" cy="460375"/>
              </a:xfrm>
              <a:custGeom>
                <a:avLst/>
                <a:gdLst>
                  <a:gd name="T0" fmla="*/ 6130 w 6158"/>
                  <a:gd name="T1" fmla="*/ 0 h 1016"/>
                  <a:gd name="T2" fmla="*/ 6130 w 6158"/>
                  <a:gd name="T3" fmla="*/ 1016 h 1016"/>
                  <a:gd name="T4" fmla="*/ 0 w 6158"/>
                  <a:gd name="T5" fmla="*/ 508 h 1016"/>
                  <a:gd name="T6" fmla="*/ 6130 w 6158"/>
                  <a:gd name="T7" fmla="*/ 0 h 1016"/>
                </a:gdLst>
                <a:ahLst/>
                <a:cxnLst>
                  <a:cxn ang="0">
                    <a:pos x="T0" y="T1"/>
                  </a:cxn>
                  <a:cxn ang="0">
                    <a:pos x="T2" y="T3"/>
                  </a:cxn>
                  <a:cxn ang="0">
                    <a:pos x="T4" y="T5"/>
                  </a:cxn>
                  <a:cxn ang="0">
                    <a:pos x="T6" y="T7"/>
                  </a:cxn>
                </a:cxnLst>
                <a:rect l="0" t="0" r="r" b="b"/>
                <a:pathLst>
                  <a:path w="6158" h="1016">
                    <a:moveTo>
                      <a:pt x="6130" y="0"/>
                    </a:moveTo>
                    <a:cubicBezTo>
                      <a:pt x="6158" y="338"/>
                      <a:pt x="6158" y="678"/>
                      <a:pt x="6130" y="1016"/>
                    </a:cubicBezTo>
                    <a:lnTo>
                      <a:pt x="0" y="508"/>
                    </a:lnTo>
                    <a:lnTo>
                      <a:pt x="6130" y="0"/>
                    </a:lnTo>
                    <a:close/>
                  </a:path>
                </a:pathLst>
              </a:custGeom>
              <a:solidFill>
                <a:srgbClr val="FFFF00"/>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5" name="Freeform 25"/>
              <p:cNvSpPr>
                <a:spLocks/>
              </p:cNvSpPr>
              <p:nvPr/>
            </p:nvSpPr>
            <p:spPr bwMode="auto">
              <a:xfrm>
                <a:off x="6565901" y="3723270"/>
                <a:ext cx="2778125" cy="682625"/>
              </a:xfrm>
              <a:custGeom>
                <a:avLst/>
                <a:gdLst>
                  <a:gd name="T0" fmla="*/ 6130 w 6130"/>
                  <a:gd name="T1" fmla="*/ 508 h 1510"/>
                  <a:gd name="T2" fmla="*/ 5963 w 6130"/>
                  <a:gd name="T3" fmla="*/ 1510 h 1510"/>
                  <a:gd name="T4" fmla="*/ 0 w 6130"/>
                  <a:gd name="T5" fmla="*/ 0 h 1510"/>
                  <a:gd name="T6" fmla="*/ 6130 w 6130"/>
                  <a:gd name="T7" fmla="*/ 508 h 1510"/>
                </a:gdLst>
                <a:ahLst/>
                <a:cxnLst>
                  <a:cxn ang="0">
                    <a:pos x="T0" y="T1"/>
                  </a:cxn>
                  <a:cxn ang="0">
                    <a:pos x="T2" y="T3"/>
                  </a:cxn>
                  <a:cxn ang="0">
                    <a:pos x="T4" y="T5"/>
                  </a:cxn>
                  <a:cxn ang="0">
                    <a:pos x="T6" y="T7"/>
                  </a:cxn>
                </a:cxnLst>
                <a:rect l="0" t="0" r="r" b="b"/>
                <a:pathLst>
                  <a:path w="6130" h="1510">
                    <a:moveTo>
                      <a:pt x="6130" y="508"/>
                    </a:moveTo>
                    <a:cubicBezTo>
                      <a:pt x="6102" y="846"/>
                      <a:pt x="6046" y="1181"/>
                      <a:pt x="5963" y="1510"/>
                    </a:cubicBezTo>
                    <a:lnTo>
                      <a:pt x="0" y="0"/>
                    </a:lnTo>
                    <a:lnTo>
                      <a:pt x="6130" y="508"/>
                    </a:lnTo>
                    <a:close/>
                  </a:path>
                </a:pathLst>
              </a:custGeom>
              <a:solidFill>
                <a:srgbClr val="264478"/>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7" name="Freeform 27"/>
              <p:cNvSpPr>
                <a:spLocks/>
              </p:cNvSpPr>
              <p:nvPr/>
            </p:nvSpPr>
            <p:spPr bwMode="auto">
              <a:xfrm>
                <a:off x="6565902" y="3723270"/>
                <a:ext cx="2703513" cy="1117600"/>
              </a:xfrm>
              <a:custGeom>
                <a:avLst/>
                <a:gdLst>
                  <a:gd name="T0" fmla="*/ 5963 w 5963"/>
                  <a:gd name="T1" fmla="*/ 1510 h 2471"/>
                  <a:gd name="T2" fmla="*/ 5633 w 5963"/>
                  <a:gd name="T3" fmla="*/ 2471 h 2471"/>
                  <a:gd name="T4" fmla="*/ 0 w 5963"/>
                  <a:gd name="T5" fmla="*/ 0 h 2471"/>
                  <a:gd name="T6" fmla="*/ 5963 w 5963"/>
                  <a:gd name="T7" fmla="*/ 1510 h 2471"/>
                </a:gdLst>
                <a:ahLst/>
                <a:cxnLst>
                  <a:cxn ang="0">
                    <a:pos x="T0" y="T1"/>
                  </a:cxn>
                  <a:cxn ang="0">
                    <a:pos x="T2" y="T3"/>
                  </a:cxn>
                  <a:cxn ang="0">
                    <a:pos x="T4" y="T5"/>
                  </a:cxn>
                  <a:cxn ang="0">
                    <a:pos x="T6" y="T7"/>
                  </a:cxn>
                </a:cxnLst>
                <a:rect l="0" t="0" r="r" b="b"/>
                <a:pathLst>
                  <a:path w="5963" h="2471">
                    <a:moveTo>
                      <a:pt x="5963" y="1510"/>
                    </a:moveTo>
                    <a:cubicBezTo>
                      <a:pt x="5879" y="1839"/>
                      <a:pt x="5769" y="2160"/>
                      <a:pt x="5633" y="2471"/>
                    </a:cubicBezTo>
                    <a:lnTo>
                      <a:pt x="0" y="0"/>
                    </a:lnTo>
                    <a:lnTo>
                      <a:pt x="5963" y="1510"/>
                    </a:lnTo>
                    <a:close/>
                  </a:path>
                </a:pathLst>
              </a:custGeom>
              <a:solidFill>
                <a:srgbClr val="43682B"/>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29" name="Freeform 29"/>
              <p:cNvSpPr>
                <a:spLocks/>
              </p:cNvSpPr>
              <p:nvPr/>
            </p:nvSpPr>
            <p:spPr bwMode="auto">
              <a:xfrm>
                <a:off x="6565901" y="3723270"/>
                <a:ext cx="2552700" cy="1522413"/>
              </a:xfrm>
              <a:custGeom>
                <a:avLst/>
                <a:gdLst>
                  <a:gd name="T0" fmla="*/ 5633 w 5633"/>
                  <a:gd name="T1" fmla="*/ 2471 h 3364"/>
                  <a:gd name="T2" fmla="*/ 5149 w 5633"/>
                  <a:gd name="T3" fmla="*/ 3364 h 3364"/>
                  <a:gd name="T4" fmla="*/ 0 w 5633"/>
                  <a:gd name="T5" fmla="*/ 0 h 3364"/>
                  <a:gd name="T6" fmla="*/ 5633 w 5633"/>
                  <a:gd name="T7" fmla="*/ 2471 h 3364"/>
                </a:gdLst>
                <a:ahLst/>
                <a:cxnLst>
                  <a:cxn ang="0">
                    <a:pos x="T0" y="T1"/>
                  </a:cxn>
                  <a:cxn ang="0">
                    <a:pos x="T2" y="T3"/>
                  </a:cxn>
                  <a:cxn ang="0">
                    <a:pos x="T4" y="T5"/>
                  </a:cxn>
                  <a:cxn ang="0">
                    <a:pos x="T6" y="T7"/>
                  </a:cxn>
                </a:cxnLst>
                <a:rect l="0" t="0" r="r" b="b"/>
                <a:pathLst>
                  <a:path w="5633" h="3364">
                    <a:moveTo>
                      <a:pt x="5633" y="2471"/>
                    </a:moveTo>
                    <a:cubicBezTo>
                      <a:pt x="5497" y="2782"/>
                      <a:pt x="5335" y="3080"/>
                      <a:pt x="5149" y="3364"/>
                    </a:cubicBezTo>
                    <a:lnTo>
                      <a:pt x="0" y="0"/>
                    </a:lnTo>
                    <a:lnTo>
                      <a:pt x="5633" y="2471"/>
                    </a:lnTo>
                    <a:close/>
                  </a:path>
                </a:pathLst>
              </a:custGeom>
              <a:solidFill>
                <a:srgbClr val="7CAFDD"/>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31" name="Freeform 31"/>
              <p:cNvSpPr>
                <a:spLocks/>
              </p:cNvSpPr>
              <p:nvPr/>
            </p:nvSpPr>
            <p:spPr bwMode="auto">
              <a:xfrm>
                <a:off x="6565901" y="3723270"/>
                <a:ext cx="2333625" cy="1884363"/>
              </a:xfrm>
              <a:custGeom>
                <a:avLst/>
                <a:gdLst>
                  <a:gd name="T0" fmla="*/ 5149 w 5149"/>
                  <a:gd name="T1" fmla="*/ 3364 h 4166"/>
                  <a:gd name="T2" fmla="*/ 4525 w 5149"/>
                  <a:gd name="T3" fmla="*/ 4166 h 4166"/>
                  <a:gd name="T4" fmla="*/ 0 w 5149"/>
                  <a:gd name="T5" fmla="*/ 0 h 4166"/>
                  <a:gd name="T6" fmla="*/ 5149 w 5149"/>
                  <a:gd name="T7" fmla="*/ 3364 h 4166"/>
                </a:gdLst>
                <a:ahLst/>
                <a:cxnLst>
                  <a:cxn ang="0">
                    <a:pos x="T0" y="T1"/>
                  </a:cxn>
                  <a:cxn ang="0">
                    <a:pos x="T2" y="T3"/>
                  </a:cxn>
                  <a:cxn ang="0">
                    <a:pos x="T4" y="T5"/>
                  </a:cxn>
                  <a:cxn ang="0">
                    <a:pos x="T6" y="T7"/>
                  </a:cxn>
                </a:cxnLst>
                <a:rect l="0" t="0" r="r" b="b"/>
                <a:pathLst>
                  <a:path w="5149" h="4166">
                    <a:moveTo>
                      <a:pt x="5149" y="3364"/>
                    </a:moveTo>
                    <a:cubicBezTo>
                      <a:pt x="4964" y="3648"/>
                      <a:pt x="4755" y="3916"/>
                      <a:pt x="4525" y="4166"/>
                    </a:cubicBezTo>
                    <a:lnTo>
                      <a:pt x="0" y="0"/>
                    </a:lnTo>
                    <a:lnTo>
                      <a:pt x="5149" y="3364"/>
                    </a:lnTo>
                    <a:close/>
                  </a:path>
                </a:pathLst>
              </a:custGeom>
              <a:solidFill>
                <a:srgbClr val="F1975A"/>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33" name="Freeform 33"/>
              <p:cNvSpPr>
                <a:spLocks/>
              </p:cNvSpPr>
              <p:nvPr/>
            </p:nvSpPr>
            <p:spPr bwMode="auto">
              <a:xfrm>
                <a:off x="6565901" y="3723270"/>
                <a:ext cx="2051050" cy="2195513"/>
              </a:xfrm>
              <a:custGeom>
                <a:avLst/>
                <a:gdLst>
                  <a:gd name="T0" fmla="*/ 4525 w 4525"/>
                  <a:gd name="T1" fmla="*/ 4166 h 4854"/>
                  <a:gd name="T2" fmla="*/ 3778 w 4525"/>
                  <a:gd name="T3" fmla="*/ 4854 h 4854"/>
                  <a:gd name="T4" fmla="*/ 0 w 4525"/>
                  <a:gd name="T5" fmla="*/ 0 h 4854"/>
                  <a:gd name="T6" fmla="*/ 4525 w 4525"/>
                  <a:gd name="T7" fmla="*/ 4166 h 4854"/>
                </a:gdLst>
                <a:ahLst/>
                <a:cxnLst>
                  <a:cxn ang="0">
                    <a:pos x="T0" y="T1"/>
                  </a:cxn>
                  <a:cxn ang="0">
                    <a:pos x="T2" y="T3"/>
                  </a:cxn>
                  <a:cxn ang="0">
                    <a:pos x="T4" y="T5"/>
                  </a:cxn>
                  <a:cxn ang="0">
                    <a:pos x="T6" y="T7"/>
                  </a:cxn>
                </a:cxnLst>
                <a:rect l="0" t="0" r="r" b="b"/>
                <a:pathLst>
                  <a:path w="4525" h="4854">
                    <a:moveTo>
                      <a:pt x="4525" y="4166"/>
                    </a:moveTo>
                    <a:cubicBezTo>
                      <a:pt x="4296" y="4416"/>
                      <a:pt x="4046" y="4646"/>
                      <a:pt x="3778" y="4854"/>
                    </a:cubicBezTo>
                    <a:lnTo>
                      <a:pt x="0" y="0"/>
                    </a:lnTo>
                    <a:lnTo>
                      <a:pt x="4525" y="4166"/>
                    </a:lnTo>
                    <a:close/>
                  </a:path>
                </a:pathLst>
              </a:custGeom>
              <a:solidFill>
                <a:srgbClr val="B7B7B7"/>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35" name="Freeform 35"/>
              <p:cNvSpPr>
                <a:spLocks/>
              </p:cNvSpPr>
              <p:nvPr/>
            </p:nvSpPr>
            <p:spPr bwMode="auto">
              <a:xfrm>
                <a:off x="6565901" y="3723270"/>
                <a:ext cx="1712913" cy="2447925"/>
              </a:xfrm>
              <a:custGeom>
                <a:avLst/>
                <a:gdLst>
                  <a:gd name="T0" fmla="*/ 3778 w 3778"/>
                  <a:gd name="T1" fmla="*/ 4854 h 5410"/>
                  <a:gd name="T2" fmla="*/ 2927 w 3778"/>
                  <a:gd name="T3" fmla="*/ 5410 h 5410"/>
                  <a:gd name="T4" fmla="*/ 0 w 3778"/>
                  <a:gd name="T5" fmla="*/ 0 h 5410"/>
                  <a:gd name="T6" fmla="*/ 3778 w 3778"/>
                  <a:gd name="T7" fmla="*/ 4854 h 5410"/>
                </a:gdLst>
                <a:ahLst/>
                <a:cxnLst>
                  <a:cxn ang="0">
                    <a:pos x="T0" y="T1"/>
                  </a:cxn>
                  <a:cxn ang="0">
                    <a:pos x="T2" y="T3"/>
                  </a:cxn>
                  <a:cxn ang="0">
                    <a:pos x="T4" y="T5"/>
                  </a:cxn>
                  <a:cxn ang="0">
                    <a:pos x="T6" y="T7"/>
                  </a:cxn>
                </a:cxnLst>
                <a:rect l="0" t="0" r="r" b="b"/>
                <a:pathLst>
                  <a:path w="3778" h="5410">
                    <a:moveTo>
                      <a:pt x="3778" y="4854"/>
                    </a:moveTo>
                    <a:cubicBezTo>
                      <a:pt x="3510" y="5062"/>
                      <a:pt x="3226" y="5248"/>
                      <a:pt x="2927" y="5410"/>
                    </a:cubicBezTo>
                    <a:lnTo>
                      <a:pt x="0" y="0"/>
                    </a:lnTo>
                    <a:lnTo>
                      <a:pt x="3778" y="4854"/>
                    </a:lnTo>
                    <a:close/>
                  </a:path>
                </a:pathLst>
              </a:custGeom>
              <a:solidFill>
                <a:srgbClr val="FFCD33"/>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37" name="Freeform 37"/>
              <p:cNvSpPr>
                <a:spLocks/>
              </p:cNvSpPr>
              <p:nvPr/>
            </p:nvSpPr>
            <p:spPr bwMode="auto">
              <a:xfrm>
                <a:off x="6565901" y="3723270"/>
                <a:ext cx="1327150" cy="2632075"/>
              </a:xfrm>
              <a:custGeom>
                <a:avLst/>
                <a:gdLst>
                  <a:gd name="T0" fmla="*/ 2927 w 2927"/>
                  <a:gd name="T1" fmla="*/ 5410 h 5818"/>
                  <a:gd name="T2" fmla="*/ 1997 w 2927"/>
                  <a:gd name="T3" fmla="*/ 5818 h 5818"/>
                  <a:gd name="T4" fmla="*/ 0 w 2927"/>
                  <a:gd name="T5" fmla="*/ 0 h 5818"/>
                  <a:gd name="T6" fmla="*/ 2927 w 2927"/>
                  <a:gd name="T7" fmla="*/ 5410 h 5818"/>
                </a:gdLst>
                <a:ahLst/>
                <a:cxnLst>
                  <a:cxn ang="0">
                    <a:pos x="T0" y="T1"/>
                  </a:cxn>
                  <a:cxn ang="0">
                    <a:pos x="T2" y="T3"/>
                  </a:cxn>
                  <a:cxn ang="0">
                    <a:pos x="T4" y="T5"/>
                  </a:cxn>
                  <a:cxn ang="0">
                    <a:pos x="T6" y="T7"/>
                  </a:cxn>
                </a:cxnLst>
                <a:rect l="0" t="0" r="r" b="b"/>
                <a:pathLst>
                  <a:path w="2927" h="5818">
                    <a:moveTo>
                      <a:pt x="2927" y="5410"/>
                    </a:moveTo>
                    <a:cubicBezTo>
                      <a:pt x="2629" y="5571"/>
                      <a:pt x="2318" y="5708"/>
                      <a:pt x="1997" y="5818"/>
                    </a:cubicBezTo>
                    <a:lnTo>
                      <a:pt x="0" y="0"/>
                    </a:lnTo>
                    <a:lnTo>
                      <a:pt x="2927" y="5410"/>
                    </a:lnTo>
                    <a:close/>
                  </a:path>
                </a:pathLst>
              </a:custGeom>
              <a:solidFill>
                <a:srgbClr val="698ED0"/>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39" name="Freeform 39"/>
              <p:cNvSpPr>
                <a:spLocks/>
              </p:cNvSpPr>
              <p:nvPr/>
            </p:nvSpPr>
            <p:spPr bwMode="auto">
              <a:xfrm>
                <a:off x="6565901" y="3723270"/>
                <a:ext cx="904875" cy="2744788"/>
              </a:xfrm>
              <a:custGeom>
                <a:avLst/>
                <a:gdLst>
                  <a:gd name="T0" fmla="*/ 1997 w 1997"/>
                  <a:gd name="T1" fmla="*/ 5818 h 6067"/>
                  <a:gd name="T2" fmla="*/ 1012 w 1997"/>
                  <a:gd name="T3" fmla="*/ 6067 h 6067"/>
                  <a:gd name="T4" fmla="*/ 0 w 1997"/>
                  <a:gd name="T5" fmla="*/ 0 h 6067"/>
                  <a:gd name="T6" fmla="*/ 1997 w 1997"/>
                  <a:gd name="T7" fmla="*/ 5818 h 6067"/>
                </a:gdLst>
                <a:ahLst/>
                <a:cxnLst>
                  <a:cxn ang="0">
                    <a:pos x="T0" y="T1"/>
                  </a:cxn>
                  <a:cxn ang="0">
                    <a:pos x="T2" y="T3"/>
                  </a:cxn>
                  <a:cxn ang="0">
                    <a:pos x="T4" y="T5"/>
                  </a:cxn>
                  <a:cxn ang="0">
                    <a:pos x="T6" y="T7"/>
                  </a:cxn>
                </a:cxnLst>
                <a:rect l="0" t="0" r="r" b="b"/>
                <a:pathLst>
                  <a:path w="1997" h="6067">
                    <a:moveTo>
                      <a:pt x="1997" y="5818"/>
                    </a:moveTo>
                    <a:cubicBezTo>
                      <a:pt x="1676" y="5928"/>
                      <a:pt x="1347" y="6011"/>
                      <a:pt x="1012" y="6067"/>
                    </a:cubicBezTo>
                    <a:lnTo>
                      <a:pt x="0" y="0"/>
                    </a:lnTo>
                    <a:lnTo>
                      <a:pt x="1997" y="5818"/>
                    </a:lnTo>
                    <a:close/>
                  </a:path>
                </a:pathLst>
              </a:custGeom>
              <a:solidFill>
                <a:srgbClr val="8CC168"/>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41" name="Freeform 41"/>
              <p:cNvSpPr>
                <a:spLocks/>
              </p:cNvSpPr>
              <p:nvPr/>
            </p:nvSpPr>
            <p:spPr bwMode="auto">
              <a:xfrm>
                <a:off x="6565901" y="3723270"/>
                <a:ext cx="458788" cy="2782888"/>
              </a:xfrm>
              <a:custGeom>
                <a:avLst/>
                <a:gdLst>
                  <a:gd name="T0" fmla="*/ 1012 w 1012"/>
                  <a:gd name="T1" fmla="*/ 6067 h 6151"/>
                  <a:gd name="T2" fmla="*/ 0 w 1012"/>
                  <a:gd name="T3" fmla="*/ 6151 h 6151"/>
                  <a:gd name="T4" fmla="*/ 0 w 1012"/>
                  <a:gd name="T5" fmla="*/ 0 h 6151"/>
                  <a:gd name="T6" fmla="*/ 1012 w 1012"/>
                  <a:gd name="T7" fmla="*/ 6067 h 6151"/>
                </a:gdLst>
                <a:ahLst/>
                <a:cxnLst>
                  <a:cxn ang="0">
                    <a:pos x="T0" y="T1"/>
                  </a:cxn>
                  <a:cxn ang="0">
                    <a:pos x="T2" y="T3"/>
                  </a:cxn>
                  <a:cxn ang="0">
                    <a:pos x="T4" y="T5"/>
                  </a:cxn>
                  <a:cxn ang="0">
                    <a:pos x="T6" y="T7"/>
                  </a:cxn>
                </a:cxnLst>
                <a:rect l="0" t="0" r="r" b="b"/>
                <a:pathLst>
                  <a:path w="1012" h="6151">
                    <a:moveTo>
                      <a:pt x="1012" y="6067"/>
                    </a:moveTo>
                    <a:cubicBezTo>
                      <a:pt x="678" y="6123"/>
                      <a:pt x="339" y="6151"/>
                      <a:pt x="0" y="6151"/>
                    </a:cubicBezTo>
                    <a:lnTo>
                      <a:pt x="0" y="0"/>
                    </a:lnTo>
                    <a:lnTo>
                      <a:pt x="1012" y="6067"/>
                    </a:lnTo>
                    <a:close/>
                  </a:path>
                </a:pathLst>
              </a:custGeom>
              <a:solidFill>
                <a:srgbClr val="327DC2"/>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43" name="Freeform 43"/>
              <p:cNvSpPr>
                <a:spLocks/>
              </p:cNvSpPr>
              <p:nvPr/>
            </p:nvSpPr>
            <p:spPr bwMode="auto">
              <a:xfrm>
                <a:off x="6107114" y="3723270"/>
                <a:ext cx="458788" cy="2782888"/>
              </a:xfrm>
              <a:custGeom>
                <a:avLst/>
                <a:gdLst>
                  <a:gd name="T0" fmla="*/ 1013 w 1013"/>
                  <a:gd name="T1" fmla="*/ 6151 h 6151"/>
                  <a:gd name="T2" fmla="*/ 0 w 1013"/>
                  <a:gd name="T3" fmla="*/ 6067 h 6151"/>
                  <a:gd name="T4" fmla="*/ 1013 w 1013"/>
                  <a:gd name="T5" fmla="*/ 0 h 6151"/>
                  <a:gd name="T6" fmla="*/ 1013 w 1013"/>
                  <a:gd name="T7" fmla="*/ 6151 h 6151"/>
                </a:gdLst>
                <a:ahLst/>
                <a:cxnLst>
                  <a:cxn ang="0">
                    <a:pos x="T0" y="T1"/>
                  </a:cxn>
                  <a:cxn ang="0">
                    <a:pos x="T2" y="T3"/>
                  </a:cxn>
                  <a:cxn ang="0">
                    <a:pos x="T4" y="T5"/>
                  </a:cxn>
                  <a:cxn ang="0">
                    <a:pos x="T6" y="T7"/>
                  </a:cxn>
                </a:cxnLst>
                <a:rect l="0" t="0" r="r" b="b"/>
                <a:pathLst>
                  <a:path w="1013" h="6151">
                    <a:moveTo>
                      <a:pt x="1013" y="6151"/>
                    </a:moveTo>
                    <a:cubicBezTo>
                      <a:pt x="674" y="6151"/>
                      <a:pt x="335" y="6123"/>
                      <a:pt x="0" y="6067"/>
                    </a:cubicBezTo>
                    <a:lnTo>
                      <a:pt x="1013" y="0"/>
                    </a:lnTo>
                    <a:lnTo>
                      <a:pt x="1013" y="6151"/>
                    </a:lnTo>
                    <a:close/>
                  </a:path>
                </a:pathLst>
              </a:custGeom>
              <a:solidFill>
                <a:srgbClr val="D26012"/>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45" name="Freeform 45"/>
              <p:cNvSpPr>
                <a:spLocks/>
              </p:cNvSpPr>
              <p:nvPr/>
            </p:nvSpPr>
            <p:spPr bwMode="auto">
              <a:xfrm>
                <a:off x="5661026" y="3723270"/>
                <a:ext cx="904875" cy="2744788"/>
              </a:xfrm>
              <a:custGeom>
                <a:avLst/>
                <a:gdLst>
                  <a:gd name="T0" fmla="*/ 984 w 1997"/>
                  <a:gd name="T1" fmla="*/ 6067 h 6067"/>
                  <a:gd name="T2" fmla="*/ 0 w 1997"/>
                  <a:gd name="T3" fmla="*/ 5818 h 6067"/>
                  <a:gd name="T4" fmla="*/ 1997 w 1997"/>
                  <a:gd name="T5" fmla="*/ 0 h 6067"/>
                  <a:gd name="T6" fmla="*/ 984 w 1997"/>
                  <a:gd name="T7" fmla="*/ 6067 h 6067"/>
                </a:gdLst>
                <a:ahLst/>
                <a:cxnLst>
                  <a:cxn ang="0">
                    <a:pos x="T0" y="T1"/>
                  </a:cxn>
                  <a:cxn ang="0">
                    <a:pos x="T2" y="T3"/>
                  </a:cxn>
                  <a:cxn ang="0">
                    <a:pos x="T4" y="T5"/>
                  </a:cxn>
                  <a:cxn ang="0">
                    <a:pos x="T6" y="T7"/>
                  </a:cxn>
                </a:cxnLst>
                <a:rect l="0" t="0" r="r" b="b"/>
                <a:pathLst>
                  <a:path w="1997" h="6067">
                    <a:moveTo>
                      <a:pt x="984" y="6067"/>
                    </a:moveTo>
                    <a:cubicBezTo>
                      <a:pt x="650" y="6011"/>
                      <a:pt x="320" y="5928"/>
                      <a:pt x="0" y="5818"/>
                    </a:cubicBezTo>
                    <a:lnTo>
                      <a:pt x="1997" y="0"/>
                    </a:lnTo>
                    <a:lnTo>
                      <a:pt x="984" y="6067"/>
                    </a:lnTo>
                    <a:close/>
                  </a:path>
                </a:pathLst>
              </a:custGeom>
              <a:solidFill>
                <a:srgbClr val="848484"/>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47" name="Freeform 47"/>
              <p:cNvSpPr>
                <a:spLocks/>
              </p:cNvSpPr>
              <p:nvPr/>
            </p:nvSpPr>
            <p:spPr bwMode="auto">
              <a:xfrm>
                <a:off x="5238751" y="3723270"/>
                <a:ext cx="1327150" cy="2632075"/>
              </a:xfrm>
              <a:custGeom>
                <a:avLst/>
                <a:gdLst>
                  <a:gd name="T0" fmla="*/ 931 w 2928"/>
                  <a:gd name="T1" fmla="*/ 5818 h 5818"/>
                  <a:gd name="T2" fmla="*/ 0 w 2928"/>
                  <a:gd name="T3" fmla="*/ 5410 h 5818"/>
                  <a:gd name="T4" fmla="*/ 2928 w 2928"/>
                  <a:gd name="T5" fmla="*/ 0 h 5818"/>
                  <a:gd name="T6" fmla="*/ 931 w 2928"/>
                  <a:gd name="T7" fmla="*/ 5818 h 5818"/>
                </a:gdLst>
                <a:ahLst/>
                <a:cxnLst>
                  <a:cxn ang="0">
                    <a:pos x="T0" y="T1"/>
                  </a:cxn>
                  <a:cxn ang="0">
                    <a:pos x="T2" y="T3"/>
                  </a:cxn>
                  <a:cxn ang="0">
                    <a:pos x="T4" y="T5"/>
                  </a:cxn>
                  <a:cxn ang="0">
                    <a:pos x="T6" y="T7"/>
                  </a:cxn>
                </a:cxnLst>
                <a:rect l="0" t="0" r="r" b="b"/>
                <a:pathLst>
                  <a:path w="2928" h="5818">
                    <a:moveTo>
                      <a:pt x="931" y="5818"/>
                    </a:moveTo>
                    <a:cubicBezTo>
                      <a:pt x="610" y="5708"/>
                      <a:pt x="299" y="5571"/>
                      <a:pt x="0" y="5410"/>
                    </a:cubicBezTo>
                    <a:lnTo>
                      <a:pt x="2928" y="0"/>
                    </a:lnTo>
                    <a:lnTo>
                      <a:pt x="931" y="5818"/>
                    </a:lnTo>
                    <a:close/>
                  </a:path>
                </a:pathLst>
              </a:custGeom>
              <a:solidFill>
                <a:srgbClr val="CC9A00"/>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49" name="Freeform 49"/>
              <p:cNvSpPr>
                <a:spLocks/>
              </p:cNvSpPr>
              <p:nvPr/>
            </p:nvSpPr>
            <p:spPr bwMode="auto">
              <a:xfrm>
                <a:off x="4852989" y="3723270"/>
                <a:ext cx="1712913" cy="2447925"/>
              </a:xfrm>
              <a:custGeom>
                <a:avLst/>
                <a:gdLst>
                  <a:gd name="T0" fmla="*/ 850 w 3778"/>
                  <a:gd name="T1" fmla="*/ 5410 h 5410"/>
                  <a:gd name="T2" fmla="*/ 0 w 3778"/>
                  <a:gd name="T3" fmla="*/ 4854 h 5410"/>
                  <a:gd name="T4" fmla="*/ 3778 w 3778"/>
                  <a:gd name="T5" fmla="*/ 0 h 5410"/>
                  <a:gd name="T6" fmla="*/ 850 w 3778"/>
                  <a:gd name="T7" fmla="*/ 5410 h 5410"/>
                </a:gdLst>
                <a:ahLst/>
                <a:cxnLst>
                  <a:cxn ang="0">
                    <a:pos x="T0" y="T1"/>
                  </a:cxn>
                  <a:cxn ang="0">
                    <a:pos x="T2" y="T3"/>
                  </a:cxn>
                  <a:cxn ang="0">
                    <a:pos x="T4" y="T5"/>
                  </a:cxn>
                  <a:cxn ang="0">
                    <a:pos x="T6" y="T7"/>
                  </a:cxn>
                </a:cxnLst>
                <a:rect l="0" t="0" r="r" b="b"/>
                <a:pathLst>
                  <a:path w="3778" h="5410">
                    <a:moveTo>
                      <a:pt x="850" y="5410"/>
                    </a:moveTo>
                    <a:cubicBezTo>
                      <a:pt x="552" y="5248"/>
                      <a:pt x="267" y="5062"/>
                      <a:pt x="0" y="4854"/>
                    </a:cubicBezTo>
                    <a:lnTo>
                      <a:pt x="3778" y="0"/>
                    </a:lnTo>
                    <a:lnTo>
                      <a:pt x="850" y="5410"/>
                    </a:lnTo>
                    <a:close/>
                  </a:path>
                </a:pathLst>
              </a:custGeom>
              <a:solidFill>
                <a:srgbClr val="335AA1"/>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51" name="Freeform 51"/>
              <p:cNvSpPr>
                <a:spLocks/>
              </p:cNvSpPr>
              <p:nvPr/>
            </p:nvSpPr>
            <p:spPr bwMode="auto">
              <a:xfrm>
                <a:off x="4514851" y="3723270"/>
                <a:ext cx="2051050" cy="2195513"/>
              </a:xfrm>
              <a:custGeom>
                <a:avLst/>
                <a:gdLst>
                  <a:gd name="T0" fmla="*/ 748 w 4526"/>
                  <a:gd name="T1" fmla="*/ 4854 h 4854"/>
                  <a:gd name="T2" fmla="*/ 0 w 4526"/>
                  <a:gd name="T3" fmla="*/ 4166 h 4854"/>
                  <a:gd name="T4" fmla="*/ 4526 w 4526"/>
                  <a:gd name="T5" fmla="*/ 0 h 4854"/>
                  <a:gd name="T6" fmla="*/ 748 w 4526"/>
                  <a:gd name="T7" fmla="*/ 4854 h 4854"/>
                </a:gdLst>
                <a:ahLst/>
                <a:cxnLst>
                  <a:cxn ang="0">
                    <a:pos x="T0" y="T1"/>
                  </a:cxn>
                  <a:cxn ang="0">
                    <a:pos x="T2" y="T3"/>
                  </a:cxn>
                  <a:cxn ang="0">
                    <a:pos x="T4" y="T5"/>
                  </a:cxn>
                  <a:cxn ang="0">
                    <a:pos x="T6" y="T7"/>
                  </a:cxn>
                </a:cxnLst>
                <a:rect l="0" t="0" r="r" b="b"/>
                <a:pathLst>
                  <a:path w="4526" h="4854">
                    <a:moveTo>
                      <a:pt x="748" y="4854"/>
                    </a:moveTo>
                    <a:cubicBezTo>
                      <a:pt x="480" y="4646"/>
                      <a:pt x="230" y="4416"/>
                      <a:pt x="0" y="4166"/>
                    </a:cubicBezTo>
                    <a:lnTo>
                      <a:pt x="4526" y="0"/>
                    </a:lnTo>
                    <a:lnTo>
                      <a:pt x="748" y="4854"/>
                    </a:lnTo>
                    <a:close/>
                  </a:path>
                </a:pathLst>
              </a:custGeom>
              <a:solidFill>
                <a:srgbClr val="C00000"/>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53" name="Freeform 53"/>
              <p:cNvSpPr>
                <a:spLocks/>
              </p:cNvSpPr>
              <p:nvPr/>
            </p:nvSpPr>
            <p:spPr bwMode="auto">
              <a:xfrm>
                <a:off x="4232276" y="3723270"/>
                <a:ext cx="2333625" cy="1884363"/>
              </a:xfrm>
              <a:custGeom>
                <a:avLst/>
                <a:gdLst>
                  <a:gd name="T0" fmla="*/ 624 w 5150"/>
                  <a:gd name="T1" fmla="*/ 4166 h 4166"/>
                  <a:gd name="T2" fmla="*/ 0 w 5150"/>
                  <a:gd name="T3" fmla="*/ 3364 h 4166"/>
                  <a:gd name="T4" fmla="*/ 5150 w 5150"/>
                  <a:gd name="T5" fmla="*/ 0 h 4166"/>
                  <a:gd name="T6" fmla="*/ 624 w 5150"/>
                  <a:gd name="T7" fmla="*/ 4166 h 4166"/>
                </a:gdLst>
                <a:ahLst/>
                <a:cxnLst>
                  <a:cxn ang="0">
                    <a:pos x="T0" y="T1"/>
                  </a:cxn>
                  <a:cxn ang="0">
                    <a:pos x="T2" y="T3"/>
                  </a:cxn>
                  <a:cxn ang="0">
                    <a:pos x="T4" y="T5"/>
                  </a:cxn>
                  <a:cxn ang="0">
                    <a:pos x="T6" y="T7"/>
                  </a:cxn>
                </a:cxnLst>
                <a:rect l="0" t="0" r="r" b="b"/>
                <a:pathLst>
                  <a:path w="5150" h="4166">
                    <a:moveTo>
                      <a:pt x="624" y="4166"/>
                    </a:moveTo>
                    <a:cubicBezTo>
                      <a:pt x="395" y="3916"/>
                      <a:pt x="186" y="3648"/>
                      <a:pt x="0" y="3364"/>
                    </a:cubicBezTo>
                    <a:lnTo>
                      <a:pt x="5150" y="0"/>
                    </a:lnTo>
                    <a:lnTo>
                      <a:pt x="624" y="4166"/>
                    </a:lnTo>
                    <a:close/>
                  </a:path>
                </a:pathLst>
              </a:custGeom>
              <a:solidFill>
                <a:srgbClr val="9DC3E6"/>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55" name="Freeform 55"/>
              <p:cNvSpPr>
                <a:spLocks/>
              </p:cNvSpPr>
              <p:nvPr/>
            </p:nvSpPr>
            <p:spPr bwMode="auto">
              <a:xfrm>
                <a:off x="4013201" y="3723270"/>
                <a:ext cx="2552700" cy="1522413"/>
              </a:xfrm>
              <a:custGeom>
                <a:avLst/>
                <a:gdLst>
                  <a:gd name="T0" fmla="*/ 483 w 5633"/>
                  <a:gd name="T1" fmla="*/ 3364 h 3364"/>
                  <a:gd name="T2" fmla="*/ 0 w 5633"/>
                  <a:gd name="T3" fmla="*/ 2471 h 3364"/>
                  <a:gd name="T4" fmla="*/ 5633 w 5633"/>
                  <a:gd name="T5" fmla="*/ 0 h 3364"/>
                  <a:gd name="T6" fmla="*/ 483 w 5633"/>
                  <a:gd name="T7" fmla="*/ 3364 h 3364"/>
                </a:gdLst>
                <a:ahLst/>
                <a:cxnLst>
                  <a:cxn ang="0">
                    <a:pos x="T0" y="T1"/>
                  </a:cxn>
                  <a:cxn ang="0">
                    <a:pos x="T2" y="T3"/>
                  </a:cxn>
                  <a:cxn ang="0">
                    <a:pos x="T4" y="T5"/>
                  </a:cxn>
                  <a:cxn ang="0">
                    <a:pos x="T6" y="T7"/>
                  </a:cxn>
                </a:cxnLst>
                <a:rect l="0" t="0" r="r" b="b"/>
                <a:pathLst>
                  <a:path w="5633" h="3364">
                    <a:moveTo>
                      <a:pt x="483" y="3364"/>
                    </a:moveTo>
                    <a:cubicBezTo>
                      <a:pt x="298" y="3080"/>
                      <a:pt x="136" y="2782"/>
                      <a:pt x="0" y="2471"/>
                    </a:cubicBezTo>
                    <a:lnTo>
                      <a:pt x="5633" y="0"/>
                    </a:lnTo>
                    <a:lnTo>
                      <a:pt x="483" y="3364"/>
                    </a:lnTo>
                    <a:close/>
                  </a:path>
                </a:pathLst>
              </a:custGeom>
              <a:solidFill>
                <a:srgbClr val="F4B183"/>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57" name="Freeform 57"/>
              <p:cNvSpPr>
                <a:spLocks/>
              </p:cNvSpPr>
              <p:nvPr/>
            </p:nvSpPr>
            <p:spPr bwMode="auto">
              <a:xfrm>
                <a:off x="3863976" y="3723270"/>
                <a:ext cx="2701925" cy="1117600"/>
              </a:xfrm>
              <a:custGeom>
                <a:avLst/>
                <a:gdLst>
                  <a:gd name="T0" fmla="*/ 330 w 5963"/>
                  <a:gd name="T1" fmla="*/ 2471 h 2471"/>
                  <a:gd name="T2" fmla="*/ 0 w 5963"/>
                  <a:gd name="T3" fmla="*/ 1510 h 2471"/>
                  <a:gd name="T4" fmla="*/ 5963 w 5963"/>
                  <a:gd name="T5" fmla="*/ 0 h 2471"/>
                  <a:gd name="T6" fmla="*/ 330 w 5963"/>
                  <a:gd name="T7" fmla="*/ 2471 h 2471"/>
                </a:gdLst>
                <a:ahLst/>
                <a:cxnLst>
                  <a:cxn ang="0">
                    <a:pos x="T0" y="T1"/>
                  </a:cxn>
                  <a:cxn ang="0">
                    <a:pos x="T2" y="T3"/>
                  </a:cxn>
                  <a:cxn ang="0">
                    <a:pos x="T4" y="T5"/>
                  </a:cxn>
                  <a:cxn ang="0">
                    <a:pos x="T6" y="T7"/>
                  </a:cxn>
                </a:cxnLst>
                <a:rect l="0" t="0" r="r" b="b"/>
                <a:pathLst>
                  <a:path w="5963" h="2471">
                    <a:moveTo>
                      <a:pt x="330" y="2471"/>
                    </a:moveTo>
                    <a:cubicBezTo>
                      <a:pt x="194" y="2160"/>
                      <a:pt x="83" y="1839"/>
                      <a:pt x="0" y="1510"/>
                    </a:cubicBezTo>
                    <a:lnTo>
                      <a:pt x="5963" y="0"/>
                    </a:lnTo>
                    <a:lnTo>
                      <a:pt x="330" y="2471"/>
                    </a:lnTo>
                    <a:close/>
                  </a:path>
                </a:pathLst>
              </a:custGeom>
              <a:solidFill>
                <a:srgbClr val="C9C9C9"/>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59" name="Freeform 59"/>
              <p:cNvSpPr>
                <a:spLocks/>
              </p:cNvSpPr>
              <p:nvPr/>
            </p:nvSpPr>
            <p:spPr bwMode="auto">
              <a:xfrm>
                <a:off x="3787776" y="3723270"/>
                <a:ext cx="2778125" cy="682625"/>
              </a:xfrm>
              <a:custGeom>
                <a:avLst/>
                <a:gdLst>
                  <a:gd name="T0" fmla="*/ 167 w 6130"/>
                  <a:gd name="T1" fmla="*/ 1510 h 1510"/>
                  <a:gd name="T2" fmla="*/ 0 w 6130"/>
                  <a:gd name="T3" fmla="*/ 508 h 1510"/>
                  <a:gd name="T4" fmla="*/ 6130 w 6130"/>
                  <a:gd name="T5" fmla="*/ 0 h 1510"/>
                  <a:gd name="T6" fmla="*/ 167 w 6130"/>
                  <a:gd name="T7" fmla="*/ 1510 h 1510"/>
                </a:gdLst>
                <a:ahLst/>
                <a:cxnLst>
                  <a:cxn ang="0">
                    <a:pos x="T0" y="T1"/>
                  </a:cxn>
                  <a:cxn ang="0">
                    <a:pos x="T2" y="T3"/>
                  </a:cxn>
                  <a:cxn ang="0">
                    <a:pos x="T4" y="T5"/>
                  </a:cxn>
                  <a:cxn ang="0">
                    <a:pos x="T6" y="T7"/>
                  </a:cxn>
                </a:cxnLst>
                <a:rect l="0" t="0" r="r" b="b"/>
                <a:pathLst>
                  <a:path w="6130" h="1510">
                    <a:moveTo>
                      <a:pt x="167" y="1510"/>
                    </a:moveTo>
                    <a:cubicBezTo>
                      <a:pt x="84" y="1181"/>
                      <a:pt x="28" y="846"/>
                      <a:pt x="0" y="508"/>
                    </a:cubicBezTo>
                    <a:lnTo>
                      <a:pt x="6130" y="0"/>
                    </a:lnTo>
                    <a:lnTo>
                      <a:pt x="167" y="1510"/>
                    </a:lnTo>
                    <a:close/>
                  </a:path>
                </a:pathLst>
              </a:custGeom>
              <a:solidFill>
                <a:srgbClr val="FFD966"/>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61" name="Freeform 61"/>
              <p:cNvSpPr>
                <a:spLocks/>
              </p:cNvSpPr>
              <p:nvPr/>
            </p:nvSpPr>
            <p:spPr bwMode="auto">
              <a:xfrm>
                <a:off x="3775076" y="3493083"/>
                <a:ext cx="2790825" cy="460375"/>
              </a:xfrm>
              <a:custGeom>
                <a:avLst/>
                <a:gdLst>
                  <a:gd name="T0" fmla="*/ 28 w 6158"/>
                  <a:gd name="T1" fmla="*/ 1016 h 1016"/>
                  <a:gd name="T2" fmla="*/ 28 w 6158"/>
                  <a:gd name="T3" fmla="*/ 0 h 1016"/>
                  <a:gd name="T4" fmla="*/ 6158 w 6158"/>
                  <a:gd name="T5" fmla="*/ 508 h 1016"/>
                  <a:gd name="T6" fmla="*/ 28 w 6158"/>
                  <a:gd name="T7" fmla="*/ 1016 h 1016"/>
                </a:gdLst>
                <a:ahLst/>
                <a:cxnLst>
                  <a:cxn ang="0">
                    <a:pos x="T0" y="T1"/>
                  </a:cxn>
                  <a:cxn ang="0">
                    <a:pos x="T2" y="T3"/>
                  </a:cxn>
                  <a:cxn ang="0">
                    <a:pos x="T4" y="T5"/>
                  </a:cxn>
                  <a:cxn ang="0">
                    <a:pos x="T6" y="T7"/>
                  </a:cxn>
                </a:cxnLst>
                <a:rect l="0" t="0" r="r" b="b"/>
                <a:pathLst>
                  <a:path w="6158" h="1016">
                    <a:moveTo>
                      <a:pt x="28" y="1016"/>
                    </a:moveTo>
                    <a:cubicBezTo>
                      <a:pt x="0" y="678"/>
                      <a:pt x="0" y="338"/>
                      <a:pt x="28" y="0"/>
                    </a:cubicBezTo>
                    <a:lnTo>
                      <a:pt x="6158" y="508"/>
                    </a:lnTo>
                    <a:lnTo>
                      <a:pt x="28" y="1016"/>
                    </a:lnTo>
                    <a:close/>
                  </a:path>
                </a:pathLst>
              </a:custGeom>
              <a:solidFill>
                <a:srgbClr val="8FAADC"/>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63" name="Freeform 63"/>
              <p:cNvSpPr>
                <a:spLocks/>
              </p:cNvSpPr>
              <p:nvPr/>
            </p:nvSpPr>
            <p:spPr bwMode="auto">
              <a:xfrm>
                <a:off x="3787776" y="3040645"/>
                <a:ext cx="2778125" cy="682625"/>
              </a:xfrm>
              <a:custGeom>
                <a:avLst/>
                <a:gdLst>
                  <a:gd name="T0" fmla="*/ 0 w 6130"/>
                  <a:gd name="T1" fmla="*/ 1002 h 1510"/>
                  <a:gd name="T2" fmla="*/ 167 w 6130"/>
                  <a:gd name="T3" fmla="*/ 0 h 1510"/>
                  <a:gd name="T4" fmla="*/ 6130 w 6130"/>
                  <a:gd name="T5" fmla="*/ 1510 h 1510"/>
                  <a:gd name="T6" fmla="*/ 0 w 6130"/>
                  <a:gd name="T7" fmla="*/ 1002 h 1510"/>
                </a:gdLst>
                <a:ahLst/>
                <a:cxnLst>
                  <a:cxn ang="0">
                    <a:pos x="T0" y="T1"/>
                  </a:cxn>
                  <a:cxn ang="0">
                    <a:pos x="T2" y="T3"/>
                  </a:cxn>
                  <a:cxn ang="0">
                    <a:pos x="T4" y="T5"/>
                  </a:cxn>
                  <a:cxn ang="0">
                    <a:pos x="T6" y="T7"/>
                  </a:cxn>
                </a:cxnLst>
                <a:rect l="0" t="0" r="r" b="b"/>
                <a:pathLst>
                  <a:path w="6130" h="1510">
                    <a:moveTo>
                      <a:pt x="0" y="1002"/>
                    </a:moveTo>
                    <a:cubicBezTo>
                      <a:pt x="28" y="664"/>
                      <a:pt x="84" y="329"/>
                      <a:pt x="167" y="0"/>
                    </a:cubicBezTo>
                    <a:lnTo>
                      <a:pt x="6130" y="1510"/>
                    </a:lnTo>
                    <a:lnTo>
                      <a:pt x="0" y="1002"/>
                    </a:lnTo>
                    <a:close/>
                  </a:path>
                </a:pathLst>
              </a:custGeom>
              <a:solidFill>
                <a:srgbClr val="A9D18E"/>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65" name="Freeform 65"/>
              <p:cNvSpPr>
                <a:spLocks/>
              </p:cNvSpPr>
              <p:nvPr/>
            </p:nvSpPr>
            <p:spPr bwMode="auto">
              <a:xfrm>
                <a:off x="3863976" y="2605670"/>
                <a:ext cx="2701925" cy="1117600"/>
              </a:xfrm>
              <a:custGeom>
                <a:avLst/>
                <a:gdLst>
                  <a:gd name="T0" fmla="*/ 0 w 5963"/>
                  <a:gd name="T1" fmla="*/ 961 h 2471"/>
                  <a:gd name="T2" fmla="*/ 330 w 5963"/>
                  <a:gd name="T3" fmla="*/ 0 h 2471"/>
                  <a:gd name="T4" fmla="*/ 5963 w 5963"/>
                  <a:gd name="T5" fmla="*/ 2471 h 2471"/>
                  <a:gd name="T6" fmla="*/ 0 w 5963"/>
                  <a:gd name="T7" fmla="*/ 961 h 2471"/>
                </a:gdLst>
                <a:ahLst/>
                <a:cxnLst>
                  <a:cxn ang="0">
                    <a:pos x="T0" y="T1"/>
                  </a:cxn>
                  <a:cxn ang="0">
                    <a:pos x="T2" y="T3"/>
                  </a:cxn>
                  <a:cxn ang="0">
                    <a:pos x="T4" y="T5"/>
                  </a:cxn>
                  <a:cxn ang="0">
                    <a:pos x="T6" y="T7"/>
                  </a:cxn>
                </a:cxnLst>
                <a:rect l="0" t="0" r="r" b="b"/>
                <a:pathLst>
                  <a:path w="5963" h="2471">
                    <a:moveTo>
                      <a:pt x="0" y="961"/>
                    </a:moveTo>
                    <a:cubicBezTo>
                      <a:pt x="83" y="632"/>
                      <a:pt x="194" y="311"/>
                      <a:pt x="330" y="0"/>
                    </a:cubicBezTo>
                    <a:lnTo>
                      <a:pt x="5963" y="2471"/>
                    </a:lnTo>
                    <a:lnTo>
                      <a:pt x="0" y="961"/>
                    </a:lnTo>
                    <a:close/>
                  </a:path>
                </a:pathLst>
              </a:custGeom>
              <a:solidFill>
                <a:srgbClr val="00B050"/>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67" name="Freeform 67"/>
              <p:cNvSpPr>
                <a:spLocks/>
              </p:cNvSpPr>
              <p:nvPr/>
            </p:nvSpPr>
            <p:spPr bwMode="auto">
              <a:xfrm>
                <a:off x="4013201" y="2202445"/>
                <a:ext cx="2552700" cy="1520825"/>
              </a:xfrm>
              <a:custGeom>
                <a:avLst/>
                <a:gdLst>
                  <a:gd name="T0" fmla="*/ 0 w 5633"/>
                  <a:gd name="T1" fmla="*/ 893 h 3364"/>
                  <a:gd name="T2" fmla="*/ 483 w 5633"/>
                  <a:gd name="T3" fmla="*/ 0 h 3364"/>
                  <a:gd name="T4" fmla="*/ 5633 w 5633"/>
                  <a:gd name="T5" fmla="*/ 3364 h 3364"/>
                  <a:gd name="T6" fmla="*/ 0 w 5633"/>
                  <a:gd name="T7" fmla="*/ 893 h 3364"/>
                </a:gdLst>
                <a:ahLst/>
                <a:cxnLst>
                  <a:cxn ang="0">
                    <a:pos x="T0" y="T1"/>
                  </a:cxn>
                  <a:cxn ang="0">
                    <a:pos x="T2" y="T3"/>
                  </a:cxn>
                  <a:cxn ang="0">
                    <a:pos x="T4" y="T5"/>
                  </a:cxn>
                  <a:cxn ang="0">
                    <a:pos x="T6" y="T7"/>
                  </a:cxn>
                </a:cxnLst>
                <a:rect l="0" t="0" r="r" b="b"/>
                <a:pathLst>
                  <a:path w="5633" h="3364">
                    <a:moveTo>
                      <a:pt x="0" y="893"/>
                    </a:moveTo>
                    <a:cubicBezTo>
                      <a:pt x="136" y="583"/>
                      <a:pt x="298" y="284"/>
                      <a:pt x="483" y="0"/>
                    </a:cubicBezTo>
                    <a:lnTo>
                      <a:pt x="5633" y="3364"/>
                    </a:lnTo>
                    <a:lnTo>
                      <a:pt x="0" y="893"/>
                    </a:lnTo>
                    <a:close/>
                  </a:path>
                </a:pathLst>
              </a:custGeom>
              <a:solidFill>
                <a:srgbClr val="843C0C"/>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69" name="Freeform 69"/>
              <p:cNvSpPr>
                <a:spLocks/>
              </p:cNvSpPr>
              <p:nvPr/>
            </p:nvSpPr>
            <p:spPr bwMode="auto">
              <a:xfrm>
                <a:off x="4232276" y="1838908"/>
                <a:ext cx="2333625" cy="1884363"/>
              </a:xfrm>
              <a:custGeom>
                <a:avLst/>
                <a:gdLst>
                  <a:gd name="T0" fmla="*/ 0 w 5150"/>
                  <a:gd name="T1" fmla="*/ 802 h 4166"/>
                  <a:gd name="T2" fmla="*/ 624 w 5150"/>
                  <a:gd name="T3" fmla="*/ 0 h 4166"/>
                  <a:gd name="T4" fmla="*/ 5150 w 5150"/>
                  <a:gd name="T5" fmla="*/ 4166 h 4166"/>
                  <a:gd name="T6" fmla="*/ 0 w 5150"/>
                  <a:gd name="T7" fmla="*/ 802 h 4166"/>
                </a:gdLst>
                <a:ahLst/>
                <a:cxnLst>
                  <a:cxn ang="0">
                    <a:pos x="T0" y="T1"/>
                  </a:cxn>
                  <a:cxn ang="0">
                    <a:pos x="T2" y="T3"/>
                  </a:cxn>
                  <a:cxn ang="0">
                    <a:pos x="T4" y="T5"/>
                  </a:cxn>
                  <a:cxn ang="0">
                    <a:pos x="T6" y="T7"/>
                  </a:cxn>
                </a:cxnLst>
                <a:rect l="0" t="0" r="r" b="b"/>
                <a:pathLst>
                  <a:path w="5150" h="4166">
                    <a:moveTo>
                      <a:pt x="0" y="802"/>
                    </a:moveTo>
                    <a:cubicBezTo>
                      <a:pt x="186" y="518"/>
                      <a:pt x="395" y="250"/>
                      <a:pt x="624" y="0"/>
                    </a:cubicBezTo>
                    <a:lnTo>
                      <a:pt x="5150" y="4166"/>
                    </a:lnTo>
                    <a:lnTo>
                      <a:pt x="0" y="802"/>
                    </a:lnTo>
                    <a:close/>
                  </a:path>
                </a:pathLst>
              </a:custGeom>
              <a:solidFill>
                <a:srgbClr val="FF0000"/>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71" name="Freeform 71"/>
              <p:cNvSpPr>
                <a:spLocks/>
              </p:cNvSpPr>
              <p:nvPr/>
            </p:nvSpPr>
            <p:spPr bwMode="auto">
              <a:xfrm>
                <a:off x="4514851" y="1527758"/>
                <a:ext cx="2051050" cy="2195513"/>
              </a:xfrm>
              <a:custGeom>
                <a:avLst/>
                <a:gdLst>
                  <a:gd name="T0" fmla="*/ 0 w 4526"/>
                  <a:gd name="T1" fmla="*/ 688 h 4854"/>
                  <a:gd name="T2" fmla="*/ 748 w 4526"/>
                  <a:gd name="T3" fmla="*/ 0 h 4854"/>
                  <a:gd name="T4" fmla="*/ 4526 w 4526"/>
                  <a:gd name="T5" fmla="*/ 4854 h 4854"/>
                  <a:gd name="T6" fmla="*/ 0 w 4526"/>
                  <a:gd name="T7" fmla="*/ 688 h 4854"/>
                </a:gdLst>
                <a:ahLst/>
                <a:cxnLst>
                  <a:cxn ang="0">
                    <a:pos x="T0" y="T1"/>
                  </a:cxn>
                  <a:cxn ang="0">
                    <a:pos x="T2" y="T3"/>
                  </a:cxn>
                  <a:cxn ang="0">
                    <a:pos x="T4" y="T5"/>
                  </a:cxn>
                  <a:cxn ang="0">
                    <a:pos x="T6" y="T7"/>
                  </a:cxn>
                </a:cxnLst>
                <a:rect l="0" t="0" r="r" b="b"/>
                <a:pathLst>
                  <a:path w="4526" h="4854">
                    <a:moveTo>
                      <a:pt x="0" y="688"/>
                    </a:moveTo>
                    <a:cubicBezTo>
                      <a:pt x="230" y="438"/>
                      <a:pt x="480" y="208"/>
                      <a:pt x="748" y="0"/>
                    </a:cubicBezTo>
                    <a:lnTo>
                      <a:pt x="4526" y="4854"/>
                    </a:lnTo>
                    <a:lnTo>
                      <a:pt x="0" y="688"/>
                    </a:lnTo>
                    <a:close/>
                  </a:path>
                </a:pathLst>
              </a:custGeom>
              <a:solidFill>
                <a:srgbClr val="FFFF00"/>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73" name="Freeform 73"/>
              <p:cNvSpPr>
                <a:spLocks/>
              </p:cNvSpPr>
              <p:nvPr/>
            </p:nvSpPr>
            <p:spPr bwMode="auto">
              <a:xfrm>
                <a:off x="4852989" y="1276933"/>
                <a:ext cx="1712913" cy="2446338"/>
              </a:xfrm>
              <a:custGeom>
                <a:avLst/>
                <a:gdLst>
                  <a:gd name="T0" fmla="*/ 0 w 3778"/>
                  <a:gd name="T1" fmla="*/ 556 h 5410"/>
                  <a:gd name="T2" fmla="*/ 850 w 3778"/>
                  <a:gd name="T3" fmla="*/ 0 h 5410"/>
                  <a:gd name="T4" fmla="*/ 3778 w 3778"/>
                  <a:gd name="T5" fmla="*/ 5410 h 5410"/>
                  <a:gd name="T6" fmla="*/ 0 w 3778"/>
                  <a:gd name="T7" fmla="*/ 556 h 5410"/>
                </a:gdLst>
                <a:ahLst/>
                <a:cxnLst>
                  <a:cxn ang="0">
                    <a:pos x="T0" y="T1"/>
                  </a:cxn>
                  <a:cxn ang="0">
                    <a:pos x="T2" y="T3"/>
                  </a:cxn>
                  <a:cxn ang="0">
                    <a:pos x="T4" y="T5"/>
                  </a:cxn>
                  <a:cxn ang="0">
                    <a:pos x="T6" y="T7"/>
                  </a:cxn>
                </a:cxnLst>
                <a:rect l="0" t="0" r="r" b="b"/>
                <a:pathLst>
                  <a:path w="3778" h="5410">
                    <a:moveTo>
                      <a:pt x="0" y="556"/>
                    </a:moveTo>
                    <a:cubicBezTo>
                      <a:pt x="267" y="348"/>
                      <a:pt x="552" y="162"/>
                      <a:pt x="850" y="0"/>
                    </a:cubicBezTo>
                    <a:lnTo>
                      <a:pt x="3778" y="5410"/>
                    </a:lnTo>
                    <a:lnTo>
                      <a:pt x="0" y="556"/>
                    </a:lnTo>
                    <a:close/>
                  </a:path>
                </a:pathLst>
              </a:custGeom>
              <a:solidFill>
                <a:srgbClr val="203864"/>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75" name="Freeform 75"/>
              <p:cNvSpPr>
                <a:spLocks/>
              </p:cNvSpPr>
              <p:nvPr/>
            </p:nvSpPr>
            <p:spPr bwMode="auto">
              <a:xfrm>
                <a:off x="5238751" y="1091195"/>
                <a:ext cx="1327150" cy="2632075"/>
              </a:xfrm>
              <a:custGeom>
                <a:avLst/>
                <a:gdLst>
                  <a:gd name="T0" fmla="*/ 0 w 2928"/>
                  <a:gd name="T1" fmla="*/ 408 h 5818"/>
                  <a:gd name="T2" fmla="*/ 931 w 2928"/>
                  <a:gd name="T3" fmla="*/ 0 h 5818"/>
                  <a:gd name="T4" fmla="*/ 2928 w 2928"/>
                  <a:gd name="T5" fmla="*/ 5818 h 5818"/>
                  <a:gd name="T6" fmla="*/ 0 w 2928"/>
                  <a:gd name="T7" fmla="*/ 408 h 5818"/>
                </a:gdLst>
                <a:ahLst/>
                <a:cxnLst>
                  <a:cxn ang="0">
                    <a:pos x="T0" y="T1"/>
                  </a:cxn>
                  <a:cxn ang="0">
                    <a:pos x="T2" y="T3"/>
                  </a:cxn>
                  <a:cxn ang="0">
                    <a:pos x="T4" y="T5"/>
                  </a:cxn>
                  <a:cxn ang="0">
                    <a:pos x="T6" y="T7"/>
                  </a:cxn>
                </a:cxnLst>
                <a:rect l="0" t="0" r="r" b="b"/>
                <a:pathLst>
                  <a:path w="2928" h="5818">
                    <a:moveTo>
                      <a:pt x="0" y="408"/>
                    </a:moveTo>
                    <a:cubicBezTo>
                      <a:pt x="299" y="247"/>
                      <a:pt x="610" y="110"/>
                      <a:pt x="931" y="0"/>
                    </a:cubicBezTo>
                    <a:lnTo>
                      <a:pt x="2928" y="5818"/>
                    </a:lnTo>
                    <a:lnTo>
                      <a:pt x="0" y="408"/>
                    </a:lnTo>
                    <a:close/>
                  </a:path>
                </a:pathLst>
              </a:custGeom>
              <a:solidFill>
                <a:srgbClr val="FF0000"/>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77" name="Freeform 77"/>
              <p:cNvSpPr>
                <a:spLocks/>
              </p:cNvSpPr>
              <p:nvPr/>
            </p:nvSpPr>
            <p:spPr bwMode="auto">
              <a:xfrm>
                <a:off x="5661026" y="978483"/>
                <a:ext cx="904875" cy="2744788"/>
              </a:xfrm>
              <a:custGeom>
                <a:avLst/>
                <a:gdLst>
                  <a:gd name="T0" fmla="*/ 0 w 1997"/>
                  <a:gd name="T1" fmla="*/ 249 h 6067"/>
                  <a:gd name="T2" fmla="*/ 984 w 1997"/>
                  <a:gd name="T3" fmla="*/ 0 h 6067"/>
                  <a:gd name="T4" fmla="*/ 1997 w 1997"/>
                  <a:gd name="T5" fmla="*/ 6067 h 6067"/>
                  <a:gd name="T6" fmla="*/ 0 w 1997"/>
                  <a:gd name="T7" fmla="*/ 249 h 6067"/>
                </a:gdLst>
                <a:ahLst/>
                <a:cxnLst>
                  <a:cxn ang="0">
                    <a:pos x="T0" y="T1"/>
                  </a:cxn>
                  <a:cxn ang="0">
                    <a:pos x="T2" y="T3"/>
                  </a:cxn>
                  <a:cxn ang="0">
                    <a:pos x="T4" y="T5"/>
                  </a:cxn>
                  <a:cxn ang="0">
                    <a:pos x="T6" y="T7"/>
                  </a:cxn>
                </a:cxnLst>
                <a:rect l="0" t="0" r="r" b="b"/>
                <a:pathLst>
                  <a:path w="1997" h="6067">
                    <a:moveTo>
                      <a:pt x="0" y="249"/>
                    </a:moveTo>
                    <a:cubicBezTo>
                      <a:pt x="320" y="139"/>
                      <a:pt x="650" y="56"/>
                      <a:pt x="984" y="0"/>
                    </a:cubicBezTo>
                    <a:lnTo>
                      <a:pt x="1997" y="6067"/>
                    </a:lnTo>
                    <a:lnTo>
                      <a:pt x="0" y="249"/>
                    </a:lnTo>
                    <a:close/>
                  </a:path>
                </a:pathLst>
              </a:custGeom>
              <a:solidFill>
                <a:srgbClr val="8CB9E2"/>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79" name="Freeform 79"/>
              <p:cNvSpPr>
                <a:spLocks/>
              </p:cNvSpPr>
              <p:nvPr/>
            </p:nvSpPr>
            <p:spPr bwMode="auto">
              <a:xfrm>
                <a:off x="6107114" y="941970"/>
                <a:ext cx="458788" cy="2781300"/>
              </a:xfrm>
              <a:custGeom>
                <a:avLst/>
                <a:gdLst>
                  <a:gd name="T0" fmla="*/ 0 w 1013"/>
                  <a:gd name="T1" fmla="*/ 84 h 6151"/>
                  <a:gd name="T2" fmla="*/ 1013 w 1013"/>
                  <a:gd name="T3" fmla="*/ 0 h 6151"/>
                  <a:gd name="T4" fmla="*/ 1013 w 1013"/>
                  <a:gd name="T5" fmla="*/ 6151 h 6151"/>
                  <a:gd name="T6" fmla="*/ 0 w 1013"/>
                  <a:gd name="T7" fmla="*/ 84 h 6151"/>
                </a:gdLst>
                <a:ahLst/>
                <a:cxnLst>
                  <a:cxn ang="0">
                    <a:pos x="T0" y="T1"/>
                  </a:cxn>
                  <a:cxn ang="0">
                    <a:pos x="T2" y="T3"/>
                  </a:cxn>
                  <a:cxn ang="0">
                    <a:pos x="T4" y="T5"/>
                  </a:cxn>
                  <a:cxn ang="0">
                    <a:pos x="T6" y="T7"/>
                  </a:cxn>
                </a:cxnLst>
                <a:rect l="0" t="0" r="r" b="b"/>
                <a:pathLst>
                  <a:path w="1013" h="6151">
                    <a:moveTo>
                      <a:pt x="0" y="84"/>
                    </a:moveTo>
                    <a:cubicBezTo>
                      <a:pt x="335" y="28"/>
                      <a:pt x="674" y="0"/>
                      <a:pt x="1013" y="0"/>
                    </a:cubicBezTo>
                    <a:lnTo>
                      <a:pt x="1013" y="6151"/>
                    </a:lnTo>
                    <a:lnTo>
                      <a:pt x="0" y="84"/>
                    </a:lnTo>
                    <a:close/>
                  </a:path>
                </a:pathLst>
              </a:custGeom>
              <a:solidFill>
                <a:srgbClr val="F2A46F"/>
              </a:solid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sz="1350"/>
              </a:p>
            </p:txBody>
          </p:sp>
        </p:grpSp>
        <p:sp>
          <p:nvSpPr>
            <p:cNvPr id="82" name="TextBox 81"/>
            <p:cNvSpPr txBox="1"/>
            <p:nvPr/>
          </p:nvSpPr>
          <p:spPr>
            <a:xfrm rot="2743025">
              <a:off x="4569293" y="1440136"/>
              <a:ext cx="1557129" cy="492443"/>
            </a:xfrm>
            <a:prstGeom prst="rect">
              <a:avLst/>
            </a:prstGeom>
            <a:noFill/>
          </p:spPr>
          <p:txBody>
            <a:bodyPr wrap="square" rtlCol="0">
              <a:spAutoFit/>
            </a:bodyPr>
            <a:lstStyle/>
            <a:p>
              <a:r>
                <a:rPr lang="en-US"/>
                <a:t>Cẩm Uyên</a:t>
              </a:r>
              <a:endParaRPr lang="en-US" sz="1350" dirty="0"/>
            </a:p>
          </p:txBody>
        </p:sp>
        <p:sp>
          <p:nvSpPr>
            <p:cNvPr id="83" name="TextBox 82"/>
            <p:cNvSpPr txBox="1"/>
            <p:nvPr/>
          </p:nvSpPr>
          <p:spPr>
            <a:xfrm rot="2315560">
              <a:off x="4245047" y="1769430"/>
              <a:ext cx="1861087" cy="492443"/>
            </a:xfrm>
            <a:prstGeom prst="rect">
              <a:avLst/>
            </a:prstGeom>
            <a:noFill/>
          </p:spPr>
          <p:txBody>
            <a:bodyPr wrap="square" rtlCol="0">
              <a:spAutoFit/>
            </a:bodyPr>
            <a:lstStyle/>
            <a:p>
              <a:r>
                <a:rPr lang="en-US">
                  <a:solidFill>
                    <a:schemeClr val="bg1"/>
                  </a:solidFill>
                </a:rPr>
                <a:t>Quỳnh Trang</a:t>
              </a:r>
              <a:endParaRPr lang="en-US" sz="1350" dirty="0">
                <a:solidFill>
                  <a:schemeClr val="bg1"/>
                </a:solidFill>
              </a:endParaRPr>
            </a:p>
          </p:txBody>
        </p:sp>
        <p:sp>
          <p:nvSpPr>
            <p:cNvPr id="84" name="Rectangle 83"/>
            <p:cNvSpPr/>
            <p:nvPr/>
          </p:nvSpPr>
          <p:spPr>
            <a:xfrm rot="2000338">
              <a:off x="4119589" y="1980102"/>
              <a:ext cx="1421675" cy="492443"/>
            </a:xfrm>
            <a:prstGeom prst="rect">
              <a:avLst/>
            </a:prstGeom>
          </p:spPr>
          <p:txBody>
            <a:bodyPr wrap="square">
              <a:spAutoFit/>
            </a:bodyPr>
            <a:lstStyle/>
            <a:p>
              <a:r>
                <a:rPr lang="en-US" smtClean="0">
                  <a:solidFill>
                    <a:schemeClr val="bg1"/>
                  </a:solidFill>
                </a:rPr>
                <a:t>Bùi Thảo</a:t>
              </a:r>
              <a:endParaRPr lang="en-US" sz="1400" dirty="0">
                <a:solidFill>
                  <a:schemeClr val="bg1"/>
                </a:solidFill>
              </a:endParaRPr>
            </a:p>
          </p:txBody>
        </p:sp>
        <p:sp>
          <p:nvSpPr>
            <p:cNvPr id="85" name="Rectangle 84"/>
            <p:cNvSpPr/>
            <p:nvPr/>
          </p:nvSpPr>
          <p:spPr>
            <a:xfrm rot="1169718">
              <a:off x="3957627" y="2443800"/>
              <a:ext cx="1895280" cy="492443"/>
            </a:xfrm>
            <a:prstGeom prst="rect">
              <a:avLst/>
            </a:prstGeom>
          </p:spPr>
          <p:txBody>
            <a:bodyPr wrap="square">
              <a:spAutoFit/>
            </a:bodyPr>
            <a:lstStyle/>
            <a:p>
              <a:r>
                <a:rPr lang="en-US" smtClean="0"/>
                <a:t>Ngô </a:t>
              </a:r>
              <a:r>
                <a:rPr lang="en-US"/>
                <a:t>Thảo</a:t>
              </a:r>
              <a:endParaRPr lang="en-US" sz="1350" dirty="0">
                <a:solidFill>
                  <a:schemeClr val="bg1"/>
                </a:solidFill>
              </a:endParaRPr>
            </a:p>
          </p:txBody>
        </p:sp>
        <p:sp>
          <p:nvSpPr>
            <p:cNvPr id="86" name="Rectangle 85"/>
            <p:cNvSpPr/>
            <p:nvPr/>
          </p:nvSpPr>
          <p:spPr>
            <a:xfrm rot="442195">
              <a:off x="3854982" y="2749201"/>
              <a:ext cx="2058023" cy="492443"/>
            </a:xfrm>
            <a:prstGeom prst="rect">
              <a:avLst/>
            </a:prstGeom>
          </p:spPr>
          <p:txBody>
            <a:bodyPr wrap="square">
              <a:spAutoFit/>
            </a:bodyPr>
            <a:lstStyle/>
            <a:p>
              <a:r>
                <a:rPr lang="en-US"/>
                <a:t>Hồng Quyên</a:t>
              </a:r>
              <a:endParaRPr lang="en-US" sz="1350" dirty="0"/>
            </a:p>
          </p:txBody>
        </p:sp>
        <p:sp>
          <p:nvSpPr>
            <p:cNvPr id="87" name="Rectangle 86"/>
            <p:cNvSpPr/>
            <p:nvPr/>
          </p:nvSpPr>
          <p:spPr>
            <a:xfrm>
              <a:off x="3779785" y="3163333"/>
              <a:ext cx="1477328" cy="492443"/>
            </a:xfrm>
            <a:prstGeom prst="rect">
              <a:avLst/>
            </a:prstGeom>
          </p:spPr>
          <p:txBody>
            <a:bodyPr wrap="none">
              <a:spAutoFit/>
            </a:bodyPr>
            <a:lstStyle/>
            <a:p>
              <a:r>
                <a:rPr lang="en-US"/>
                <a:t>Thanh Phi</a:t>
              </a:r>
              <a:endParaRPr lang="en-US" sz="1350" dirty="0"/>
            </a:p>
          </p:txBody>
        </p:sp>
        <p:sp>
          <p:nvSpPr>
            <p:cNvPr id="88" name="Rectangle 87"/>
            <p:cNvSpPr/>
            <p:nvPr/>
          </p:nvSpPr>
          <p:spPr>
            <a:xfrm rot="21074214">
              <a:off x="3822445" y="3497761"/>
              <a:ext cx="1796137" cy="492443"/>
            </a:xfrm>
            <a:prstGeom prst="rect">
              <a:avLst/>
            </a:prstGeom>
          </p:spPr>
          <p:txBody>
            <a:bodyPr wrap="square">
              <a:spAutoFit/>
            </a:bodyPr>
            <a:lstStyle/>
            <a:p>
              <a:r>
                <a:rPr lang="en-US"/>
                <a:t>Thanh Nhàn</a:t>
              </a:r>
              <a:endParaRPr lang="en-US" sz="1350" dirty="0"/>
            </a:p>
          </p:txBody>
        </p:sp>
        <p:sp>
          <p:nvSpPr>
            <p:cNvPr id="89" name="Rectangle 88"/>
            <p:cNvSpPr/>
            <p:nvPr/>
          </p:nvSpPr>
          <p:spPr>
            <a:xfrm rot="20371367">
              <a:off x="3956116" y="3858314"/>
              <a:ext cx="1633368" cy="492443"/>
            </a:xfrm>
            <a:prstGeom prst="rect">
              <a:avLst/>
            </a:prstGeom>
          </p:spPr>
          <p:txBody>
            <a:bodyPr wrap="square">
              <a:spAutoFit/>
            </a:bodyPr>
            <a:lstStyle/>
            <a:p>
              <a:r>
                <a:rPr lang="en-US">
                  <a:solidFill>
                    <a:schemeClr val="bg1"/>
                  </a:solidFill>
                </a:rPr>
                <a:t>Như Ngọc</a:t>
              </a:r>
              <a:endParaRPr lang="en-US" sz="1350" dirty="0">
                <a:solidFill>
                  <a:schemeClr val="bg1"/>
                </a:solidFill>
              </a:endParaRPr>
            </a:p>
          </p:txBody>
        </p:sp>
        <p:sp>
          <p:nvSpPr>
            <p:cNvPr id="90" name="Rectangle 89"/>
            <p:cNvSpPr/>
            <p:nvPr/>
          </p:nvSpPr>
          <p:spPr>
            <a:xfrm rot="19810765">
              <a:off x="4033352" y="4157621"/>
              <a:ext cx="1801929" cy="492443"/>
            </a:xfrm>
            <a:prstGeom prst="rect">
              <a:avLst/>
            </a:prstGeom>
          </p:spPr>
          <p:txBody>
            <a:bodyPr wrap="square">
              <a:spAutoFit/>
            </a:bodyPr>
            <a:lstStyle/>
            <a:p>
              <a:r>
                <a:rPr lang="en-US"/>
                <a:t>Khánh Ngọc</a:t>
              </a:r>
              <a:endParaRPr lang="en-US" sz="1350" dirty="0"/>
            </a:p>
          </p:txBody>
        </p:sp>
        <p:sp>
          <p:nvSpPr>
            <p:cNvPr id="171" name="Rectangle 170"/>
            <p:cNvSpPr/>
            <p:nvPr/>
          </p:nvSpPr>
          <p:spPr>
            <a:xfrm rot="19335717">
              <a:off x="4245250" y="4505589"/>
              <a:ext cx="1569666" cy="492443"/>
            </a:xfrm>
            <a:prstGeom prst="rect">
              <a:avLst/>
            </a:prstGeom>
          </p:spPr>
          <p:txBody>
            <a:bodyPr wrap="square">
              <a:spAutoFit/>
            </a:bodyPr>
            <a:lstStyle/>
            <a:p>
              <a:r>
                <a:rPr lang="en-US"/>
                <a:t>Bảo Ngọc</a:t>
              </a:r>
              <a:endParaRPr lang="en-US" sz="1350" dirty="0"/>
            </a:p>
          </p:txBody>
        </p:sp>
        <p:sp>
          <p:nvSpPr>
            <p:cNvPr id="212" name="Rectangle 211"/>
            <p:cNvSpPr/>
            <p:nvPr/>
          </p:nvSpPr>
          <p:spPr>
            <a:xfrm rot="18715702">
              <a:off x="4546760" y="4878942"/>
              <a:ext cx="1504559" cy="492443"/>
            </a:xfrm>
            <a:prstGeom prst="rect">
              <a:avLst/>
            </a:prstGeom>
          </p:spPr>
          <p:txBody>
            <a:bodyPr wrap="square">
              <a:spAutoFit/>
            </a:bodyPr>
            <a:lstStyle/>
            <a:p>
              <a:r>
                <a:rPr lang="en-US">
                  <a:solidFill>
                    <a:schemeClr val="bg1"/>
                  </a:solidFill>
                </a:rPr>
                <a:t>Bảo Nam</a:t>
              </a:r>
              <a:endParaRPr lang="en-US" sz="1350">
                <a:solidFill>
                  <a:schemeClr val="bg1"/>
                </a:solidFill>
              </a:endParaRPr>
            </a:p>
          </p:txBody>
        </p:sp>
        <p:sp>
          <p:nvSpPr>
            <p:cNvPr id="213" name="Rectangle 212"/>
            <p:cNvSpPr/>
            <p:nvPr/>
          </p:nvSpPr>
          <p:spPr>
            <a:xfrm rot="18240879">
              <a:off x="4778082" y="4937281"/>
              <a:ext cx="1801031" cy="492443"/>
            </a:xfrm>
            <a:prstGeom prst="rect">
              <a:avLst/>
            </a:prstGeom>
          </p:spPr>
          <p:txBody>
            <a:bodyPr wrap="square">
              <a:spAutoFit/>
            </a:bodyPr>
            <a:lstStyle/>
            <a:p>
              <a:r>
                <a:rPr lang="en-US">
                  <a:solidFill>
                    <a:schemeClr val="bg1"/>
                  </a:solidFill>
                </a:rPr>
                <a:t>Thành Long</a:t>
              </a:r>
              <a:endParaRPr lang="en-US" sz="1350">
                <a:solidFill>
                  <a:schemeClr val="bg1"/>
                </a:solidFill>
              </a:endParaRPr>
            </a:p>
          </p:txBody>
        </p:sp>
        <p:sp>
          <p:nvSpPr>
            <p:cNvPr id="254" name="Rectangle 253"/>
            <p:cNvSpPr/>
            <p:nvPr/>
          </p:nvSpPr>
          <p:spPr>
            <a:xfrm rot="17635105">
              <a:off x="5042758" y="5149045"/>
              <a:ext cx="1786220" cy="492443"/>
            </a:xfrm>
            <a:prstGeom prst="rect">
              <a:avLst/>
            </a:prstGeom>
          </p:spPr>
          <p:txBody>
            <a:bodyPr wrap="square">
              <a:spAutoFit/>
            </a:bodyPr>
            <a:lstStyle/>
            <a:p>
              <a:r>
                <a:rPr lang="en-US">
                  <a:solidFill>
                    <a:schemeClr val="bg1"/>
                  </a:solidFill>
                </a:rPr>
                <a:t>Ngọc Long</a:t>
              </a:r>
              <a:endParaRPr lang="en-US" sz="1350" dirty="0">
                <a:solidFill>
                  <a:schemeClr val="bg1"/>
                </a:solidFill>
              </a:endParaRPr>
            </a:p>
          </p:txBody>
        </p:sp>
        <p:sp>
          <p:nvSpPr>
            <p:cNvPr id="296" name="Rectangle 295"/>
            <p:cNvSpPr/>
            <p:nvPr/>
          </p:nvSpPr>
          <p:spPr>
            <a:xfrm rot="17081983">
              <a:off x="5585577" y="5484293"/>
              <a:ext cx="1436715" cy="492443"/>
            </a:xfrm>
            <a:prstGeom prst="rect">
              <a:avLst/>
            </a:prstGeom>
          </p:spPr>
          <p:txBody>
            <a:bodyPr wrap="square">
              <a:spAutoFit/>
            </a:bodyPr>
            <a:lstStyle/>
            <a:p>
              <a:r>
                <a:rPr lang="en-US">
                  <a:solidFill>
                    <a:schemeClr val="bg1"/>
                  </a:solidFill>
                </a:rPr>
                <a:t>Diệu Linh</a:t>
              </a:r>
              <a:endParaRPr lang="en-US" sz="1350" dirty="0">
                <a:solidFill>
                  <a:schemeClr val="bg1"/>
                </a:solidFill>
              </a:endParaRPr>
            </a:p>
          </p:txBody>
        </p:sp>
        <p:sp>
          <p:nvSpPr>
            <p:cNvPr id="297" name="Rectangle 296"/>
            <p:cNvSpPr/>
            <p:nvPr/>
          </p:nvSpPr>
          <p:spPr>
            <a:xfrm rot="16674872">
              <a:off x="6006266" y="5431969"/>
              <a:ext cx="1388539" cy="492443"/>
            </a:xfrm>
            <a:prstGeom prst="rect">
              <a:avLst/>
            </a:prstGeom>
          </p:spPr>
          <p:txBody>
            <a:bodyPr wrap="square">
              <a:spAutoFit/>
            </a:bodyPr>
            <a:lstStyle/>
            <a:p>
              <a:r>
                <a:rPr lang="en-US">
                  <a:solidFill>
                    <a:schemeClr val="bg1"/>
                  </a:solidFill>
                </a:rPr>
                <a:t>Mai Linh</a:t>
              </a:r>
              <a:endParaRPr lang="en-US" sz="1350" dirty="0">
                <a:solidFill>
                  <a:schemeClr val="bg1"/>
                </a:solidFill>
              </a:endParaRPr>
            </a:p>
          </p:txBody>
        </p:sp>
        <p:sp>
          <p:nvSpPr>
            <p:cNvPr id="298" name="Rectangle 297"/>
            <p:cNvSpPr/>
            <p:nvPr/>
          </p:nvSpPr>
          <p:spPr>
            <a:xfrm rot="15672824">
              <a:off x="6371155" y="5588936"/>
              <a:ext cx="1448704" cy="492443"/>
            </a:xfrm>
            <a:prstGeom prst="rect">
              <a:avLst/>
            </a:prstGeom>
          </p:spPr>
          <p:txBody>
            <a:bodyPr wrap="square">
              <a:spAutoFit/>
            </a:bodyPr>
            <a:lstStyle/>
            <a:p>
              <a:r>
                <a:rPr lang="en-US">
                  <a:solidFill>
                    <a:schemeClr val="bg1"/>
                  </a:solidFill>
                </a:rPr>
                <a:t>Tú Linh</a:t>
              </a:r>
              <a:endParaRPr lang="en-US" sz="1350" dirty="0">
                <a:solidFill>
                  <a:schemeClr val="bg1"/>
                </a:solidFill>
              </a:endParaRPr>
            </a:p>
          </p:txBody>
        </p:sp>
        <p:sp>
          <p:nvSpPr>
            <p:cNvPr id="299" name="Rectangle 298"/>
            <p:cNvSpPr/>
            <p:nvPr/>
          </p:nvSpPr>
          <p:spPr>
            <a:xfrm rot="15388490">
              <a:off x="6629749" y="5354143"/>
              <a:ext cx="1553678" cy="492443"/>
            </a:xfrm>
            <a:prstGeom prst="rect">
              <a:avLst/>
            </a:prstGeom>
          </p:spPr>
          <p:txBody>
            <a:bodyPr wrap="square">
              <a:spAutoFit/>
            </a:bodyPr>
            <a:lstStyle/>
            <a:p>
              <a:r>
                <a:rPr lang="en-US"/>
                <a:t>Phúc Lâm</a:t>
              </a:r>
              <a:endParaRPr lang="en-US" sz="1350"/>
            </a:p>
          </p:txBody>
        </p:sp>
        <p:sp>
          <p:nvSpPr>
            <p:cNvPr id="339" name="Rectangle 338"/>
            <p:cNvSpPr/>
            <p:nvPr/>
          </p:nvSpPr>
          <p:spPr>
            <a:xfrm rot="14952899">
              <a:off x="6942198" y="5188110"/>
              <a:ext cx="1706403" cy="492443"/>
            </a:xfrm>
            <a:prstGeom prst="rect">
              <a:avLst/>
            </a:prstGeom>
          </p:spPr>
          <p:txBody>
            <a:bodyPr wrap="square">
              <a:spAutoFit/>
            </a:bodyPr>
            <a:lstStyle/>
            <a:p>
              <a:r>
                <a:rPr lang="en-US">
                  <a:solidFill>
                    <a:schemeClr val="bg1"/>
                  </a:solidFill>
                </a:rPr>
                <a:t>Trung Kiên</a:t>
              </a:r>
              <a:endParaRPr lang="en-US" sz="1350">
                <a:solidFill>
                  <a:schemeClr val="bg1"/>
                </a:solidFill>
              </a:endParaRPr>
            </a:p>
          </p:txBody>
        </p:sp>
        <p:sp>
          <p:nvSpPr>
            <p:cNvPr id="461" name="Rectangle 460"/>
            <p:cNvSpPr/>
            <p:nvPr/>
          </p:nvSpPr>
          <p:spPr>
            <a:xfrm rot="14378777">
              <a:off x="7198794" y="4970719"/>
              <a:ext cx="1664148" cy="492443"/>
            </a:xfrm>
            <a:prstGeom prst="rect">
              <a:avLst/>
            </a:prstGeom>
          </p:spPr>
          <p:txBody>
            <a:bodyPr wrap="square">
              <a:spAutoFit/>
            </a:bodyPr>
            <a:lstStyle/>
            <a:p>
              <a:r>
                <a:rPr lang="en-US"/>
                <a:t>Duy Khánh</a:t>
              </a:r>
              <a:endParaRPr lang="en-US" sz="1350" dirty="0"/>
            </a:p>
          </p:txBody>
        </p:sp>
        <p:sp>
          <p:nvSpPr>
            <p:cNvPr id="462" name="Rectangle 461"/>
            <p:cNvSpPr/>
            <p:nvPr/>
          </p:nvSpPr>
          <p:spPr>
            <a:xfrm rot="14034535">
              <a:off x="7301631" y="4727947"/>
              <a:ext cx="2016287" cy="492443"/>
            </a:xfrm>
            <a:prstGeom prst="rect">
              <a:avLst/>
            </a:prstGeom>
          </p:spPr>
          <p:txBody>
            <a:bodyPr wrap="square">
              <a:spAutoFit/>
            </a:bodyPr>
            <a:lstStyle/>
            <a:p>
              <a:r>
                <a:rPr lang="en-US"/>
                <a:t>Nhật Khang</a:t>
              </a:r>
              <a:endParaRPr lang="en-US" sz="1350" dirty="0"/>
            </a:p>
          </p:txBody>
        </p:sp>
        <p:sp>
          <p:nvSpPr>
            <p:cNvPr id="465" name="Rectangle 464"/>
            <p:cNvSpPr/>
            <p:nvPr/>
          </p:nvSpPr>
          <p:spPr>
            <a:xfrm rot="13411150">
              <a:off x="7494166" y="4479469"/>
              <a:ext cx="2059105" cy="492443"/>
            </a:xfrm>
            <a:prstGeom prst="rect">
              <a:avLst/>
            </a:prstGeom>
          </p:spPr>
          <p:txBody>
            <a:bodyPr wrap="square">
              <a:spAutoFit/>
            </a:bodyPr>
            <a:lstStyle/>
            <a:p>
              <a:r>
                <a:rPr lang="en-US"/>
                <a:t>Quỳnh Hương</a:t>
              </a:r>
              <a:endParaRPr lang="en-US" sz="1350" dirty="0"/>
            </a:p>
          </p:txBody>
        </p:sp>
        <p:sp>
          <p:nvSpPr>
            <p:cNvPr id="466" name="Rectangle 465"/>
            <p:cNvSpPr/>
            <p:nvPr/>
          </p:nvSpPr>
          <p:spPr>
            <a:xfrm rot="12531984">
              <a:off x="7646117" y="4179094"/>
              <a:ext cx="2061645" cy="492443"/>
            </a:xfrm>
            <a:prstGeom prst="rect">
              <a:avLst/>
            </a:prstGeom>
          </p:spPr>
          <p:txBody>
            <a:bodyPr wrap="square">
              <a:spAutoFit/>
            </a:bodyPr>
            <a:lstStyle/>
            <a:p>
              <a:r>
                <a:rPr lang="en-US">
                  <a:solidFill>
                    <a:schemeClr val="bg1"/>
                  </a:solidFill>
                </a:rPr>
                <a:t>Khánh Huyền</a:t>
              </a:r>
              <a:endParaRPr lang="en-US" sz="1350" dirty="0">
                <a:solidFill>
                  <a:schemeClr val="bg1"/>
                </a:solidFill>
              </a:endParaRPr>
            </a:p>
          </p:txBody>
        </p:sp>
        <p:sp>
          <p:nvSpPr>
            <p:cNvPr id="467" name="Rectangle 466"/>
            <p:cNvSpPr/>
            <p:nvPr/>
          </p:nvSpPr>
          <p:spPr>
            <a:xfrm rot="12177149">
              <a:off x="8458819" y="3910475"/>
              <a:ext cx="1422569" cy="492443"/>
            </a:xfrm>
            <a:prstGeom prst="rect">
              <a:avLst/>
            </a:prstGeom>
          </p:spPr>
          <p:txBody>
            <a:bodyPr wrap="square">
              <a:spAutoFit/>
            </a:bodyPr>
            <a:lstStyle/>
            <a:p>
              <a:r>
                <a:rPr lang="en-US">
                  <a:solidFill>
                    <a:schemeClr val="bg1"/>
                  </a:solidFill>
                </a:rPr>
                <a:t>Thu Hoài</a:t>
              </a:r>
              <a:endParaRPr lang="en-US" sz="1350">
                <a:solidFill>
                  <a:schemeClr val="bg1"/>
                </a:solidFill>
              </a:endParaRPr>
            </a:p>
          </p:txBody>
        </p:sp>
        <p:sp>
          <p:nvSpPr>
            <p:cNvPr id="468" name="Rectangle 467"/>
            <p:cNvSpPr/>
            <p:nvPr/>
          </p:nvSpPr>
          <p:spPr>
            <a:xfrm rot="11582443">
              <a:off x="8535767" y="3535826"/>
              <a:ext cx="1422569" cy="492443"/>
            </a:xfrm>
            <a:prstGeom prst="rect">
              <a:avLst/>
            </a:prstGeom>
          </p:spPr>
          <p:txBody>
            <a:bodyPr wrap="square">
              <a:spAutoFit/>
            </a:bodyPr>
            <a:lstStyle/>
            <a:p>
              <a:r>
                <a:rPr lang="en-US">
                  <a:solidFill>
                    <a:schemeClr val="bg1"/>
                  </a:solidFill>
                </a:rPr>
                <a:t>Văn Hiếu</a:t>
              </a:r>
              <a:endParaRPr lang="en-US" sz="1350" dirty="0">
                <a:solidFill>
                  <a:schemeClr val="bg1"/>
                </a:solidFill>
              </a:endParaRPr>
            </a:p>
          </p:txBody>
        </p:sp>
        <p:sp>
          <p:nvSpPr>
            <p:cNvPr id="469" name="Rectangle 468"/>
            <p:cNvSpPr/>
            <p:nvPr/>
          </p:nvSpPr>
          <p:spPr>
            <a:xfrm rot="11041461">
              <a:off x="8565599" y="3154756"/>
              <a:ext cx="1422569" cy="492443"/>
            </a:xfrm>
            <a:prstGeom prst="rect">
              <a:avLst/>
            </a:prstGeom>
          </p:spPr>
          <p:txBody>
            <a:bodyPr wrap="square">
              <a:spAutoFit/>
            </a:bodyPr>
            <a:lstStyle/>
            <a:p>
              <a:r>
                <a:rPr lang="en-US"/>
                <a:t>Đức Hiệp</a:t>
              </a:r>
              <a:endParaRPr lang="en-US" sz="1350"/>
            </a:p>
          </p:txBody>
        </p:sp>
        <p:sp>
          <p:nvSpPr>
            <p:cNvPr id="470" name="Rectangle 469"/>
            <p:cNvSpPr/>
            <p:nvPr/>
          </p:nvSpPr>
          <p:spPr>
            <a:xfrm rot="10308523">
              <a:off x="7649995" y="2843300"/>
              <a:ext cx="2262752" cy="492443"/>
            </a:xfrm>
            <a:prstGeom prst="rect">
              <a:avLst/>
            </a:prstGeom>
          </p:spPr>
          <p:txBody>
            <a:bodyPr wrap="square">
              <a:spAutoFit/>
            </a:bodyPr>
            <a:lstStyle/>
            <a:p>
              <a:r>
                <a:rPr lang="en-US" smtClean="0">
                  <a:solidFill>
                    <a:schemeClr val="bg1"/>
                  </a:solidFill>
                </a:rPr>
                <a:t>Nguyễn </a:t>
              </a:r>
              <a:r>
                <a:rPr lang="en-US">
                  <a:solidFill>
                    <a:schemeClr val="bg1"/>
                  </a:solidFill>
                </a:rPr>
                <a:t>Hân</a:t>
              </a:r>
              <a:endParaRPr lang="en-US" sz="1350">
                <a:solidFill>
                  <a:schemeClr val="bg1"/>
                </a:solidFill>
              </a:endParaRPr>
            </a:p>
          </p:txBody>
        </p:sp>
        <p:sp>
          <p:nvSpPr>
            <p:cNvPr id="471" name="Rectangle 470"/>
            <p:cNvSpPr/>
            <p:nvPr/>
          </p:nvSpPr>
          <p:spPr>
            <a:xfrm rot="9635059">
              <a:off x="8170461" y="2358597"/>
              <a:ext cx="1677703" cy="492443"/>
            </a:xfrm>
            <a:prstGeom prst="rect">
              <a:avLst/>
            </a:prstGeom>
          </p:spPr>
          <p:txBody>
            <a:bodyPr wrap="square">
              <a:spAutoFit/>
            </a:bodyPr>
            <a:lstStyle/>
            <a:p>
              <a:r>
                <a:rPr lang="en-US" smtClean="0">
                  <a:solidFill>
                    <a:schemeClr val="bg1"/>
                  </a:solidFill>
                </a:rPr>
                <a:t>Đặng </a:t>
              </a:r>
              <a:r>
                <a:rPr lang="en-US">
                  <a:solidFill>
                    <a:schemeClr val="bg1"/>
                  </a:solidFill>
                </a:rPr>
                <a:t>Hân</a:t>
              </a:r>
              <a:endParaRPr lang="en-US" sz="1350" dirty="0">
                <a:solidFill>
                  <a:schemeClr val="bg1"/>
                </a:solidFill>
              </a:endParaRPr>
            </a:p>
          </p:txBody>
        </p:sp>
        <p:sp>
          <p:nvSpPr>
            <p:cNvPr id="472" name="Rectangle 471"/>
            <p:cNvSpPr/>
            <p:nvPr/>
          </p:nvSpPr>
          <p:spPr>
            <a:xfrm rot="9635059">
              <a:off x="8221838" y="2000197"/>
              <a:ext cx="1422569" cy="492443"/>
            </a:xfrm>
            <a:prstGeom prst="rect">
              <a:avLst/>
            </a:prstGeom>
          </p:spPr>
          <p:txBody>
            <a:bodyPr wrap="square">
              <a:spAutoFit/>
            </a:bodyPr>
            <a:lstStyle/>
            <a:p>
              <a:r>
                <a:rPr lang="en-US">
                  <a:solidFill>
                    <a:schemeClr val="bg1"/>
                  </a:solidFill>
                </a:rPr>
                <a:t>Thu Hảo</a:t>
              </a:r>
              <a:endParaRPr lang="en-US" sz="1350" dirty="0">
                <a:solidFill>
                  <a:schemeClr val="bg1"/>
                </a:solidFill>
              </a:endParaRPr>
            </a:p>
          </p:txBody>
        </p:sp>
        <p:sp>
          <p:nvSpPr>
            <p:cNvPr id="473" name="Rectangle 472"/>
            <p:cNvSpPr/>
            <p:nvPr/>
          </p:nvSpPr>
          <p:spPr>
            <a:xfrm rot="8338032">
              <a:off x="7992463" y="1637506"/>
              <a:ext cx="1508236" cy="492443"/>
            </a:xfrm>
            <a:prstGeom prst="rect">
              <a:avLst/>
            </a:prstGeom>
          </p:spPr>
          <p:txBody>
            <a:bodyPr wrap="square">
              <a:spAutoFit/>
            </a:bodyPr>
            <a:lstStyle/>
            <a:p>
              <a:r>
                <a:rPr lang="en-US">
                  <a:solidFill>
                    <a:schemeClr val="bg1"/>
                  </a:solidFill>
                </a:rPr>
                <a:t>Trung Đức</a:t>
              </a:r>
              <a:endParaRPr lang="en-US" sz="1350" dirty="0">
                <a:solidFill>
                  <a:schemeClr val="bg1"/>
                </a:solidFill>
              </a:endParaRPr>
            </a:p>
          </p:txBody>
        </p:sp>
        <p:sp>
          <p:nvSpPr>
            <p:cNvPr id="474" name="Rectangle 473"/>
            <p:cNvSpPr/>
            <p:nvPr/>
          </p:nvSpPr>
          <p:spPr>
            <a:xfrm rot="8338032">
              <a:off x="7812331" y="1338724"/>
              <a:ext cx="1422569" cy="492443"/>
            </a:xfrm>
            <a:prstGeom prst="rect">
              <a:avLst/>
            </a:prstGeom>
          </p:spPr>
          <p:txBody>
            <a:bodyPr wrap="square">
              <a:spAutoFit/>
            </a:bodyPr>
            <a:lstStyle/>
            <a:p>
              <a:r>
                <a:rPr lang="en-US">
                  <a:solidFill>
                    <a:schemeClr val="bg1"/>
                  </a:solidFill>
                </a:rPr>
                <a:t>Văn Đại</a:t>
              </a:r>
              <a:endParaRPr lang="en-US" sz="1350" dirty="0">
                <a:solidFill>
                  <a:schemeClr val="bg1"/>
                </a:solidFill>
              </a:endParaRPr>
            </a:p>
          </p:txBody>
        </p:sp>
        <p:sp>
          <p:nvSpPr>
            <p:cNvPr id="475" name="Rectangle 474"/>
            <p:cNvSpPr/>
            <p:nvPr/>
          </p:nvSpPr>
          <p:spPr>
            <a:xfrm rot="7204373">
              <a:off x="7230769" y="1315249"/>
              <a:ext cx="1760347" cy="492443"/>
            </a:xfrm>
            <a:prstGeom prst="rect">
              <a:avLst/>
            </a:prstGeom>
          </p:spPr>
          <p:txBody>
            <a:bodyPr wrap="square">
              <a:spAutoFit/>
            </a:bodyPr>
            <a:lstStyle/>
            <a:p>
              <a:r>
                <a:rPr lang="en-US"/>
                <a:t>Hải Dương</a:t>
              </a:r>
              <a:endParaRPr lang="en-US" sz="1350" dirty="0"/>
            </a:p>
          </p:txBody>
        </p:sp>
        <p:sp>
          <p:nvSpPr>
            <p:cNvPr id="476" name="Rectangle 475"/>
            <p:cNvSpPr/>
            <p:nvPr/>
          </p:nvSpPr>
          <p:spPr>
            <a:xfrm rot="6839477">
              <a:off x="6952406" y="1093549"/>
              <a:ext cx="1706491" cy="492443"/>
            </a:xfrm>
            <a:prstGeom prst="rect">
              <a:avLst/>
            </a:prstGeom>
          </p:spPr>
          <p:txBody>
            <a:bodyPr wrap="square">
              <a:spAutoFit/>
            </a:bodyPr>
            <a:lstStyle/>
            <a:p>
              <a:r>
                <a:rPr lang="en-US" smtClean="0">
                  <a:solidFill>
                    <a:schemeClr val="bg1"/>
                  </a:solidFill>
                </a:rPr>
                <a:t>Bùi </a:t>
              </a:r>
              <a:r>
                <a:rPr lang="en-US">
                  <a:solidFill>
                    <a:schemeClr val="bg1"/>
                  </a:solidFill>
                </a:rPr>
                <a:t>Duyên</a:t>
              </a:r>
              <a:endParaRPr lang="en-US" sz="1350" dirty="0">
                <a:solidFill>
                  <a:schemeClr val="bg1"/>
                </a:solidFill>
              </a:endParaRPr>
            </a:p>
          </p:txBody>
        </p:sp>
        <p:sp>
          <p:nvSpPr>
            <p:cNvPr id="477" name="Rectangle 476"/>
            <p:cNvSpPr/>
            <p:nvPr/>
          </p:nvSpPr>
          <p:spPr>
            <a:xfrm rot="6142633">
              <a:off x="6491853" y="1012646"/>
              <a:ext cx="1903259" cy="492443"/>
            </a:xfrm>
            <a:prstGeom prst="rect">
              <a:avLst/>
            </a:prstGeom>
          </p:spPr>
          <p:txBody>
            <a:bodyPr wrap="square">
              <a:spAutoFit/>
            </a:bodyPr>
            <a:lstStyle/>
            <a:p>
              <a:r>
                <a:rPr lang="en-US">
                  <a:solidFill>
                    <a:schemeClr val="bg1"/>
                  </a:solidFill>
                </a:rPr>
                <a:t>Quang Dũng</a:t>
              </a:r>
              <a:endParaRPr lang="en-US" sz="1350" dirty="0">
                <a:solidFill>
                  <a:schemeClr val="bg1"/>
                </a:solidFill>
              </a:endParaRPr>
            </a:p>
          </p:txBody>
        </p:sp>
        <p:sp>
          <p:nvSpPr>
            <p:cNvPr id="478" name="Rectangle 477"/>
            <p:cNvSpPr/>
            <p:nvPr/>
          </p:nvSpPr>
          <p:spPr>
            <a:xfrm rot="5744907">
              <a:off x="6408008" y="721934"/>
              <a:ext cx="1422569" cy="492443"/>
            </a:xfrm>
            <a:prstGeom prst="rect">
              <a:avLst/>
            </a:prstGeom>
          </p:spPr>
          <p:txBody>
            <a:bodyPr wrap="square">
              <a:spAutoFit/>
            </a:bodyPr>
            <a:lstStyle/>
            <a:p>
              <a:r>
                <a:rPr lang="en-US">
                  <a:solidFill>
                    <a:schemeClr val="bg1"/>
                  </a:solidFill>
                </a:rPr>
                <a:t>Bảo Châu</a:t>
              </a:r>
              <a:endParaRPr lang="en-US" sz="1350" dirty="0">
                <a:solidFill>
                  <a:schemeClr val="bg1"/>
                </a:solidFill>
              </a:endParaRPr>
            </a:p>
          </p:txBody>
        </p:sp>
        <p:sp>
          <p:nvSpPr>
            <p:cNvPr id="479" name="Rectangle 478"/>
            <p:cNvSpPr/>
            <p:nvPr/>
          </p:nvSpPr>
          <p:spPr>
            <a:xfrm rot="5400000">
              <a:off x="6008193" y="749149"/>
              <a:ext cx="1422569" cy="492443"/>
            </a:xfrm>
            <a:prstGeom prst="rect">
              <a:avLst/>
            </a:prstGeom>
          </p:spPr>
          <p:txBody>
            <a:bodyPr wrap="square">
              <a:spAutoFit/>
            </a:bodyPr>
            <a:lstStyle/>
            <a:p>
              <a:r>
                <a:rPr lang="en-US"/>
                <a:t>Gia Bảo</a:t>
              </a:r>
              <a:endParaRPr lang="en-US" sz="1350" dirty="0"/>
            </a:p>
          </p:txBody>
        </p:sp>
        <p:sp>
          <p:nvSpPr>
            <p:cNvPr id="480" name="Rectangle 479"/>
            <p:cNvSpPr/>
            <p:nvPr/>
          </p:nvSpPr>
          <p:spPr>
            <a:xfrm rot="4466550">
              <a:off x="5480798" y="964214"/>
              <a:ext cx="1716084" cy="492443"/>
            </a:xfrm>
            <a:prstGeom prst="rect">
              <a:avLst/>
            </a:prstGeom>
          </p:spPr>
          <p:txBody>
            <a:bodyPr wrap="square">
              <a:spAutoFit/>
            </a:bodyPr>
            <a:lstStyle/>
            <a:p>
              <a:r>
                <a:rPr lang="en-US">
                  <a:solidFill>
                    <a:schemeClr val="bg1"/>
                  </a:solidFill>
                </a:rPr>
                <a:t>Tuấn Anh</a:t>
              </a:r>
              <a:endParaRPr lang="en-US" sz="1350" dirty="0">
                <a:solidFill>
                  <a:schemeClr val="bg1"/>
                </a:solidFill>
              </a:endParaRPr>
            </a:p>
          </p:txBody>
        </p:sp>
        <p:sp>
          <p:nvSpPr>
            <p:cNvPr id="481" name="Rectangle 480"/>
            <p:cNvSpPr/>
            <p:nvPr/>
          </p:nvSpPr>
          <p:spPr>
            <a:xfrm rot="4054158">
              <a:off x="5242821" y="943922"/>
              <a:ext cx="1422569" cy="492443"/>
            </a:xfrm>
            <a:prstGeom prst="rect">
              <a:avLst/>
            </a:prstGeom>
          </p:spPr>
          <p:txBody>
            <a:bodyPr wrap="square">
              <a:spAutoFit/>
            </a:bodyPr>
            <a:lstStyle/>
            <a:p>
              <a:r>
                <a:rPr lang="en-US">
                  <a:solidFill>
                    <a:schemeClr val="bg1"/>
                  </a:solidFill>
                </a:rPr>
                <a:t>Diệu Anh</a:t>
              </a:r>
              <a:endParaRPr lang="en-US" sz="1350" dirty="0">
                <a:solidFill>
                  <a:schemeClr val="bg1"/>
                </a:solidFill>
              </a:endParaRPr>
            </a:p>
          </p:txBody>
        </p:sp>
        <p:sp>
          <p:nvSpPr>
            <p:cNvPr id="482" name="Rectangle 481"/>
            <p:cNvSpPr/>
            <p:nvPr/>
          </p:nvSpPr>
          <p:spPr>
            <a:xfrm rot="3420947">
              <a:off x="4818472" y="1250821"/>
              <a:ext cx="1775232" cy="492443"/>
            </a:xfrm>
            <a:prstGeom prst="rect">
              <a:avLst/>
            </a:prstGeom>
          </p:spPr>
          <p:txBody>
            <a:bodyPr wrap="square">
              <a:spAutoFit/>
            </a:bodyPr>
            <a:lstStyle/>
            <a:p>
              <a:r>
                <a:rPr lang="en-US">
                  <a:solidFill>
                    <a:schemeClr val="bg1"/>
                  </a:solidFill>
                </a:rPr>
                <a:t>Minh Hiếu</a:t>
              </a:r>
              <a:endParaRPr lang="en-US" sz="1350">
                <a:solidFill>
                  <a:schemeClr val="bg1"/>
                </a:solidFill>
              </a:endParaRPr>
            </a:p>
          </p:txBody>
        </p:sp>
      </p:grpSp>
      <p:sp>
        <p:nvSpPr>
          <p:cNvPr id="2" name="Oval 1"/>
          <p:cNvSpPr/>
          <p:nvPr/>
        </p:nvSpPr>
        <p:spPr>
          <a:xfrm>
            <a:off x="5234338" y="2093007"/>
            <a:ext cx="869318" cy="869318"/>
          </a:xfrm>
          <a:prstGeom prst="ellipse">
            <a:avLst/>
          </a:prstGeom>
          <a:solidFill>
            <a:srgbClr val="FFFF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1" name="Rectangle 90"/>
          <p:cNvSpPr/>
          <p:nvPr/>
        </p:nvSpPr>
        <p:spPr>
          <a:xfrm>
            <a:off x="1171881" y="31398"/>
            <a:ext cx="2344232" cy="992579"/>
          </a:xfrm>
          <a:prstGeom prst="rect">
            <a:avLst/>
          </a:prstGeom>
          <a:noFill/>
        </p:spPr>
        <p:txBody>
          <a:bodyPr wrap="none" lIns="68580" tIns="34290" rIns="68580" bIns="34290">
            <a:spAutoFit/>
          </a:bodyPr>
          <a:lstStyle/>
          <a:p>
            <a:pPr algn="ctr"/>
            <a:r>
              <a:rPr lang="en-US" sz="3000" b="1" dirty="0" smtClean="0">
                <a:ln w="6600">
                  <a:solidFill>
                    <a:schemeClr val="accent2"/>
                  </a:solidFill>
                  <a:prstDash val="solid"/>
                </a:ln>
                <a:solidFill>
                  <a:srgbClr val="FF000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Vòng Quay </a:t>
            </a:r>
          </a:p>
          <a:p>
            <a:pPr algn="ctr"/>
            <a:r>
              <a:rPr lang="en-US" sz="3000" b="1" dirty="0" smtClean="0">
                <a:ln w="6600">
                  <a:solidFill>
                    <a:schemeClr val="accent2"/>
                  </a:solidFill>
                  <a:prstDash val="solid"/>
                </a:ln>
                <a:solidFill>
                  <a:srgbClr val="FF000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May Mắn</a:t>
            </a:r>
            <a:endParaRPr lang="en-US" sz="3000" b="1" dirty="0">
              <a:ln w="6600">
                <a:solidFill>
                  <a:schemeClr val="accent2"/>
                </a:solidFill>
                <a:prstDash val="solid"/>
              </a:ln>
              <a:solidFill>
                <a:srgbClr val="FF000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92" name="quay dung"/>
          <p:cNvSpPr/>
          <p:nvPr/>
        </p:nvSpPr>
        <p:spPr>
          <a:xfrm>
            <a:off x="7329334" y="4435638"/>
            <a:ext cx="1678863" cy="527179"/>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Tahoma" panose="020B0604030504040204" pitchFamily="34" charset="0"/>
                <a:ea typeface="Tahoma" panose="020B0604030504040204" pitchFamily="34" charset="0"/>
                <a:cs typeface="Tahoma" panose="020B0604030504040204" pitchFamily="34" charset="0"/>
              </a:rPr>
              <a:t>QUAY</a:t>
            </a:r>
            <a:endParaRPr lang="vi-VN" b="1" dirty="0">
              <a:latin typeface="Tahoma" panose="020B0604030504040204" pitchFamily="34" charset="0"/>
              <a:ea typeface="Tahoma" panose="020B0604030504040204" pitchFamily="34" charset="0"/>
              <a:cs typeface="Tahoma" panose="020B0604030504040204" pitchFamily="34" charset="0"/>
            </a:endParaRPr>
          </a:p>
        </p:txBody>
      </p:sp>
      <p:pic>
        <p:nvPicPr>
          <p:cNvPr id="93" name="Picture 9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1635" y="861823"/>
            <a:ext cx="371475" cy="328613"/>
          </a:xfrm>
          <a:prstGeom prst="rect">
            <a:avLst/>
          </a:prstGeom>
        </p:spPr>
      </p:pic>
      <p:pic>
        <p:nvPicPr>
          <p:cNvPr id="94" name="Picture 9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80334" y="1133278"/>
            <a:ext cx="371475" cy="328613"/>
          </a:xfrm>
          <a:prstGeom prst="rect">
            <a:avLst/>
          </a:prstGeom>
        </p:spPr>
      </p:pic>
      <p:pic>
        <p:nvPicPr>
          <p:cNvPr id="95" name="Picture 9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49720" y="218627"/>
            <a:ext cx="619934" cy="1033224"/>
          </a:xfrm>
          <a:prstGeom prst="rect">
            <a:avLst/>
          </a:prstGeom>
        </p:spPr>
      </p:pic>
      <p:pic>
        <p:nvPicPr>
          <p:cNvPr id="96" name="Picture 9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61165" y="2094516"/>
            <a:ext cx="1015661" cy="866298"/>
          </a:xfrm>
          <a:prstGeom prst="rect">
            <a:avLst/>
          </a:prstGeom>
        </p:spPr>
      </p:pic>
      <p:sp>
        <p:nvSpPr>
          <p:cNvPr id="100" name="Isosceles Triangle 99"/>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pic>
        <p:nvPicPr>
          <p:cNvPr id="101" name="vongquay">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7285614" y="-520300"/>
            <a:ext cx="457200" cy="457200"/>
          </a:xfrm>
          <a:prstGeom prst="rect">
            <a:avLst/>
          </a:prstGeom>
        </p:spPr>
      </p:pic>
      <p:sp>
        <p:nvSpPr>
          <p:cNvPr id="102" name="Isosceles Triangle 101"/>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sp>
        <p:nvSpPr>
          <p:cNvPr id="103" name="Isosceles Triangle 10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sp>
        <p:nvSpPr>
          <p:cNvPr id="104" name="Isosceles Triangle 103"/>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sp>
        <p:nvSpPr>
          <p:cNvPr id="105" name="Isosceles Triangle 104"/>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sp>
        <p:nvSpPr>
          <p:cNvPr id="106" name="Isosceles Triangle 105"/>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sp>
        <p:nvSpPr>
          <p:cNvPr id="107" name="Isosceles Triangle 106"/>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sp>
        <p:nvSpPr>
          <p:cNvPr id="108" name="Isosceles Triangle 107"/>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sp>
        <p:nvSpPr>
          <p:cNvPr id="109" name="Isosceles Triangle 108"/>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sp>
        <p:nvSpPr>
          <p:cNvPr id="110" name="Isosceles Triangle 109"/>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sp>
        <p:nvSpPr>
          <p:cNvPr id="111" name="Isosceles Triangle 110"/>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sp>
        <p:nvSpPr>
          <p:cNvPr id="112" name="Isosceles Triangle 111"/>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sp>
        <p:nvSpPr>
          <p:cNvPr id="113" name="Isosceles Triangle 11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sp>
        <p:nvSpPr>
          <p:cNvPr id="114" name="Isosceles Triangle 113"/>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sp>
        <p:nvSpPr>
          <p:cNvPr id="115" name="Isosceles Triangle 114"/>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sp>
        <p:nvSpPr>
          <p:cNvPr id="116" name="Isosceles Triangle 115"/>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sp>
        <p:nvSpPr>
          <p:cNvPr id="117" name="Isosceles Triangle 116"/>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sp>
        <p:nvSpPr>
          <p:cNvPr id="118" name="Isosceles Triangle 117"/>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sp>
        <p:nvSpPr>
          <p:cNvPr id="119" name="Isosceles Triangle 118"/>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sp>
        <p:nvSpPr>
          <p:cNvPr id="120" name="Isosceles Triangle 119"/>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sp>
        <p:nvSpPr>
          <p:cNvPr id="121" name="Isosceles Triangle 120"/>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sp>
        <p:nvSpPr>
          <p:cNvPr id="122" name="Heart 121">
            <a:hlinkClick r:id="" action="ppaction://noaction"/>
          </p:cNvPr>
          <p:cNvSpPr/>
          <p:nvPr/>
        </p:nvSpPr>
        <p:spPr>
          <a:xfrm rot="5400000">
            <a:off x="8513716" y="1939837"/>
            <a:ext cx="587829" cy="587828"/>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350"/>
          </a:p>
        </p:txBody>
      </p:sp>
      <p:sp>
        <p:nvSpPr>
          <p:cNvPr id="124" name="Rounded Rectangle 123">
            <a:hlinkClick r:id="rId10" action="ppaction://hlinksldjump"/>
          </p:cNvPr>
          <p:cNvSpPr/>
          <p:nvPr/>
        </p:nvSpPr>
        <p:spPr>
          <a:xfrm>
            <a:off x="238149" y="1349792"/>
            <a:ext cx="1022487" cy="1039923"/>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5" name="Rounded Rectangle 124">
            <a:hlinkClick r:id="rId11" action="ppaction://hlinksldjump"/>
          </p:cNvPr>
          <p:cNvSpPr/>
          <p:nvPr/>
        </p:nvSpPr>
        <p:spPr>
          <a:xfrm>
            <a:off x="1512418" y="1304833"/>
            <a:ext cx="1018136" cy="1039923"/>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6" name="Rounded Rectangle 125">
            <a:hlinkClick r:id="rId12" action="ppaction://hlinksldjump"/>
          </p:cNvPr>
          <p:cNvSpPr/>
          <p:nvPr/>
        </p:nvSpPr>
        <p:spPr>
          <a:xfrm>
            <a:off x="282950" y="2557307"/>
            <a:ext cx="977686" cy="105381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7" name="Rounded Rectangle 126">
            <a:hlinkClick r:id="rId13" action="ppaction://hlinksldjump"/>
          </p:cNvPr>
          <p:cNvSpPr/>
          <p:nvPr/>
        </p:nvSpPr>
        <p:spPr>
          <a:xfrm>
            <a:off x="1589263" y="2551737"/>
            <a:ext cx="952948" cy="98459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8" name="Rounded Rectangle 127">
            <a:hlinkClick r:id="rId14" action="ppaction://hlinksldjump"/>
          </p:cNvPr>
          <p:cNvSpPr/>
          <p:nvPr/>
        </p:nvSpPr>
        <p:spPr>
          <a:xfrm>
            <a:off x="251575" y="3719812"/>
            <a:ext cx="1009061" cy="1140941"/>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9" name="Rounded Rectangle 128">
            <a:hlinkClick r:id="rId15" action="ppaction://hlinksldjump"/>
          </p:cNvPr>
          <p:cNvSpPr/>
          <p:nvPr/>
        </p:nvSpPr>
        <p:spPr>
          <a:xfrm>
            <a:off x="1558537" y="3657434"/>
            <a:ext cx="1073351" cy="1095330"/>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 name="Right Arrow 3">
            <a:hlinkClick r:id="rId16" action="ppaction://hlinksldjump"/>
          </p:cNvPr>
          <p:cNvSpPr/>
          <p:nvPr/>
        </p:nvSpPr>
        <p:spPr>
          <a:xfrm>
            <a:off x="2829775" y="4752764"/>
            <a:ext cx="562161" cy="2672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custDataLst>
      <p:tags r:id="rId1"/>
    </p:custDataLst>
    <p:extLst>
      <p:ext uri="{BB962C8B-B14F-4D97-AF65-F5344CB8AC3E}">
        <p14:creationId xmlns:p14="http://schemas.microsoft.com/office/powerpoint/2010/main" val="17095036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2"/>
                                        </p:tgtEl>
                                      </p:cBhvr>
                                    </p:animEffect>
                                    <p:set>
                                      <p:cBhvr>
                                        <p:cTn id="7" dur="1" fill="hold">
                                          <p:stCondLst>
                                            <p:cond delay="499"/>
                                          </p:stCondLst>
                                        </p:cTn>
                                        <p:tgtEl>
                                          <p:spTgt spid="102"/>
                                        </p:tgtEl>
                                        <p:attrNameLst>
                                          <p:attrName>style.visibility</p:attrName>
                                        </p:attrNameLst>
                                      </p:cBhvr>
                                      <p:to>
                                        <p:strVal val="hidden"/>
                                      </p:to>
                                    </p:set>
                                  </p:childTnLst>
                                </p:cTn>
                              </p:par>
                              <p:par>
                                <p:cTn id="8" presetID="3" presetClass="mediacall" presetSubtype="0" fill="hold" nodeType="withEffect">
                                  <p:stCondLst>
                                    <p:cond delay="0"/>
                                  </p:stCondLst>
                                  <p:childTnLst>
                                    <p:cmd type="call" cmd="stop">
                                      <p:cBhvr>
                                        <p:cTn id="9" dur="1" fill="hold"/>
                                        <p:tgtEl>
                                          <p:spTgt spid="101"/>
                                        </p:tgtEl>
                                      </p:cBhvr>
                                    </p:cmd>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103"/>
                                        </p:tgtEl>
                                      </p:cBhvr>
                                    </p:animEffect>
                                    <p:set>
                                      <p:cBhvr>
                                        <p:cTn id="14" dur="1" fill="hold">
                                          <p:stCondLst>
                                            <p:cond delay="499"/>
                                          </p:stCondLst>
                                        </p:cTn>
                                        <p:tgtEl>
                                          <p:spTgt spid="103"/>
                                        </p:tgtEl>
                                        <p:attrNameLst>
                                          <p:attrName>style.visibility</p:attrName>
                                        </p:attrNameLst>
                                      </p:cBhvr>
                                      <p:to>
                                        <p:strVal val="hidden"/>
                                      </p:to>
                                    </p:set>
                                  </p:childTnLst>
                                </p:cTn>
                              </p:par>
                              <p:par>
                                <p:cTn id="15" presetID="3" presetClass="mediacall" presetSubtype="0" fill="hold" nodeType="withEffect">
                                  <p:stCondLst>
                                    <p:cond delay="0"/>
                                  </p:stCondLst>
                                  <p:childTnLst>
                                    <p:cmd type="call" cmd="stop">
                                      <p:cBhvr>
                                        <p:cTn id="16" dur="1" fill="hold"/>
                                        <p:tgtEl>
                                          <p:spTgt spid="101"/>
                                        </p:tgtEl>
                                      </p:cBhvr>
                                    </p:cmd>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104"/>
                                        </p:tgtEl>
                                      </p:cBhvr>
                                    </p:animEffect>
                                    <p:set>
                                      <p:cBhvr>
                                        <p:cTn id="21" dur="1" fill="hold">
                                          <p:stCondLst>
                                            <p:cond delay="499"/>
                                          </p:stCondLst>
                                        </p:cTn>
                                        <p:tgtEl>
                                          <p:spTgt spid="104"/>
                                        </p:tgtEl>
                                        <p:attrNameLst>
                                          <p:attrName>style.visibility</p:attrName>
                                        </p:attrNameLst>
                                      </p:cBhvr>
                                      <p:to>
                                        <p:strVal val="hidden"/>
                                      </p:to>
                                    </p:set>
                                  </p:childTnLst>
                                </p:cTn>
                              </p:par>
                              <p:par>
                                <p:cTn id="22" presetID="3" presetClass="mediacall" presetSubtype="0" fill="hold" nodeType="withEffect">
                                  <p:stCondLst>
                                    <p:cond delay="0"/>
                                  </p:stCondLst>
                                  <p:childTnLst>
                                    <p:cmd type="call" cmd="stop">
                                      <p:cBhvr>
                                        <p:cTn id="23" dur="1" fill="hold"/>
                                        <p:tgtEl>
                                          <p:spTgt spid="101"/>
                                        </p:tgtEl>
                                      </p:cBhvr>
                                    </p:cmd>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105"/>
                                        </p:tgtEl>
                                      </p:cBhvr>
                                    </p:animEffect>
                                    <p:set>
                                      <p:cBhvr>
                                        <p:cTn id="28" dur="1" fill="hold">
                                          <p:stCondLst>
                                            <p:cond delay="499"/>
                                          </p:stCondLst>
                                        </p:cTn>
                                        <p:tgtEl>
                                          <p:spTgt spid="105"/>
                                        </p:tgtEl>
                                        <p:attrNameLst>
                                          <p:attrName>style.visibility</p:attrName>
                                        </p:attrNameLst>
                                      </p:cBhvr>
                                      <p:to>
                                        <p:strVal val="hidden"/>
                                      </p:to>
                                    </p:set>
                                  </p:childTnLst>
                                </p:cTn>
                              </p:par>
                              <p:par>
                                <p:cTn id="29" presetID="3" presetClass="mediacall" presetSubtype="0" fill="hold" nodeType="withEffect">
                                  <p:stCondLst>
                                    <p:cond delay="0"/>
                                  </p:stCondLst>
                                  <p:childTnLst>
                                    <p:cmd type="call" cmd="stop">
                                      <p:cBhvr>
                                        <p:cTn id="30" dur="1" fill="hold"/>
                                        <p:tgtEl>
                                          <p:spTgt spid="101"/>
                                        </p:tgtEl>
                                      </p:cBhvr>
                                    </p:cmd>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106"/>
                                        </p:tgtEl>
                                      </p:cBhvr>
                                    </p:animEffect>
                                    <p:set>
                                      <p:cBhvr>
                                        <p:cTn id="35" dur="1" fill="hold">
                                          <p:stCondLst>
                                            <p:cond delay="499"/>
                                          </p:stCondLst>
                                        </p:cTn>
                                        <p:tgtEl>
                                          <p:spTgt spid="106"/>
                                        </p:tgtEl>
                                        <p:attrNameLst>
                                          <p:attrName>style.visibility</p:attrName>
                                        </p:attrNameLst>
                                      </p:cBhvr>
                                      <p:to>
                                        <p:strVal val="hidden"/>
                                      </p:to>
                                    </p:set>
                                  </p:childTnLst>
                                </p:cTn>
                              </p:par>
                              <p:par>
                                <p:cTn id="36" presetID="3" presetClass="mediacall" presetSubtype="0" fill="hold" nodeType="withEffect">
                                  <p:stCondLst>
                                    <p:cond delay="0"/>
                                  </p:stCondLst>
                                  <p:childTnLst>
                                    <p:cmd type="call" cmd="stop">
                                      <p:cBhvr>
                                        <p:cTn id="37" dur="1" fill="hold"/>
                                        <p:tgtEl>
                                          <p:spTgt spid="101"/>
                                        </p:tgtEl>
                                      </p:cBhvr>
                                    </p:cmd>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07"/>
                                        </p:tgtEl>
                                      </p:cBhvr>
                                    </p:animEffect>
                                    <p:set>
                                      <p:cBhvr>
                                        <p:cTn id="42" dur="1" fill="hold">
                                          <p:stCondLst>
                                            <p:cond delay="499"/>
                                          </p:stCondLst>
                                        </p:cTn>
                                        <p:tgtEl>
                                          <p:spTgt spid="107"/>
                                        </p:tgtEl>
                                        <p:attrNameLst>
                                          <p:attrName>style.visibility</p:attrName>
                                        </p:attrNameLst>
                                      </p:cBhvr>
                                      <p:to>
                                        <p:strVal val="hidden"/>
                                      </p:to>
                                    </p:set>
                                  </p:childTnLst>
                                </p:cTn>
                              </p:par>
                              <p:par>
                                <p:cTn id="43" presetID="3" presetClass="mediacall" presetSubtype="0" fill="hold" nodeType="withEffect">
                                  <p:stCondLst>
                                    <p:cond delay="0"/>
                                  </p:stCondLst>
                                  <p:childTnLst>
                                    <p:cmd type="call" cmd="stop">
                                      <p:cBhvr>
                                        <p:cTn id="44" dur="1" fill="hold"/>
                                        <p:tgtEl>
                                          <p:spTgt spid="101"/>
                                        </p:tgtEl>
                                      </p:cBhvr>
                                    </p:cmd>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108"/>
                                        </p:tgtEl>
                                      </p:cBhvr>
                                    </p:animEffect>
                                    <p:set>
                                      <p:cBhvr>
                                        <p:cTn id="49" dur="1" fill="hold">
                                          <p:stCondLst>
                                            <p:cond delay="499"/>
                                          </p:stCondLst>
                                        </p:cTn>
                                        <p:tgtEl>
                                          <p:spTgt spid="108"/>
                                        </p:tgtEl>
                                        <p:attrNameLst>
                                          <p:attrName>style.visibility</p:attrName>
                                        </p:attrNameLst>
                                      </p:cBhvr>
                                      <p:to>
                                        <p:strVal val="hidden"/>
                                      </p:to>
                                    </p:set>
                                  </p:childTnLst>
                                </p:cTn>
                              </p:par>
                              <p:par>
                                <p:cTn id="50" presetID="3" presetClass="mediacall" presetSubtype="0" fill="hold" nodeType="withEffect">
                                  <p:stCondLst>
                                    <p:cond delay="0"/>
                                  </p:stCondLst>
                                  <p:childTnLst>
                                    <p:cmd type="call" cmd="stop">
                                      <p:cBhvr>
                                        <p:cTn id="51" dur="1" fill="hold"/>
                                        <p:tgtEl>
                                          <p:spTgt spid="101"/>
                                        </p:tgtEl>
                                      </p:cBhvr>
                                    </p:cmd>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109"/>
                                        </p:tgtEl>
                                      </p:cBhvr>
                                    </p:animEffect>
                                    <p:set>
                                      <p:cBhvr>
                                        <p:cTn id="56" dur="1" fill="hold">
                                          <p:stCondLst>
                                            <p:cond delay="499"/>
                                          </p:stCondLst>
                                        </p:cTn>
                                        <p:tgtEl>
                                          <p:spTgt spid="109"/>
                                        </p:tgtEl>
                                        <p:attrNameLst>
                                          <p:attrName>style.visibility</p:attrName>
                                        </p:attrNameLst>
                                      </p:cBhvr>
                                      <p:to>
                                        <p:strVal val="hidden"/>
                                      </p:to>
                                    </p:set>
                                  </p:childTnLst>
                                </p:cTn>
                              </p:par>
                              <p:par>
                                <p:cTn id="57" presetID="3" presetClass="mediacall" presetSubtype="0" fill="hold" nodeType="withEffect">
                                  <p:stCondLst>
                                    <p:cond delay="0"/>
                                  </p:stCondLst>
                                  <p:childTnLst>
                                    <p:cmd type="call" cmd="stop">
                                      <p:cBhvr>
                                        <p:cTn id="58" dur="1" fill="hold"/>
                                        <p:tgtEl>
                                          <p:spTgt spid="101"/>
                                        </p:tgtEl>
                                      </p:cBhvr>
                                    </p:cmd>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110"/>
                                        </p:tgtEl>
                                      </p:cBhvr>
                                    </p:animEffect>
                                    <p:set>
                                      <p:cBhvr>
                                        <p:cTn id="63" dur="1" fill="hold">
                                          <p:stCondLst>
                                            <p:cond delay="499"/>
                                          </p:stCondLst>
                                        </p:cTn>
                                        <p:tgtEl>
                                          <p:spTgt spid="110"/>
                                        </p:tgtEl>
                                        <p:attrNameLst>
                                          <p:attrName>style.visibility</p:attrName>
                                        </p:attrNameLst>
                                      </p:cBhvr>
                                      <p:to>
                                        <p:strVal val="hidden"/>
                                      </p:to>
                                    </p:set>
                                  </p:childTnLst>
                                </p:cTn>
                              </p:par>
                              <p:par>
                                <p:cTn id="64" presetID="3" presetClass="mediacall" presetSubtype="0" fill="hold" nodeType="withEffect">
                                  <p:stCondLst>
                                    <p:cond delay="0"/>
                                  </p:stCondLst>
                                  <p:childTnLst>
                                    <p:cmd type="call" cmd="stop">
                                      <p:cBhvr>
                                        <p:cTn id="65" dur="1" fill="hold"/>
                                        <p:tgtEl>
                                          <p:spTgt spid="101"/>
                                        </p:tgtEl>
                                      </p:cBhvr>
                                    </p:cmd>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111"/>
                                        </p:tgtEl>
                                      </p:cBhvr>
                                    </p:animEffect>
                                    <p:set>
                                      <p:cBhvr>
                                        <p:cTn id="70" dur="1" fill="hold">
                                          <p:stCondLst>
                                            <p:cond delay="499"/>
                                          </p:stCondLst>
                                        </p:cTn>
                                        <p:tgtEl>
                                          <p:spTgt spid="111"/>
                                        </p:tgtEl>
                                        <p:attrNameLst>
                                          <p:attrName>style.visibility</p:attrName>
                                        </p:attrNameLst>
                                      </p:cBhvr>
                                      <p:to>
                                        <p:strVal val="hidden"/>
                                      </p:to>
                                    </p:set>
                                  </p:childTnLst>
                                </p:cTn>
                              </p:par>
                              <p:par>
                                <p:cTn id="71" presetID="3" presetClass="mediacall" presetSubtype="0" fill="hold" nodeType="withEffect">
                                  <p:stCondLst>
                                    <p:cond delay="0"/>
                                  </p:stCondLst>
                                  <p:childTnLst>
                                    <p:cmd type="call" cmd="stop">
                                      <p:cBhvr>
                                        <p:cTn id="72" dur="1" fill="hold"/>
                                        <p:tgtEl>
                                          <p:spTgt spid="101"/>
                                        </p:tgtEl>
                                      </p:cBhvr>
                                    </p:cmd>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112"/>
                                        </p:tgtEl>
                                      </p:cBhvr>
                                    </p:animEffect>
                                    <p:set>
                                      <p:cBhvr>
                                        <p:cTn id="77" dur="1" fill="hold">
                                          <p:stCondLst>
                                            <p:cond delay="499"/>
                                          </p:stCondLst>
                                        </p:cTn>
                                        <p:tgtEl>
                                          <p:spTgt spid="112"/>
                                        </p:tgtEl>
                                        <p:attrNameLst>
                                          <p:attrName>style.visibility</p:attrName>
                                        </p:attrNameLst>
                                      </p:cBhvr>
                                      <p:to>
                                        <p:strVal val="hidden"/>
                                      </p:to>
                                    </p:set>
                                  </p:childTnLst>
                                </p:cTn>
                              </p:par>
                              <p:par>
                                <p:cTn id="78" presetID="3" presetClass="mediacall" presetSubtype="0" fill="hold" nodeType="withEffect">
                                  <p:stCondLst>
                                    <p:cond delay="0"/>
                                  </p:stCondLst>
                                  <p:childTnLst>
                                    <p:cmd type="call" cmd="stop">
                                      <p:cBhvr>
                                        <p:cTn id="79" dur="1" fill="hold"/>
                                        <p:tgtEl>
                                          <p:spTgt spid="101"/>
                                        </p:tgtEl>
                                      </p:cBhvr>
                                    </p:cmd>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113"/>
                                        </p:tgtEl>
                                      </p:cBhvr>
                                    </p:animEffect>
                                    <p:set>
                                      <p:cBhvr>
                                        <p:cTn id="84" dur="1" fill="hold">
                                          <p:stCondLst>
                                            <p:cond delay="499"/>
                                          </p:stCondLst>
                                        </p:cTn>
                                        <p:tgtEl>
                                          <p:spTgt spid="113"/>
                                        </p:tgtEl>
                                        <p:attrNameLst>
                                          <p:attrName>style.visibility</p:attrName>
                                        </p:attrNameLst>
                                      </p:cBhvr>
                                      <p:to>
                                        <p:strVal val="hidden"/>
                                      </p:to>
                                    </p:set>
                                  </p:childTnLst>
                                </p:cTn>
                              </p:par>
                              <p:par>
                                <p:cTn id="85" presetID="3" presetClass="mediacall" presetSubtype="0" fill="hold" nodeType="withEffect">
                                  <p:stCondLst>
                                    <p:cond delay="0"/>
                                  </p:stCondLst>
                                  <p:childTnLst>
                                    <p:cmd type="call" cmd="stop">
                                      <p:cBhvr>
                                        <p:cTn id="86" dur="1" fill="hold"/>
                                        <p:tgtEl>
                                          <p:spTgt spid="101"/>
                                        </p:tgtEl>
                                      </p:cBhvr>
                                    </p:cmd>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114"/>
                                        </p:tgtEl>
                                      </p:cBhvr>
                                    </p:animEffect>
                                    <p:set>
                                      <p:cBhvr>
                                        <p:cTn id="91" dur="1" fill="hold">
                                          <p:stCondLst>
                                            <p:cond delay="499"/>
                                          </p:stCondLst>
                                        </p:cTn>
                                        <p:tgtEl>
                                          <p:spTgt spid="114"/>
                                        </p:tgtEl>
                                        <p:attrNameLst>
                                          <p:attrName>style.visibility</p:attrName>
                                        </p:attrNameLst>
                                      </p:cBhvr>
                                      <p:to>
                                        <p:strVal val="hidden"/>
                                      </p:to>
                                    </p:set>
                                  </p:childTnLst>
                                </p:cTn>
                              </p:par>
                              <p:par>
                                <p:cTn id="92" presetID="3" presetClass="mediacall" presetSubtype="0" fill="hold" nodeType="withEffect">
                                  <p:stCondLst>
                                    <p:cond delay="0"/>
                                  </p:stCondLst>
                                  <p:childTnLst>
                                    <p:cmd type="call" cmd="stop">
                                      <p:cBhvr>
                                        <p:cTn id="93" dur="1" fill="hold"/>
                                        <p:tgtEl>
                                          <p:spTgt spid="101"/>
                                        </p:tgtEl>
                                      </p:cBhvr>
                                    </p:cmd>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0" nodeType="clickEffect">
                                  <p:stCondLst>
                                    <p:cond delay="0"/>
                                  </p:stCondLst>
                                  <p:childTnLst>
                                    <p:animEffect transition="out" filter="fade">
                                      <p:cBhvr>
                                        <p:cTn id="97" dur="500"/>
                                        <p:tgtEl>
                                          <p:spTgt spid="115"/>
                                        </p:tgtEl>
                                      </p:cBhvr>
                                    </p:animEffect>
                                    <p:set>
                                      <p:cBhvr>
                                        <p:cTn id="98" dur="1" fill="hold">
                                          <p:stCondLst>
                                            <p:cond delay="499"/>
                                          </p:stCondLst>
                                        </p:cTn>
                                        <p:tgtEl>
                                          <p:spTgt spid="115"/>
                                        </p:tgtEl>
                                        <p:attrNameLst>
                                          <p:attrName>style.visibility</p:attrName>
                                        </p:attrNameLst>
                                      </p:cBhvr>
                                      <p:to>
                                        <p:strVal val="hidden"/>
                                      </p:to>
                                    </p:set>
                                  </p:childTnLst>
                                </p:cTn>
                              </p:par>
                              <p:par>
                                <p:cTn id="99" presetID="3" presetClass="mediacall" presetSubtype="0" fill="hold" nodeType="withEffect">
                                  <p:stCondLst>
                                    <p:cond delay="0"/>
                                  </p:stCondLst>
                                  <p:childTnLst>
                                    <p:cmd type="call" cmd="stop">
                                      <p:cBhvr>
                                        <p:cTn id="100" dur="1" fill="hold"/>
                                        <p:tgtEl>
                                          <p:spTgt spid="101"/>
                                        </p:tgtEl>
                                      </p:cBhvr>
                                    </p:cmd>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grpId="0" nodeType="clickEffect">
                                  <p:stCondLst>
                                    <p:cond delay="0"/>
                                  </p:stCondLst>
                                  <p:childTnLst>
                                    <p:animEffect transition="out" filter="fade">
                                      <p:cBhvr>
                                        <p:cTn id="104" dur="500"/>
                                        <p:tgtEl>
                                          <p:spTgt spid="116"/>
                                        </p:tgtEl>
                                      </p:cBhvr>
                                    </p:animEffect>
                                    <p:set>
                                      <p:cBhvr>
                                        <p:cTn id="105" dur="1" fill="hold">
                                          <p:stCondLst>
                                            <p:cond delay="499"/>
                                          </p:stCondLst>
                                        </p:cTn>
                                        <p:tgtEl>
                                          <p:spTgt spid="116"/>
                                        </p:tgtEl>
                                        <p:attrNameLst>
                                          <p:attrName>style.visibility</p:attrName>
                                        </p:attrNameLst>
                                      </p:cBhvr>
                                      <p:to>
                                        <p:strVal val="hidden"/>
                                      </p:to>
                                    </p:set>
                                  </p:childTnLst>
                                </p:cTn>
                              </p:par>
                              <p:par>
                                <p:cTn id="106" presetID="3" presetClass="mediacall" presetSubtype="0" fill="hold" nodeType="withEffect">
                                  <p:stCondLst>
                                    <p:cond delay="0"/>
                                  </p:stCondLst>
                                  <p:childTnLst>
                                    <p:cmd type="call" cmd="stop">
                                      <p:cBhvr>
                                        <p:cTn id="107" dur="1" fill="hold"/>
                                        <p:tgtEl>
                                          <p:spTgt spid="101"/>
                                        </p:tgtEl>
                                      </p:cBhvr>
                                    </p:cmd>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0" nodeType="clickEffect">
                                  <p:stCondLst>
                                    <p:cond delay="0"/>
                                  </p:stCondLst>
                                  <p:childTnLst>
                                    <p:animEffect transition="out" filter="fade">
                                      <p:cBhvr>
                                        <p:cTn id="111" dur="500"/>
                                        <p:tgtEl>
                                          <p:spTgt spid="117"/>
                                        </p:tgtEl>
                                      </p:cBhvr>
                                    </p:animEffect>
                                    <p:set>
                                      <p:cBhvr>
                                        <p:cTn id="112" dur="1" fill="hold">
                                          <p:stCondLst>
                                            <p:cond delay="499"/>
                                          </p:stCondLst>
                                        </p:cTn>
                                        <p:tgtEl>
                                          <p:spTgt spid="117"/>
                                        </p:tgtEl>
                                        <p:attrNameLst>
                                          <p:attrName>style.visibility</p:attrName>
                                        </p:attrNameLst>
                                      </p:cBhvr>
                                      <p:to>
                                        <p:strVal val="hidden"/>
                                      </p:to>
                                    </p:set>
                                  </p:childTnLst>
                                </p:cTn>
                              </p:par>
                              <p:par>
                                <p:cTn id="113" presetID="3" presetClass="mediacall" presetSubtype="0" fill="hold" nodeType="withEffect">
                                  <p:stCondLst>
                                    <p:cond delay="0"/>
                                  </p:stCondLst>
                                  <p:childTnLst>
                                    <p:cmd type="call" cmd="stop">
                                      <p:cBhvr>
                                        <p:cTn id="114" dur="1" fill="hold"/>
                                        <p:tgtEl>
                                          <p:spTgt spid="101"/>
                                        </p:tgtEl>
                                      </p:cBhvr>
                                    </p:cmd>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grpId="0" nodeType="clickEffect">
                                  <p:stCondLst>
                                    <p:cond delay="0"/>
                                  </p:stCondLst>
                                  <p:childTnLst>
                                    <p:animEffect transition="out" filter="fade">
                                      <p:cBhvr>
                                        <p:cTn id="118" dur="500"/>
                                        <p:tgtEl>
                                          <p:spTgt spid="118"/>
                                        </p:tgtEl>
                                      </p:cBhvr>
                                    </p:animEffect>
                                    <p:set>
                                      <p:cBhvr>
                                        <p:cTn id="119" dur="1" fill="hold">
                                          <p:stCondLst>
                                            <p:cond delay="499"/>
                                          </p:stCondLst>
                                        </p:cTn>
                                        <p:tgtEl>
                                          <p:spTgt spid="118"/>
                                        </p:tgtEl>
                                        <p:attrNameLst>
                                          <p:attrName>style.visibility</p:attrName>
                                        </p:attrNameLst>
                                      </p:cBhvr>
                                      <p:to>
                                        <p:strVal val="hidden"/>
                                      </p:to>
                                    </p:set>
                                  </p:childTnLst>
                                </p:cTn>
                              </p:par>
                              <p:par>
                                <p:cTn id="120" presetID="3" presetClass="mediacall" presetSubtype="0" fill="hold" nodeType="withEffect">
                                  <p:stCondLst>
                                    <p:cond delay="0"/>
                                  </p:stCondLst>
                                  <p:childTnLst>
                                    <p:cmd type="call" cmd="stop">
                                      <p:cBhvr>
                                        <p:cTn id="121" dur="1" fill="hold"/>
                                        <p:tgtEl>
                                          <p:spTgt spid="101"/>
                                        </p:tgtEl>
                                      </p:cBhvr>
                                    </p:cmd>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grpId="0" nodeType="clickEffect">
                                  <p:stCondLst>
                                    <p:cond delay="0"/>
                                  </p:stCondLst>
                                  <p:childTnLst>
                                    <p:animEffect transition="out" filter="fade">
                                      <p:cBhvr>
                                        <p:cTn id="125" dur="500"/>
                                        <p:tgtEl>
                                          <p:spTgt spid="119"/>
                                        </p:tgtEl>
                                      </p:cBhvr>
                                    </p:animEffect>
                                    <p:set>
                                      <p:cBhvr>
                                        <p:cTn id="126" dur="1" fill="hold">
                                          <p:stCondLst>
                                            <p:cond delay="499"/>
                                          </p:stCondLst>
                                        </p:cTn>
                                        <p:tgtEl>
                                          <p:spTgt spid="119"/>
                                        </p:tgtEl>
                                        <p:attrNameLst>
                                          <p:attrName>style.visibility</p:attrName>
                                        </p:attrNameLst>
                                      </p:cBhvr>
                                      <p:to>
                                        <p:strVal val="hidden"/>
                                      </p:to>
                                    </p:set>
                                  </p:childTnLst>
                                </p:cTn>
                              </p:par>
                              <p:par>
                                <p:cTn id="127" presetID="3" presetClass="mediacall" presetSubtype="0" fill="hold" nodeType="withEffect">
                                  <p:stCondLst>
                                    <p:cond delay="0"/>
                                  </p:stCondLst>
                                  <p:childTnLst>
                                    <p:cmd type="call" cmd="stop">
                                      <p:cBhvr>
                                        <p:cTn id="128" dur="1" fill="hold"/>
                                        <p:tgtEl>
                                          <p:spTgt spid="101"/>
                                        </p:tgtEl>
                                      </p:cBhvr>
                                    </p:cmd>
                                  </p:childTnLst>
                                </p:cTn>
                              </p:par>
                            </p:childTnLst>
                          </p:cTn>
                        </p:par>
                      </p:childTnLst>
                    </p:cTn>
                  </p:par>
                  <p:par>
                    <p:cTn id="129" fill="hold">
                      <p:stCondLst>
                        <p:cond delay="indefinite"/>
                      </p:stCondLst>
                      <p:childTnLst>
                        <p:par>
                          <p:cTn id="130" fill="hold">
                            <p:stCondLst>
                              <p:cond delay="0"/>
                            </p:stCondLst>
                            <p:childTnLst>
                              <p:par>
                                <p:cTn id="131" presetID="10" presetClass="exit" presetSubtype="0" fill="hold" grpId="0" nodeType="clickEffect">
                                  <p:stCondLst>
                                    <p:cond delay="0"/>
                                  </p:stCondLst>
                                  <p:childTnLst>
                                    <p:animEffect transition="out" filter="fade">
                                      <p:cBhvr>
                                        <p:cTn id="132" dur="500"/>
                                        <p:tgtEl>
                                          <p:spTgt spid="120"/>
                                        </p:tgtEl>
                                      </p:cBhvr>
                                    </p:animEffect>
                                    <p:set>
                                      <p:cBhvr>
                                        <p:cTn id="133" dur="1" fill="hold">
                                          <p:stCondLst>
                                            <p:cond delay="499"/>
                                          </p:stCondLst>
                                        </p:cTn>
                                        <p:tgtEl>
                                          <p:spTgt spid="120"/>
                                        </p:tgtEl>
                                        <p:attrNameLst>
                                          <p:attrName>style.visibility</p:attrName>
                                        </p:attrNameLst>
                                      </p:cBhvr>
                                      <p:to>
                                        <p:strVal val="hidden"/>
                                      </p:to>
                                    </p:set>
                                  </p:childTnLst>
                                </p:cTn>
                              </p:par>
                              <p:par>
                                <p:cTn id="134" presetID="3" presetClass="mediacall" presetSubtype="0" fill="hold" nodeType="withEffect">
                                  <p:stCondLst>
                                    <p:cond delay="0"/>
                                  </p:stCondLst>
                                  <p:childTnLst>
                                    <p:cmd type="call" cmd="stop">
                                      <p:cBhvr>
                                        <p:cTn id="135" dur="1" fill="hold"/>
                                        <p:tgtEl>
                                          <p:spTgt spid="101"/>
                                        </p:tgtEl>
                                      </p:cBhvr>
                                    </p:cmd>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grpId="0" nodeType="clickEffect">
                                  <p:stCondLst>
                                    <p:cond delay="0"/>
                                  </p:stCondLst>
                                  <p:childTnLst>
                                    <p:animEffect transition="out" filter="fade">
                                      <p:cBhvr>
                                        <p:cTn id="139" dur="500"/>
                                        <p:tgtEl>
                                          <p:spTgt spid="121"/>
                                        </p:tgtEl>
                                      </p:cBhvr>
                                    </p:animEffect>
                                    <p:set>
                                      <p:cBhvr>
                                        <p:cTn id="140" dur="1" fill="hold">
                                          <p:stCondLst>
                                            <p:cond delay="499"/>
                                          </p:stCondLst>
                                        </p:cTn>
                                        <p:tgtEl>
                                          <p:spTgt spid="121"/>
                                        </p:tgtEl>
                                        <p:attrNameLst>
                                          <p:attrName>style.visibility</p:attrName>
                                        </p:attrNameLst>
                                      </p:cBhvr>
                                      <p:to>
                                        <p:strVal val="hidden"/>
                                      </p:to>
                                    </p:set>
                                  </p:childTnLst>
                                </p:cTn>
                              </p:par>
                              <p:par>
                                <p:cTn id="141" presetID="3" presetClass="mediacall" presetSubtype="0" fill="hold" nodeType="withEffect">
                                  <p:stCondLst>
                                    <p:cond delay="0"/>
                                  </p:stCondLst>
                                  <p:childTnLst>
                                    <p:cmd type="call" cmd="stop">
                                      <p:cBhvr>
                                        <p:cTn id="142" dur="1" fill="hold"/>
                                        <p:tgtEl>
                                          <p:spTgt spid="10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3" restart="whenNotActive" fill="hold" evtFilter="cancelBubble" nodeType="interactiveSeq">
                <p:stCondLst>
                  <p:cond evt="onClick" delay="0">
                    <p:tgtEl>
                      <p:spTgt spid="92"/>
                    </p:tgtEl>
                  </p:cond>
                </p:stCondLst>
                <p:endSync evt="end" delay="0">
                  <p:rtn val="all"/>
                </p:endSync>
                <p:childTnLst>
                  <p:par>
                    <p:cTn id="144" fill="hold">
                      <p:stCondLst>
                        <p:cond delay="0"/>
                      </p:stCondLst>
                      <p:childTnLst>
                        <p:par>
                          <p:cTn id="145" fill="hold">
                            <p:stCondLst>
                              <p:cond delay="0"/>
                            </p:stCondLst>
                            <p:childTnLst>
                              <p:par>
                                <p:cTn id="146" presetID="8" presetClass="emph" presetSubtype="0" repeatCount="indefinite" fill="hold" nodeType="clickEffect">
                                  <p:stCondLst>
                                    <p:cond delay="0"/>
                                  </p:stCondLst>
                                  <p:endCondLst>
                                    <p:cond evt="onNext" delay="0">
                                      <p:tgtEl>
                                        <p:sldTgt/>
                                      </p:tgtEl>
                                    </p:cond>
                                  </p:endCondLst>
                                  <p:childTnLst>
                                    <p:animRot by="21600000">
                                      <p:cBhvr>
                                        <p:cTn id="147" dur="750" fill="hold"/>
                                        <p:tgtEl>
                                          <p:spTgt spid="483"/>
                                        </p:tgtEl>
                                        <p:attrNameLst>
                                          <p:attrName>r</p:attrName>
                                        </p:attrNameLst>
                                      </p:cBhvr>
                                    </p:animRot>
                                  </p:childTnLst>
                                </p:cTn>
                              </p:par>
                              <p:par>
                                <p:cTn id="148" presetID="1" presetClass="mediacall" presetSubtype="0" fill="hold" nodeType="withEffect">
                                  <p:stCondLst>
                                    <p:cond delay="0"/>
                                  </p:stCondLst>
                                  <p:childTnLst>
                                    <p:cmd type="call" cmd="playFrom(0.0)">
                                      <p:cBhvr>
                                        <p:cTn id="149" dur="30406" fill="hold"/>
                                        <p:tgtEl>
                                          <p:spTgt spid="101"/>
                                        </p:tgtEl>
                                      </p:cBhvr>
                                    </p:cmd>
                                  </p:childTnLst>
                                </p:cTn>
                              </p:par>
                            </p:childTnLst>
                          </p:cTn>
                        </p:par>
                      </p:childTnLst>
                    </p:cTn>
                  </p:par>
                </p:childTnLst>
              </p:cTn>
              <p:nextCondLst>
                <p:cond evt="onClick" delay="0">
                  <p:tgtEl>
                    <p:spTgt spid="92"/>
                  </p:tgtEl>
                </p:cond>
              </p:nextCondLst>
            </p:seq>
            <p:audio>
              <p:cMediaNode vol="80000">
                <p:cTn id="150" fill="hold" display="0">
                  <p:stCondLst>
                    <p:cond delay="indefinite"/>
                  </p:stCondLst>
                  <p:endCondLst>
                    <p:cond evt="onStopAudio" delay="0">
                      <p:tgtEl>
                        <p:sldTgt/>
                      </p:tgtEl>
                    </p:cond>
                  </p:endCondLst>
                </p:cTn>
                <p:tgtEl>
                  <p:spTgt spid="101"/>
                </p:tgtEl>
              </p:cMediaNode>
            </p:audio>
            <p:seq concurrent="1" nextAc="seek">
              <p:cTn id="151" restart="whenNotActive" fill="hold" evtFilter="cancelBubble" nodeType="interactiveSeq">
                <p:stCondLst>
                  <p:cond evt="onClick" delay="0">
                    <p:tgtEl>
                      <p:spTgt spid="124"/>
                    </p:tgtEl>
                  </p:cond>
                </p:stCondLst>
                <p:endSync evt="end" delay="0">
                  <p:rtn val="all"/>
                </p:endSync>
                <p:childTnLst>
                  <p:par>
                    <p:cTn id="152" fill="hold">
                      <p:stCondLst>
                        <p:cond delay="0"/>
                      </p:stCondLst>
                      <p:childTnLst>
                        <p:par>
                          <p:cTn id="153" fill="hold">
                            <p:stCondLst>
                              <p:cond delay="0"/>
                            </p:stCondLst>
                            <p:childTnLst>
                              <p:par>
                                <p:cTn id="154" presetID="1" presetClass="emph" presetSubtype="2" fill="hold" nodeType="clickEffect">
                                  <p:stCondLst>
                                    <p:cond delay="0"/>
                                  </p:stCondLst>
                                  <p:childTnLst>
                                    <p:animClr clrSpc="rgb" dir="cw">
                                      <p:cBhvr>
                                        <p:cTn id="155" dur="500" fill="hold"/>
                                        <p:tgtEl>
                                          <p:spTgt spid="124"/>
                                        </p:tgtEl>
                                        <p:attrNameLst>
                                          <p:attrName>fillcolor</p:attrName>
                                        </p:attrNameLst>
                                      </p:cBhvr>
                                      <p:to>
                                        <a:srgbClr val="000000"/>
                                      </p:to>
                                    </p:animClr>
                                    <p:set>
                                      <p:cBhvr>
                                        <p:cTn id="156" dur="500" fill="hold"/>
                                        <p:tgtEl>
                                          <p:spTgt spid="124"/>
                                        </p:tgtEl>
                                        <p:attrNameLst>
                                          <p:attrName>fill.type</p:attrName>
                                        </p:attrNameLst>
                                      </p:cBhvr>
                                      <p:to>
                                        <p:strVal val="solid"/>
                                      </p:to>
                                    </p:set>
                                    <p:set>
                                      <p:cBhvr>
                                        <p:cTn id="157" dur="500" fill="hold"/>
                                        <p:tgtEl>
                                          <p:spTgt spid="124"/>
                                        </p:tgtEl>
                                        <p:attrNameLst>
                                          <p:attrName>fill.on</p:attrName>
                                        </p:attrNameLst>
                                      </p:cBhvr>
                                      <p:to>
                                        <p:strVal val="true"/>
                                      </p:to>
                                    </p:set>
                                  </p:childTnLst>
                                </p:cTn>
                              </p:par>
                            </p:childTnLst>
                          </p:cTn>
                        </p:par>
                      </p:childTnLst>
                    </p:cTn>
                  </p:par>
                </p:childTnLst>
              </p:cTn>
              <p:nextCondLst>
                <p:cond evt="onClick" delay="0">
                  <p:tgtEl>
                    <p:spTgt spid="124"/>
                  </p:tgtEl>
                </p:cond>
              </p:nextCondLst>
            </p:seq>
            <p:seq concurrent="1" nextAc="seek">
              <p:cTn id="158" restart="whenNotActive" fill="hold" evtFilter="cancelBubble" nodeType="interactiveSeq">
                <p:stCondLst>
                  <p:cond evt="onClick" delay="0">
                    <p:tgtEl>
                      <p:spTgt spid="125"/>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125"/>
                                        </p:tgtEl>
                                        <p:attrNameLst>
                                          <p:attrName>fillcolor</p:attrName>
                                        </p:attrNameLst>
                                      </p:cBhvr>
                                      <p:to>
                                        <a:srgbClr val="000000"/>
                                      </p:to>
                                    </p:animClr>
                                    <p:set>
                                      <p:cBhvr>
                                        <p:cTn id="163" dur="500" fill="hold"/>
                                        <p:tgtEl>
                                          <p:spTgt spid="125"/>
                                        </p:tgtEl>
                                        <p:attrNameLst>
                                          <p:attrName>fill.type</p:attrName>
                                        </p:attrNameLst>
                                      </p:cBhvr>
                                      <p:to>
                                        <p:strVal val="solid"/>
                                      </p:to>
                                    </p:set>
                                    <p:set>
                                      <p:cBhvr>
                                        <p:cTn id="164" dur="500" fill="hold"/>
                                        <p:tgtEl>
                                          <p:spTgt spid="125"/>
                                        </p:tgtEl>
                                        <p:attrNameLst>
                                          <p:attrName>fill.on</p:attrName>
                                        </p:attrNameLst>
                                      </p:cBhvr>
                                      <p:to>
                                        <p:strVal val="true"/>
                                      </p:to>
                                    </p:set>
                                  </p:childTnLst>
                                </p:cTn>
                              </p:par>
                            </p:childTnLst>
                          </p:cTn>
                        </p:par>
                      </p:childTnLst>
                    </p:cTn>
                  </p:par>
                </p:childTnLst>
              </p:cTn>
              <p:nextCondLst>
                <p:cond evt="onClick" delay="0">
                  <p:tgtEl>
                    <p:spTgt spid="125"/>
                  </p:tgtEl>
                </p:cond>
              </p:nextCondLst>
            </p:seq>
            <p:seq concurrent="1" nextAc="seek">
              <p:cTn id="165" restart="whenNotActive" fill="hold" evtFilter="cancelBubble" nodeType="interactiveSeq">
                <p:stCondLst>
                  <p:cond evt="onClick" delay="0">
                    <p:tgtEl>
                      <p:spTgt spid="126"/>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126"/>
                                        </p:tgtEl>
                                        <p:attrNameLst>
                                          <p:attrName>fillcolor</p:attrName>
                                        </p:attrNameLst>
                                      </p:cBhvr>
                                      <p:to>
                                        <a:srgbClr val="000000"/>
                                      </p:to>
                                    </p:animClr>
                                    <p:set>
                                      <p:cBhvr>
                                        <p:cTn id="170" dur="500" fill="hold"/>
                                        <p:tgtEl>
                                          <p:spTgt spid="126"/>
                                        </p:tgtEl>
                                        <p:attrNameLst>
                                          <p:attrName>fill.type</p:attrName>
                                        </p:attrNameLst>
                                      </p:cBhvr>
                                      <p:to>
                                        <p:strVal val="solid"/>
                                      </p:to>
                                    </p:set>
                                    <p:set>
                                      <p:cBhvr>
                                        <p:cTn id="171" dur="500" fill="hold"/>
                                        <p:tgtEl>
                                          <p:spTgt spid="126"/>
                                        </p:tgtEl>
                                        <p:attrNameLst>
                                          <p:attrName>fill.on</p:attrName>
                                        </p:attrNameLst>
                                      </p:cBhvr>
                                      <p:to>
                                        <p:strVal val="true"/>
                                      </p:to>
                                    </p:set>
                                  </p:childTnLst>
                                </p:cTn>
                              </p:par>
                            </p:childTnLst>
                          </p:cTn>
                        </p:par>
                      </p:childTnLst>
                    </p:cTn>
                  </p:par>
                </p:childTnLst>
              </p:cTn>
              <p:nextCondLst>
                <p:cond evt="onClick" delay="0">
                  <p:tgtEl>
                    <p:spTgt spid="126"/>
                  </p:tgtEl>
                </p:cond>
              </p:nextCondLst>
            </p:seq>
            <p:seq concurrent="1" nextAc="seek">
              <p:cTn id="172" restart="whenNotActive" fill="hold" evtFilter="cancelBubble" nodeType="interactiveSeq">
                <p:stCondLst>
                  <p:cond evt="onClick" delay="0">
                    <p:tgtEl>
                      <p:spTgt spid="127"/>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127"/>
                                        </p:tgtEl>
                                        <p:attrNameLst>
                                          <p:attrName>fillcolor</p:attrName>
                                        </p:attrNameLst>
                                      </p:cBhvr>
                                      <p:to>
                                        <a:srgbClr val="000000"/>
                                      </p:to>
                                    </p:animClr>
                                    <p:set>
                                      <p:cBhvr>
                                        <p:cTn id="177" dur="500" fill="hold"/>
                                        <p:tgtEl>
                                          <p:spTgt spid="127"/>
                                        </p:tgtEl>
                                        <p:attrNameLst>
                                          <p:attrName>fill.type</p:attrName>
                                        </p:attrNameLst>
                                      </p:cBhvr>
                                      <p:to>
                                        <p:strVal val="solid"/>
                                      </p:to>
                                    </p:set>
                                    <p:set>
                                      <p:cBhvr>
                                        <p:cTn id="178" dur="500" fill="hold"/>
                                        <p:tgtEl>
                                          <p:spTgt spid="127"/>
                                        </p:tgtEl>
                                        <p:attrNameLst>
                                          <p:attrName>fill.on</p:attrName>
                                        </p:attrNameLst>
                                      </p:cBhvr>
                                      <p:to>
                                        <p:strVal val="true"/>
                                      </p:to>
                                    </p:set>
                                  </p:childTnLst>
                                </p:cTn>
                              </p:par>
                            </p:childTnLst>
                          </p:cTn>
                        </p:par>
                      </p:childTnLst>
                    </p:cTn>
                  </p:par>
                </p:childTnLst>
              </p:cTn>
              <p:nextCondLst>
                <p:cond evt="onClick" delay="0">
                  <p:tgtEl>
                    <p:spTgt spid="127"/>
                  </p:tgtEl>
                </p:cond>
              </p:nextCondLst>
            </p:seq>
            <p:seq concurrent="1" nextAc="seek">
              <p:cTn id="179" restart="whenNotActive" fill="hold" evtFilter="cancelBubble" nodeType="interactiveSeq">
                <p:stCondLst>
                  <p:cond evt="onClick" delay="0">
                    <p:tgtEl>
                      <p:spTgt spid="128"/>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128"/>
                                        </p:tgtEl>
                                        <p:attrNameLst>
                                          <p:attrName>fillcolor</p:attrName>
                                        </p:attrNameLst>
                                      </p:cBhvr>
                                      <p:to>
                                        <a:srgbClr val="000000"/>
                                      </p:to>
                                    </p:animClr>
                                    <p:set>
                                      <p:cBhvr>
                                        <p:cTn id="184" dur="500" fill="hold"/>
                                        <p:tgtEl>
                                          <p:spTgt spid="128"/>
                                        </p:tgtEl>
                                        <p:attrNameLst>
                                          <p:attrName>fill.type</p:attrName>
                                        </p:attrNameLst>
                                      </p:cBhvr>
                                      <p:to>
                                        <p:strVal val="solid"/>
                                      </p:to>
                                    </p:set>
                                    <p:set>
                                      <p:cBhvr>
                                        <p:cTn id="185" dur="500" fill="hold"/>
                                        <p:tgtEl>
                                          <p:spTgt spid="128"/>
                                        </p:tgtEl>
                                        <p:attrNameLst>
                                          <p:attrName>fill.on</p:attrName>
                                        </p:attrNameLst>
                                      </p:cBhvr>
                                      <p:to>
                                        <p:strVal val="true"/>
                                      </p:to>
                                    </p:set>
                                  </p:childTnLst>
                                </p:cTn>
                              </p:par>
                            </p:childTnLst>
                          </p:cTn>
                        </p:par>
                      </p:childTnLst>
                    </p:cTn>
                  </p:par>
                </p:childTnLst>
              </p:cTn>
              <p:nextCondLst>
                <p:cond evt="onClick" delay="0">
                  <p:tgtEl>
                    <p:spTgt spid="128"/>
                  </p:tgtEl>
                </p:cond>
              </p:nextCondLst>
            </p:seq>
            <p:seq concurrent="1" nextAc="seek">
              <p:cTn id="186" restart="whenNotActive" fill="hold" evtFilter="cancelBubble" nodeType="interactiveSeq">
                <p:stCondLst>
                  <p:cond evt="onClick" delay="0">
                    <p:tgtEl>
                      <p:spTgt spid="129"/>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129"/>
                                        </p:tgtEl>
                                        <p:attrNameLst>
                                          <p:attrName>fillcolor</p:attrName>
                                        </p:attrNameLst>
                                      </p:cBhvr>
                                      <p:to>
                                        <a:srgbClr val="000000"/>
                                      </p:to>
                                    </p:animClr>
                                    <p:set>
                                      <p:cBhvr>
                                        <p:cTn id="191" dur="500" fill="hold"/>
                                        <p:tgtEl>
                                          <p:spTgt spid="129"/>
                                        </p:tgtEl>
                                        <p:attrNameLst>
                                          <p:attrName>fill.type</p:attrName>
                                        </p:attrNameLst>
                                      </p:cBhvr>
                                      <p:to>
                                        <p:strVal val="solid"/>
                                      </p:to>
                                    </p:set>
                                    <p:set>
                                      <p:cBhvr>
                                        <p:cTn id="192" dur="500" fill="hold"/>
                                        <p:tgtEl>
                                          <p:spTgt spid="129"/>
                                        </p:tgtEl>
                                        <p:attrNameLst>
                                          <p:attrName>fill.on</p:attrName>
                                        </p:attrNameLst>
                                      </p:cBhvr>
                                      <p:to>
                                        <p:strVal val="true"/>
                                      </p:to>
                                    </p:set>
                                  </p:childTnLst>
                                </p:cTn>
                              </p:par>
                            </p:childTnLst>
                          </p:cTn>
                        </p:par>
                      </p:childTnLst>
                    </p:cTn>
                  </p:par>
                </p:childTnLst>
              </p:cTn>
              <p:nextCondLst>
                <p:cond evt="onClick" delay="0">
                  <p:tgtEl>
                    <p:spTgt spid="129"/>
                  </p:tgtEl>
                </p:cond>
              </p:nextCondLst>
            </p:seq>
          </p:childTnLst>
        </p:cTn>
      </p:par>
    </p:tnLst>
    <p:bldLst>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565241" y="233509"/>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400" b="1" dirty="0" smtClean="0">
                <a:solidFill>
                  <a:srgbClr val="FF0000"/>
                </a:solidFill>
                <a:latin typeface="Arial" panose="020B0604020202020204" pitchFamily="34" charset="0"/>
              </a:rPr>
              <a:t>Câu hỏi 1: </a:t>
            </a:r>
            <a:r>
              <a:rPr lang="vi-VN" sz="2400" b="1" dirty="0" smtClean="0">
                <a:solidFill>
                  <a:srgbClr val="FF0000"/>
                </a:solidFill>
                <a:latin typeface="Arial" panose="020B0604020202020204" pitchFamily="34" charset="0"/>
              </a:rPr>
              <a:t>Sông Hồng bắt nguồn từ đâu?</a:t>
            </a:r>
            <a:r>
              <a:rPr lang="vi-VN" b="1" dirty="0" smtClean="0">
                <a:solidFill>
                  <a:srgbClr val="FF0000"/>
                </a:solidFill>
              </a:rPr>
              <a:t>từ</a:t>
            </a:r>
            <a:endParaRPr lang="vi-VN" sz="2400" b="1" dirty="0">
              <a:solidFill>
                <a:srgbClr val="FF0000"/>
              </a:solidFill>
              <a:latin typeface="Arial" panose="020B0604020202020204" pitchFamily="34" charset="0"/>
            </a:endParaRPr>
          </a:p>
        </p:txBody>
      </p:sp>
      <p:sp>
        <p:nvSpPr>
          <p:cNvPr id="26" name="Rectangle 25"/>
          <p:cNvSpPr/>
          <p:nvPr/>
        </p:nvSpPr>
        <p:spPr>
          <a:xfrm>
            <a:off x="832665" y="1462010"/>
            <a:ext cx="3680099" cy="578112"/>
          </a:xfrm>
          <a:prstGeom prst="rect">
            <a:avLst/>
          </a:prstGeom>
          <a:solidFill>
            <a:schemeClr val="bg1">
              <a:alpha val="99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vi-VN" sz="2400" dirty="0">
                <a:solidFill>
                  <a:srgbClr val="FF0000"/>
                </a:solidFill>
                <a:latin typeface="Arial" panose="020B0604020202020204" pitchFamily="34" charset="0"/>
              </a:rPr>
              <a:t>A. </a:t>
            </a:r>
            <a:r>
              <a:rPr lang="vi-VN" sz="2400" dirty="0" smtClean="0">
                <a:solidFill>
                  <a:srgbClr val="FF0000"/>
                </a:solidFill>
                <a:latin typeface="Arial" panose="020B0604020202020204" pitchFamily="34" charset="0"/>
              </a:rPr>
              <a:t>Trung Quốc</a:t>
            </a:r>
            <a:endParaRPr lang="vi-VN" sz="2400" dirty="0">
              <a:solidFill>
                <a:srgbClr val="FF0000"/>
              </a:solidFill>
              <a:latin typeface="Arial" panose="020B0604020202020204" pitchFamily="34"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42" name="Rectangle 41"/>
          <p:cNvSpPr/>
          <p:nvPr/>
        </p:nvSpPr>
        <p:spPr>
          <a:xfrm>
            <a:off x="4535879" y="1442796"/>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vi-VN" sz="2400" dirty="0">
                <a:solidFill>
                  <a:srgbClr val="FF0000"/>
                </a:solidFill>
                <a:latin typeface="Arial" panose="020B0604020202020204" pitchFamily="34" charset="0"/>
              </a:rPr>
              <a:t>B. </a:t>
            </a:r>
            <a:r>
              <a:rPr lang="vi-VN" sz="2400" dirty="0" smtClean="0">
                <a:solidFill>
                  <a:srgbClr val="FF0000"/>
                </a:solidFill>
                <a:latin typeface="Arial" panose="020B0604020202020204" pitchFamily="34" charset="0"/>
              </a:rPr>
              <a:t>Việt Nam</a:t>
            </a:r>
            <a:endParaRPr lang="vi-VN" sz="2400" dirty="0">
              <a:solidFill>
                <a:srgbClr val="FF0000"/>
              </a:solidFill>
              <a:latin typeface="Arial" panose="020B0604020202020204" pitchFamily="34" charset="0"/>
            </a:endParaRPr>
          </a:p>
        </p:txBody>
      </p:sp>
      <p:sp>
        <p:nvSpPr>
          <p:cNvPr id="43" name="Rectangle 42"/>
          <p:cNvSpPr/>
          <p:nvPr/>
        </p:nvSpPr>
        <p:spPr>
          <a:xfrm>
            <a:off x="832665" y="212888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dirty="0">
                <a:solidFill>
                  <a:srgbClr val="FF0000"/>
                </a:solidFill>
                <a:latin typeface="Arial" panose="020B0604020202020204" pitchFamily="34" charset="0"/>
              </a:rPr>
              <a:t>C. </a:t>
            </a:r>
            <a:r>
              <a:rPr lang="vi-VN" sz="2400" dirty="0" smtClean="0">
                <a:solidFill>
                  <a:srgbClr val="FF0000"/>
                </a:solidFill>
                <a:latin typeface="Arial" panose="020B0604020202020204" pitchFamily="34" charset="0"/>
              </a:rPr>
              <a:t>Lào</a:t>
            </a:r>
            <a:endParaRPr lang="vi-VN" sz="2400" dirty="0">
              <a:solidFill>
                <a:srgbClr val="FF0000"/>
              </a:solidFill>
              <a:latin typeface="Arial" panose="020B0604020202020204" pitchFamily="34" charset="0"/>
            </a:endParaRPr>
          </a:p>
        </p:txBody>
      </p:sp>
      <p:sp>
        <p:nvSpPr>
          <p:cNvPr id="44" name="Rectangle 43"/>
          <p:cNvSpPr/>
          <p:nvPr/>
        </p:nvSpPr>
        <p:spPr>
          <a:xfrm>
            <a:off x="4529996" y="2054128"/>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dirty="0">
                <a:solidFill>
                  <a:srgbClr val="FF0000"/>
                </a:solidFill>
                <a:latin typeface="Arial" panose="020B0604020202020204" pitchFamily="34" charset="0"/>
              </a:rPr>
              <a:t>D. </a:t>
            </a:r>
            <a:r>
              <a:rPr lang="vi-VN" sz="2400" dirty="0" smtClean="0">
                <a:solidFill>
                  <a:srgbClr val="FF0000"/>
                </a:solidFill>
                <a:latin typeface="Arial" panose="020B0604020202020204" pitchFamily="34" charset="0"/>
              </a:rPr>
              <a:t>Campuchia</a:t>
            </a:r>
            <a:endParaRPr lang="vi-VN" sz="2400" dirty="0">
              <a:solidFill>
                <a:srgbClr val="FF0000"/>
              </a:solidFill>
              <a:latin typeface="Arial" panose="020B0604020202020204" pitchFamily="34"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848911" y="1481116"/>
            <a:ext cx="663853" cy="531044"/>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09362" y="2153912"/>
            <a:ext cx="603402" cy="528066"/>
          </a:xfrm>
          <a:prstGeom prst="rect">
            <a:avLst/>
          </a:prstGeom>
          <a:solidFill>
            <a:schemeClr val="accent1"/>
          </a:solidFill>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74503" y="2162610"/>
            <a:ext cx="603557" cy="530398"/>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74503" y="1496094"/>
            <a:ext cx="603557" cy="530398"/>
          </a:xfrm>
          <a:prstGeom prst="rect">
            <a:avLst/>
          </a:prstGeom>
        </p:spPr>
      </p:pic>
      <p:sp>
        <p:nvSpPr>
          <p:cNvPr id="57" name="Cloud 56">
            <a:hlinkClick r:id="rId14" action="ppaction://hlinksldjump"/>
          </p:cNvPr>
          <p:cNvSpPr/>
          <p:nvPr/>
        </p:nvSpPr>
        <p:spPr>
          <a:xfrm>
            <a:off x="3500621" y="3526874"/>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dirty="0">
                <a:solidFill>
                  <a:schemeClr val="bg1">
                    <a:lumMod val="50000"/>
                  </a:schemeClr>
                </a:solidFill>
                <a:latin typeface="Arial" panose="020B0604020202020204" pitchFamily="34" charset="0"/>
              </a:rPr>
              <a:t>QUAY VỀ</a:t>
            </a:r>
            <a:endParaRPr lang="vi-VN" dirty="0">
              <a:solidFill>
                <a:schemeClr val="bg1">
                  <a:lumMod val="50000"/>
                </a:schemeClr>
              </a:solidFill>
              <a:latin typeface="Arial" panose="020B0604020202020204" pitchFamily="34" charset="0"/>
            </a:endParaRPr>
          </a:p>
        </p:txBody>
      </p:sp>
      <p:sp>
        <p:nvSpPr>
          <p:cNvPr id="17" name="Rectangle 16"/>
          <p:cNvSpPr/>
          <p:nvPr/>
        </p:nvSpPr>
        <p:spPr>
          <a:xfrm>
            <a:off x="7236297" y="4797575"/>
            <a:ext cx="1907704" cy="345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3" name="Straight Connector 2"/>
          <p:cNvCxnSpPr/>
          <p:nvPr/>
        </p:nvCxnSpPr>
        <p:spPr>
          <a:xfrm>
            <a:off x="8278059" y="3386891"/>
            <a:ext cx="0" cy="1410684"/>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7637536" y="3627333"/>
            <a:ext cx="0" cy="1410684"/>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952051" y="4050665"/>
            <a:ext cx="48459" cy="1074062"/>
          </a:xfrm>
          <a:prstGeom prst="line">
            <a:avLst/>
          </a:prstGeom>
          <a:ln w="412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5177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400" b="1" dirty="0">
                <a:solidFill>
                  <a:srgbClr val="FF0000"/>
                </a:solidFill>
                <a:latin typeface="Arial" panose="020B0604020202020204" pitchFamily="34" charset="0"/>
              </a:rPr>
              <a:t>Câu </a:t>
            </a:r>
            <a:r>
              <a:rPr lang="en-US" sz="2400" b="1" dirty="0" smtClean="0">
                <a:solidFill>
                  <a:srgbClr val="FF0000"/>
                </a:solidFill>
                <a:latin typeface="Arial" panose="020B0604020202020204" pitchFamily="34" charset="0"/>
              </a:rPr>
              <a:t>hỏi 2: Sông Hồng còn được gọi là:</a:t>
            </a:r>
            <a:endParaRPr lang="vi-VN" sz="2400" b="1" dirty="0">
              <a:solidFill>
                <a:srgbClr val="FF0000"/>
              </a:solidFill>
              <a:latin typeface="Arial" panose="020B0604020202020204" pitchFamily="34" charset="0"/>
            </a:endParaRPr>
          </a:p>
        </p:txBody>
      </p:sp>
      <p:sp>
        <p:nvSpPr>
          <p:cNvPr id="26" name="Rectangle 25"/>
          <p:cNvSpPr/>
          <p:nvPr/>
        </p:nvSpPr>
        <p:spPr>
          <a:xfrm>
            <a:off x="832665" y="146201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dirty="0">
                <a:solidFill>
                  <a:srgbClr val="FF0000"/>
                </a:solidFill>
                <a:latin typeface="Arial" panose="020B0604020202020204" pitchFamily="34" charset="0"/>
              </a:rPr>
              <a:t>A. </a:t>
            </a:r>
            <a:r>
              <a:rPr lang="vi-VN" sz="2400" dirty="0" smtClean="0">
                <a:solidFill>
                  <a:srgbClr val="FF0000"/>
                </a:solidFill>
                <a:latin typeface="Arial" panose="020B0604020202020204" pitchFamily="34" charset="0"/>
              </a:rPr>
              <a:t>Sông Trường Giang</a:t>
            </a:r>
            <a:endParaRPr lang="vi-VN" sz="2400" dirty="0">
              <a:solidFill>
                <a:srgbClr val="FF0000"/>
              </a:solidFill>
              <a:latin typeface="Arial" panose="020B0604020202020204" pitchFamily="34"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42" name="Rectangle 41"/>
          <p:cNvSpPr/>
          <p:nvPr/>
        </p:nvSpPr>
        <p:spPr>
          <a:xfrm>
            <a:off x="4597961" y="1465151"/>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dirty="0">
                <a:solidFill>
                  <a:srgbClr val="FF0000"/>
                </a:solidFill>
                <a:latin typeface="Arial" panose="020B0604020202020204" pitchFamily="34" charset="0"/>
              </a:rPr>
              <a:t>B. </a:t>
            </a:r>
            <a:r>
              <a:rPr lang="vi-VN" sz="2400" dirty="0" smtClean="0">
                <a:solidFill>
                  <a:srgbClr val="FF0000"/>
                </a:solidFill>
                <a:latin typeface="Arial" panose="020B0604020202020204" pitchFamily="34" charset="0"/>
              </a:rPr>
              <a:t>Sông Cái</a:t>
            </a:r>
            <a:endParaRPr lang="vi-VN" sz="2400" dirty="0">
              <a:solidFill>
                <a:srgbClr val="FF0000"/>
              </a:solidFill>
              <a:latin typeface="Arial" panose="020B0604020202020204" pitchFamily="34" charset="0"/>
            </a:endParaRPr>
          </a:p>
        </p:txBody>
      </p:sp>
      <p:sp>
        <p:nvSpPr>
          <p:cNvPr id="43" name="Rectangle 42"/>
          <p:cNvSpPr/>
          <p:nvPr/>
        </p:nvSpPr>
        <p:spPr>
          <a:xfrm>
            <a:off x="832665" y="212888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dirty="0">
                <a:solidFill>
                  <a:srgbClr val="FF0000"/>
                </a:solidFill>
                <a:latin typeface="Arial" panose="020B0604020202020204" pitchFamily="34" charset="0"/>
              </a:rPr>
              <a:t>C</a:t>
            </a:r>
            <a:r>
              <a:rPr lang="vi-VN" sz="2400" dirty="0" smtClean="0">
                <a:solidFill>
                  <a:srgbClr val="FF0000"/>
                </a:solidFill>
                <a:latin typeface="Arial" panose="020B0604020202020204" pitchFamily="34" charset="0"/>
              </a:rPr>
              <a:t>. Sông Ranh </a:t>
            </a:r>
            <a:endParaRPr lang="vi-VN" sz="2400" dirty="0">
              <a:solidFill>
                <a:srgbClr val="FF0000"/>
              </a:solidFill>
              <a:latin typeface="Arial" panose="020B0604020202020204" pitchFamily="34" charset="0"/>
            </a:endParaRPr>
          </a:p>
        </p:txBody>
      </p:sp>
      <p:sp>
        <p:nvSpPr>
          <p:cNvPr id="44" name="Rectangle 43"/>
          <p:cNvSpPr/>
          <p:nvPr/>
        </p:nvSpPr>
        <p:spPr>
          <a:xfrm>
            <a:off x="4597961" y="213203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dirty="0">
                <a:solidFill>
                  <a:srgbClr val="FF0000"/>
                </a:solidFill>
                <a:latin typeface="Arial" panose="020B0604020202020204" pitchFamily="34" charset="0"/>
              </a:rPr>
              <a:t>D. </a:t>
            </a:r>
            <a:r>
              <a:rPr lang="vi-VN" sz="2400" dirty="0" smtClean="0">
                <a:solidFill>
                  <a:srgbClr val="FF0000"/>
                </a:solidFill>
                <a:latin typeface="Arial" panose="020B0604020202020204" pitchFamily="34" charset="0"/>
              </a:rPr>
              <a:t>Sông Cả</a:t>
            </a:r>
            <a:endParaRPr lang="vi-VN" sz="2400" dirty="0">
              <a:solidFill>
                <a:srgbClr val="FF0000"/>
              </a:solidFill>
              <a:latin typeface="Arial" panose="020B0604020202020204" pitchFamily="34"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08472" y="1481116"/>
            <a:ext cx="604292" cy="531044"/>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09362" y="2153912"/>
            <a:ext cx="603402" cy="528066"/>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74503" y="2162610"/>
            <a:ext cx="603557" cy="530398"/>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74503" y="1519870"/>
            <a:ext cx="603557" cy="482845"/>
          </a:xfrm>
          <a:prstGeom prst="rect">
            <a:avLst/>
          </a:prstGeom>
        </p:spPr>
      </p:pic>
      <p:sp>
        <p:nvSpPr>
          <p:cNvPr id="18" name="Cloud 17">
            <a:hlinkClick r:id="rId14" action="ppaction://hlinksldjump"/>
          </p:cNvPr>
          <p:cNvSpPr/>
          <p:nvPr/>
        </p:nvSpPr>
        <p:spPr>
          <a:xfrm>
            <a:off x="3635896" y="4338592"/>
            <a:ext cx="1550002" cy="678902"/>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dirty="0">
                <a:solidFill>
                  <a:schemeClr val="bg1">
                    <a:lumMod val="50000"/>
                  </a:schemeClr>
                </a:solidFill>
                <a:latin typeface="Arial" panose="020B0604020202020204" pitchFamily="34" charset="0"/>
              </a:rPr>
              <a:t>QUAY VỀ</a:t>
            </a:r>
            <a:endParaRPr lang="vi-VN" dirty="0">
              <a:solidFill>
                <a:schemeClr val="bg1">
                  <a:lumMod val="50000"/>
                </a:schemeClr>
              </a:solidFill>
              <a:latin typeface="Arial" panose="020B0604020202020204" pitchFamily="34" charset="0"/>
            </a:endParaRPr>
          </a:p>
        </p:txBody>
      </p:sp>
      <p:sp>
        <p:nvSpPr>
          <p:cNvPr id="17" name="Rectangle 16"/>
          <p:cNvSpPr/>
          <p:nvPr/>
        </p:nvSpPr>
        <p:spPr>
          <a:xfrm>
            <a:off x="7771483" y="4891489"/>
            <a:ext cx="1372517" cy="252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266583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400" b="1" dirty="0">
                <a:solidFill>
                  <a:srgbClr val="FF0000"/>
                </a:solidFill>
                <a:latin typeface="Arial" panose="020B0604020202020204" pitchFamily="34" charset="0"/>
              </a:rPr>
              <a:t>Câu </a:t>
            </a:r>
            <a:r>
              <a:rPr lang="en-US" sz="2400" b="1" dirty="0" smtClean="0">
                <a:solidFill>
                  <a:srgbClr val="FF0000"/>
                </a:solidFill>
                <a:latin typeface="Arial" panose="020B0604020202020204" pitchFamily="34" charset="0"/>
              </a:rPr>
              <a:t>hỏi 3: Sông Hồng chạy trên lãnh thổ Việt Nam dài khoảng bao nhiêu?</a:t>
            </a:r>
            <a:endParaRPr lang="vi-VN" sz="2400" b="1" dirty="0">
              <a:solidFill>
                <a:srgbClr val="FF0000"/>
              </a:solidFill>
              <a:latin typeface="Arial" panose="020B0604020202020204" pitchFamily="34" charset="0"/>
            </a:endParaRPr>
          </a:p>
        </p:txBody>
      </p:sp>
      <p:sp>
        <p:nvSpPr>
          <p:cNvPr id="26" name="Rectangle 25"/>
          <p:cNvSpPr/>
          <p:nvPr/>
        </p:nvSpPr>
        <p:spPr>
          <a:xfrm>
            <a:off x="832665" y="146201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dirty="0">
                <a:solidFill>
                  <a:srgbClr val="FF0000"/>
                </a:solidFill>
                <a:latin typeface="Arial" panose="020B0604020202020204" pitchFamily="34" charset="0"/>
              </a:rPr>
              <a:t>A. </a:t>
            </a:r>
            <a:r>
              <a:rPr lang="vi-VN" sz="2400" dirty="0" smtClean="0">
                <a:solidFill>
                  <a:srgbClr val="FF0000"/>
                </a:solidFill>
                <a:latin typeface="Arial" panose="020B0604020202020204" pitchFamily="34" charset="0"/>
              </a:rPr>
              <a:t>556 km</a:t>
            </a:r>
            <a:endParaRPr lang="vi-VN" sz="2400" dirty="0">
              <a:solidFill>
                <a:srgbClr val="FF0000"/>
              </a:solidFill>
              <a:latin typeface="Arial" panose="020B0604020202020204" pitchFamily="34"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42" name="Rectangle 41"/>
          <p:cNvSpPr/>
          <p:nvPr/>
        </p:nvSpPr>
        <p:spPr>
          <a:xfrm>
            <a:off x="4597961" y="1465151"/>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dirty="0">
                <a:solidFill>
                  <a:srgbClr val="FF0000"/>
                </a:solidFill>
                <a:latin typeface="Arial" panose="020B0604020202020204" pitchFamily="34" charset="0"/>
              </a:rPr>
              <a:t>B. </a:t>
            </a:r>
            <a:r>
              <a:rPr lang="vi-VN" sz="2400" dirty="0" smtClean="0">
                <a:solidFill>
                  <a:srgbClr val="FF0000"/>
                </a:solidFill>
                <a:latin typeface="Arial" panose="020B0604020202020204" pitchFamily="34" charset="0"/>
              </a:rPr>
              <a:t>665 km</a:t>
            </a:r>
            <a:endParaRPr lang="vi-VN" sz="2400" dirty="0">
              <a:solidFill>
                <a:srgbClr val="FF0000"/>
              </a:solidFill>
              <a:latin typeface="Arial" panose="020B0604020202020204" pitchFamily="34" charset="0"/>
            </a:endParaRPr>
          </a:p>
        </p:txBody>
      </p:sp>
      <p:sp>
        <p:nvSpPr>
          <p:cNvPr id="43" name="Rectangle 42"/>
          <p:cNvSpPr/>
          <p:nvPr/>
        </p:nvSpPr>
        <p:spPr>
          <a:xfrm>
            <a:off x="832665" y="212888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dirty="0">
                <a:solidFill>
                  <a:srgbClr val="FF0000"/>
                </a:solidFill>
                <a:latin typeface="Arial" panose="020B0604020202020204" pitchFamily="34" charset="0"/>
              </a:rPr>
              <a:t>C. </a:t>
            </a:r>
            <a:r>
              <a:rPr lang="vi-VN" sz="2400" dirty="0" smtClean="0">
                <a:solidFill>
                  <a:srgbClr val="FF0000"/>
                </a:solidFill>
                <a:latin typeface="Arial" panose="020B0604020202020204" pitchFamily="34" charset="0"/>
              </a:rPr>
              <a:t>1129 km</a:t>
            </a:r>
            <a:endParaRPr lang="vi-VN" sz="2400" dirty="0">
              <a:solidFill>
                <a:srgbClr val="FF0000"/>
              </a:solidFill>
              <a:latin typeface="Arial" panose="020B0604020202020204" pitchFamily="34" charset="0"/>
            </a:endParaRPr>
          </a:p>
        </p:txBody>
      </p:sp>
      <p:sp>
        <p:nvSpPr>
          <p:cNvPr id="44" name="Rectangle 43"/>
          <p:cNvSpPr/>
          <p:nvPr/>
        </p:nvSpPr>
        <p:spPr>
          <a:xfrm>
            <a:off x="4597961" y="213203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dirty="0">
                <a:solidFill>
                  <a:srgbClr val="FF0000"/>
                </a:solidFill>
                <a:latin typeface="Arial" panose="020B0604020202020204" pitchFamily="34" charset="0"/>
              </a:rPr>
              <a:t>D. </a:t>
            </a:r>
            <a:r>
              <a:rPr lang="vi-VN" sz="2400" dirty="0" smtClean="0">
                <a:solidFill>
                  <a:srgbClr val="FF0000"/>
                </a:solidFill>
                <a:latin typeface="Arial" panose="020B0604020202020204" pitchFamily="34" charset="0"/>
              </a:rPr>
              <a:t>1192 km</a:t>
            </a:r>
            <a:endParaRPr lang="vi-VN" sz="2400" dirty="0">
              <a:solidFill>
                <a:srgbClr val="FF0000"/>
              </a:solidFill>
              <a:latin typeface="Arial" panose="020B0604020202020204" pitchFamily="34"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848911" y="1481116"/>
            <a:ext cx="663853" cy="531044"/>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09362" y="2153912"/>
            <a:ext cx="603402" cy="528066"/>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74503" y="2162610"/>
            <a:ext cx="603557" cy="530398"/>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74503" y="1496094"/>
            <a:ext cx="603557" cy="530398"/>
          </a:xfrm>
          <a:prstGeom prst="rect">
            <a:avLst/>
          </a:prstGeom>
        </p:spPr>
      </p:pic>
      <p:sp>
        <p:nvSpPr>
          <p:cNvPr id="17" name="Cloud 16">
            <a:hlinkClick r:id="rId14" action="ppaction://hlinksldjump"/>
          </p:cNvPr>
          <p:cNvSpPr/>
          <p:nvPr/>
        </p:nvSpPr>
        <p:spPr>
          <a:xfrm>
            <a:off x="3500621" y="3526874"/>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dirty="0">
                <a:solidFill>
                  <a:schemeClr val="bg1">
                    <a:lumMod val="50000"/>
                  </a:schemeClr>
                </a:solidFill>
                <a:latin typeface="Arial" panose="020B0604020202020204" pitchFamily="34" charset="0"/>
              </a:rPr>
              <a:t>QUAY VỀ</a:t>
            </a:r>
            <a:endParaRPr lang="vi-VN" dirty="0">
              <a:solidFill>
                <a:schemeClr val="bg1">
                  <a:lumMod val="50000"/>
                </a:schemeClr>
              </a:solidFill>
              <a:latin typeface="Arial" panose="020B0604020202020204" pitchFamily="34" charset="0"/>
            </a:endParaRPr>
          </a:p>
        </p:txBody>
      </p:sp>
      <p:sp>
        <p:nvSpPr>
          <p:cNvPr id="2" name="Rectangle 1"/>
          <p:cNvSpPr/>
          <p:nvPr/>
        </p:nvSpPr>
        <p:spPr>
          <a:xfrm>
            <a:off x="7771483" y="4891489"/>
            <a:ext cx="1372517" cy="252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774592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6" y="149902"/>
            <a:ext cx="8123987"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400" b="1" dirty="0">
                <a:solidFill>
                  <a:srgbClr val="FF0000"/>
                </a:solidFill>
                <a:latin typeface="Arial" panose="020B0604020202020204" pitchFamily="34" charset="0"/>
              </a:rPr>
              <a:t>Câu </a:t>
            </a:r>
            <a:r>
              <a:rPr lang="en-US" sz="2400" b="1" dirty="0" smtClean="0">
                <a:solidFill>
                  <a:srgbClr val="FF0000"/>
                </a:solidFill>
                <a:latin typeface="Arial" panose="020B0604020202020204" pitchFamily="34" charset="0"/>
              </a:rPr>
              <a:t>hỏi 4: Hai nhà nước ra đời đầu tiên ở nước ta là:</a:t>
            </a:r>
            <a:endParaRPr lang="vi-VN" sz="2400" b="1" dirty="0">
              <a:solidFill>
                <a:srgbClr val="FF0000"/>
              </a:solidFill>
              <a:latin typeface="Arial" panose="020B0604020202020204" pitchFamily="34" charset="0"/>
            </a:endParaRPr>
          </a:p>
        </p:txBody>
      </p:sp>
      <p:sp>
        <p:nvSpPr>
          <p:cNvPr id="26" name="Rectangle 25"/>
          <p:cNvSpPr/>
          <p:nvPr/>
        </p:nvSpPr>
        <p:spPr>
          <a:xfrm>
            <a:off x="832665" y="1483782"/>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dirty="0">
                <a:solidFill>
                  <a:srgbClr val="FF0000"/>
                </a:solidFill>
                <a:latin typeface="Arial" panose="020B0604020202020204" pitchFamily="34" charset="0"/>
              </a:rPr>
              <a:t>A. </a:t>
            </a:r>
            <a:r>
              <a:rPr lang="vi-VN" sz="2400" dirty="0" smtClean="0">
                <a:solidFill>
                  <a:srgbClr val="FF0000"/>
                </a:solidFill>
                <a:latin typeface="Arial" panose="020B0604020202020204" pitchFamily="34" charset="0"/>
              </a:rPr>
              <a:t>Âu Lạc và Đại Việt</a:t>
            </a:r>
            <a:endParaRPr lang="vi-VN" sz="2400" dirty="0">
              <a:solidFill>
                <a:srgbClr val="FF0000"/>
              </a:solidFill>
              <a:latin typeface="Arial" panose="020B0604020202020204" pitchFamily="34"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42" name="Rectangle 41"/>
          <p:cNvSpPr/>
          <p:nvPr/>
        </p:nvSpPr>
        <p:spPr>
          <a:xfrm>
            <a:off x="4597961" y="1465151"/>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dirty="0">
                <a:solidFill>
                  <a:srgbClr val="FF0000"/>
                </a:solidFill>
                <a:latin typeface="Arial" panose="020B0604020202020204" pitchFamily="34" charset="0"/>
              </a:rPr>
              <a:t>B. </a:t>
            </a:r>
            <a:r>
              <a:rPr lang="vi-VN" sz="2400" dirty="0" smtClean="0">
                <a:solidFill>
                  <a:srgbClr val="FF0000"/>
                </a:solidFill>
                <a:latin typeface="Arial" panose="020B0604020202020204" pitchFamily="34" charset="0"/>
              </a:rPr>
              <a:t>Văn Lang và Âu Cơ</a:t>
            </a:r>
            <a:endParaRPr lang="vi-VN" sz="2400" dirty="0">
              <a:solidFill>
                <a:srgbClr val="FF0000"/>
              </a:solidFill>
              <a:latin typeface="Arial" panose="020B0604020202020204" pitchFamily="34" charset="0"/>
            </a:endParaRPr>
          </a:p>
        </p:txBody>
      </p:sp>
      <p:sp>
        <p:nvSpPr>
          <p:cNvPr id="43" name="Rectangle 42"/>
          <p:cNvSpPr/>
          <p:nvPr/>
        </p:nvSpPr>
        <p:spPr>
          <a:xfrm>
            <a:off x="832665" y="212888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dirty="0">
                <a:solidFill>
                  <a:srgbClr val="FF0000"/>
                </a:solidFill>
                <a:latin typeface="Arial" panose="020B0604020202020204" pitchFamily="34" charset="0"/>
              </a:rPr>
              <a:t>C.</a:t>
            </a:r>
            <a:r>
              <a:rPr lang="en-US" sz="2400" dirty="0">
                <a:solidFill>
                  <a:srgbClr val="FF0000"/>
                </a:solidFill>
                <a:latin typeface="Arial" panose="020B0604020202020204" pitchFamily="34" charset="0"/>
              </a:rPr>
              <a:t> </a:t>
            </a:r>
            <a:r>
              <a:rPr lang="en-US" sz="2400" dirty="0" smtClean="0">
                <a:solidFill>
                  <a:srgbClr val="FF0000"/>
                </a:solidFill>
                <a:latin typeface="Arial" panose="020B0604020202020204" pitchFamily="34" charset="0"/>
              </a:rPr>
              <a:t>Văn Lang và Âu Lạc</a:t>
            </a:r>
            <a:endParaRPr lang="vi-VN" sz="2400" dirty="0">
              <a:solidFill>
                <a:srgbClr val="FF0000"/>
              </a:solidFill>
              <a:latin typeface="Arial" panose="020B0604020202020204" pitchFamily="34" charset="0"/>
            </a:endParaRPr>
          </a:p>
        </p:txBody>
      </p:sp>
      <p:sp>
        <p:nvSpPr>
          <p:cNvPr id="44" name="Rectangle 43"/>
          <p:cNvSpPr/>
          <p:nvPr/>
        </p:nvSpPr>
        <p:spPr>
          <a:xfrm>
            <a:off x="4597961" y="213203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dirty="0">
                <a:solidFill>
                  <a:srgbClr val="FF0000"/>
                </a:solidFill>
                <a:latin typeface="Arial" panose="020B0604020202020204" pitchFamily="34" charset="0"/>
              </a:rPr>
              <a:t>D. </a:t>
            </a:r>
            <a:r>
              <a:rPr lang="vi-VN" sz="2400" dirty="0" smtClean="0">
                <a:solidFill>
                  <a:srgbClr val="FF0000"/>
                </a:solidFill>
                <a:latin typeface="Arial" panose="020B0604020202020204" pitchFamily="34" charset="0"/>
              </a:rPr>
              <a:t>Âu Lạc và Âu Cơ</a:t>
            </a:r>
            <a:endParaRPr lang="vi-VN" sz="2400" dirty="0">
              <a:solidFill>
                <a:srgbClr val="FF0000"/>
              </a:solidFill>
              <a:latin typeface="Arial" panose="020B0604020202020204" pitchFamily="34"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08472" y="1481116"/>
            <a:ext cx="604292" cy="531044"/>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83624" y="2198751"/>
            <a:ext cx="603402" cy="482721"/>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74503" y="2162610"/>
            <a:ext cx="603557" cy="530398"/>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28616" y="1519870"/>
            <a:ext cx="549444" cy="482845"/>
          </a:xfrm>
          <a:prstGeom prst="rect">
            <a:avLst/>
          </a:prstGeom>
        </p:spPr>
      </p:pic>
      <p:sp>
        <p:nvSpPr>
          <p:cNvPr id="18" name="Cloud 17">
            <a:hlinkClick r:id="rId13" action="ppaction://hlinksldjump"/>
          </p:cNvPr>
          <p:cNvSpPr/>
          <p:nvPr/>
        </p:nvSpPr>
        <p:spPr>
          <a:xfrm>
            <a:off x="3500621" y="3526874"/>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dirty="0">
                <a:solidFill>
                  <a:schemeClr val="bg1">
                    <a:lumMod val="50000"/>
                  </a:schemeClr>
                </a:solidFill>
                <a:latin typeface="Arial" panose="020B0604020202020204" pitchFamily="34" charset="0"/>
              </a:rPr>
              <a:t>QUAY VỀ</a:t>
            </a:r>
            <a:endParaRPr lang="vi-VN" dirty="0">
              <a:solidFill>
                <a:schemeClr val="bg1">
                  <a:lumMod val="50000"/>
                </a:schemeClr>
              </a:solidFill>
              <a:latin typeface="Arial" panose="020B0604020202020204" pitchFamily="34" charset="0"/>
            </a:endParaRPr>
          </a:p>
        </p:txBody>
      </p:sp>
      <p:sp>
        <p:nvSpPr>
          <p:cNvPr id="17" name="Rectangle 16"/>
          <p:cNvSpPr/>
          <p:nvPr/>
        </p:nvSpPr>
        <p:spPr>
          <a:xfrm>
            <a:off x="7771483" y="4891489"/>
            <a:ext cx="1372517" cy="252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57220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biLevel thresh="25000"/>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17582" y="-7285"/>
            <a:ext cx="1993083" cy="4870120"/>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en-US" sz="2400" b="1" dirty="0">
                <a:solidFill>
                  <a:srgbClr val="FF0000"/>
                </a:solidFill>
                <a:latin typeface="Arial" panose="020B0604020202020204" pitchFamily="34" charset="0"/>
              </a:rPr>
              <a:t>Câu </a:t>
            </a:r>
            <a:r>
              <a:rPr lang="en-US" sz="2400" b="1" dirty="0" smtClean="0">
                <a:solidFill>
                  <a:srgbClr val="FF0000"/>
                </a:solidFill>
                <a:latin typeface="Arial" panose="020B0604020202020204" pitchFamily="34" charset="0"/>
              </a:rPr>
              <a:t>hỏi 5: </a:t>
            </a:r>
            <a:r>
              <a:rPr lang="en-US" sz="2400" dirty="0" smtClean="0">
                <a:solidFill>
                  <a:srgbClr val="FF0000"/>
                </a:solidFill>
                <a:latin typeface="Arial" panose="020B0604020202020204" pitchFamily="34" charset="0"/>
              </a:rPr>
              <a:t>Hãy chỉ Sông Hồng trên lược đồ và cho biết sông Hồng chảy qua những tỉnh nào?   </a:t>
            </a:r>
            <a:endParaRPr lang="vi-VN" sz="2400" dirty="0">
              <a:solidFill>
                <a:srgbClr val="FF0000"/>
              </a:solidFill>
              <a:latin typeface="Arial" panose="020B0604020202020204" pitchFamily="34"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18" name="Cloud 17">
            <a:hlinkClick r:id="rId8" action="ppaction://hlinksldjump"/>
          </p:cNvPr>
          <p:cNvSpPr/>
          <p:nvPr/>
        </p:nvSpPr>
        <p:spPr>
          <a:xfrm>
            <a:off x="-17582" y="4515966"/>
            <a:ext cx="1277214" cy="585432"/>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dirty="0" smtClean="0">
                <a:solidFill>
                  <a:schemeClr val="bg1">
                    <a:lumMod val="50000"/>
                  </a:schemeClr>
                </a:solidFill>
                <a:latin typeface="Arial" panose="020B0604020202020204" pitchFamily="34" charset="0"/>
              </a:rPr>
              <a:t>QUAY VỀ</a:t>
            </a:r>
            <a:endParaRPr lang="vi-VN" dirty="0">
              <a:solidFill>
                <a:schemeClr val="bg1">
                  <a:lumMod val="50000"/>
                </a:schemeClr>
              </a:solidFill>
              <a:latin typeface="Arial" panose="020B0604020202020204" pitchFamily="34" charset="0"/>
            </a:endParaRPr>
          </a:p>
        </p:txBody>
      </p:sp>
      <p:sp>
        <p:nvSpPr>
          <p:cNvPr id="17" name="Rectangle 16"/>
          <p:cNvSpPr/>
          <p:nvPr/>
        </p:nvSpPr>
        <p:spPr>
          <a:xfrm>
            <a:off x="7771483" y="4891489"/>
            <a:ext cx="1372517" cy="252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4" name="Picture 23">
            <a:extLst>
              <a:ext uri="{FF2B5EF4-FFF2-40B4-BE49-F238E27FC236}">
                <a16:creationId xmlns:a16="http://schemas.microsoft.com/office/drawing/2014/main" id="{66F4D2C6-09A4-7D45-C085-06A45E4A31BA}"/>
              </a:ext>
            </a:extLst>
          </p:cNvPr>
          <p:cNvPicPr>
            <a:picLocks noChangeAspect="1"/>
          </p:cNvPicPr>
          <p:nvPr/>
        </p:nvPicPr>
        <p:blipFill>
          <a:blip r:embed="rId9"/>
          <a:stretch>
            <a:fillRect/>
          </a:stretch>
        </p:blipFill>
        <p:spPr>
          <a:xfrm>
            <a:off x="1849695" y="-15382"/>
            <a:ext cx="7233716" cy="5273176"/>
          </a:xfrm>
          <a:prstGeom prst="rect">
            <a:avLst/>
          </a:prstGeom>
        </p:spPr>
      </p:pic>
      <p:sp>
        <p:nvSpPr>
          <p:cNvPr id="25" name="Freeform: Shape 6">
            <a:extLst>
              <a:ext uri="{FF2B5EF4-FFF2-40B4-BE49-F238E27FC236}">
                <a16:creationId xmlns:a16="http://schemas.microsoft.com/office/drawing/2014/main" id="{F2C36C83-E79E-DC05-7E11-844E11FDD428}"/>
              </a:ext>
            </a:extLst>
          </p:cNvPr>
          <p:cNvSpPr/>
          <p:nvPr/>
        </p:nvSpPr>
        <p:spPr>
          <a:xfrm>
            <a:off x="4063570" y="915566"/>
            <a:ext cx="2971800" cy="1981200"/>
          </a:xfrm>
          <a:custGeom>
            <a:avLst/>
            <a:gdLst>
              <a:gd name="connsiteX0" fmla="*/ 0 w 1981200"/>
              <a:gd name="connsiteY0" fmla="*/ 0 h 1886086"/>
              <a:gd name="connsiteX1" fmla="*/ 47625 w 1981200"/>
              <a:gd name="connsiteY1" fmla="*/ 47625 h 1886086"/>
              <a:gd name="connsiteX2" fmla="*/ 66675 w 1981200"/>
              <a:gd name="connsiteY2" fmla="*/ 85725 h 1886086"/>
              <a:gd name="connsiteX3" fmla="*/ 142875 w 1981200"/>
              <a:gd name="connsiteY3" fmla="*/ 142875 h 1886086"/>
              <a:gd name="connsiteX4" fmla="*/ 161925 w 1981200"/>
              <a:gd name="connsiteY4" fmla="*/ 190500 h 1886086"/>
              <a:gd name="connsiteX5" fmla="*/ 190500 w 1981200"/>
              <a:gd name="connsiteY5" fmla="*/ 209550 h 1886086"/>
              <a:gd name="connsiteX6" fmla="*/ 228600 w 1981200"/>
              <a:gd name="connsiteY6" fmla="*/ 238125 h 1886086"/>
              <a:gd name="connsiteX7" fmla="*/ 285750 w 1981200"/>
              <a:gd name="connsiteY7" fmla="*/ 276225 h 1886086"/>
              <a:gd name="connsiteX8" fmla="*/ 352425 w 1981200"/>
              <a:gd name="connsiteY8" fmla="*/ 323850 h 1886086"/>
              <a:gd name="connsiteX9" fmla="*/ 447675 w 1981200"/>
              <a:gd name="connsiteY9" fmla="*/ 438150 h 1886086"/>
              <a:gd name="connsiteX10" fmla="*/ 476250 w 1981200"/>
              <a:gd name="connsiteY10" fmla="*/ 457200 h 1886086"/>
              <a:gd name="connsiteX11" fmla="*/ 600075 w 1981200"/>
              <a:gd name="connsiteY11" fmla="*/ 552450 h 1886086"/>
              <a:gd name="connsiteX12" fmla="*/ 695325 w 1981200"/>
              <a:gd name="connsiteY12" fmla="*/ 638175 h 1886086"/>
              <a:gd name="connsiteX13" fmla="*/ 704850 w 1981200"/>
              <a:gd name="connsiteY13" fmla="*/ 666750 h 1886086"/>
              <a:gd name="connsiteX14" fmla="*/ 762000 w 1981200"/>
              <a:gd name="connsiteY14" fmla="*/ 714375 h 1886086"/>
              <a:gd name="connsiteX15" fmla="*/ 790575 w 1981200"/>
              <a:gd name="connsiteY15" fmla="*/ 762000 h 1886086"/>
              <a:gd name="connsiteX16" fmla="*/ 876300 w 1981200"/>
              <a:gd name="connsiteY16" fmla="*/ 857250 h 1886086"/>
              <a:gd name="connsiteX17" fmla="*/ 904875 w 1981200"/>
              <a:gd name="connsiteY17" fmla="*/ 866775 h 1886086"/>
              <a:gd name="connsiteX18" fmla="*/ 952500 w 1981200"/>
              <a:gd name="connsiteY18" fmla="*/ 923925 h 1886086"/>
              <a:gd name="connsiteX19" fmla="*/ 1028700 w 1981200"/>
              <a:gd name="connsiteY19" fmla="*/ 1000125 h 1886086"/>
              <a:gd name="connsiteX20" fmla="*/ 1085850 w 1981200"/>
              <a:gd name="connsiteY20" fmla="*/ 1085850 h 1886086"/>
              <a:gd name="connsiteX21" fmla="*/ 1190625 w 1981200"/>
              <a:gd name="connsiteY21" fmla="*/ 1095375 h 1886086"/>
              <a:gd name="connsiteX22" fmla="*/ 1304925 w 1981200"/>
              <a:gd name="connsiteY22" fmla="*/ 1133475 h 1886086"/>
              <a:gd name="connsiteX23" fmla="*/ 1381125 w 1981200"/>
              <a:gd name="connsiteY23" fmla="*/ 1190625 h 1886086"/>
              <a:gd name="connsiteX24" fmla="*/ 1419225 w 1981200"/>
              <a:gd name="connsiteY24" fmla="*/ 1219200 h 1886086"/>
              <a:gd name="connsiteX25" fmla="*/ 1428750 w 1981200"/>
              <a:gd name="connsiteY25" fmla="*/ 1257300 h 1886086"/>
              <a:gd name="connsiteX26" fmla="*/ 1466850 w 1981200"/>
              <a:gd name="connsiteY26" fmla="*/ 1352550 h 1886086"/>
              <a:gd name="connsiteX27" fmla="*/ 1495425 w 1981200"/>
              <a:gd name="connsiteY27" fmla="*/ 1390650 h 1886086"/>
              <a:gd name="connsiteX28" fmla="*/ 1514475 w 1981200"/>
              <a:gd name="connsiteY28" fmla="*/ 1428750 h 1886086"/>
              <a:gd name="connsiteX29" fmla="*/ 1524000 w 1981200"/>
              <a:gd name="connsiteY29" fmla="*/ 1457325 h 1886086"/>
              <a:gd name="connsiteX30" fmla="*/ 1562100 w 1981200"/>
              <a:gd name="connsiteY30" fmla="*/ 1504950 h 1886086"/>
              <a:gd name="connsiteX31" fmla="*/ 1581150 w 1981200"/>
              <a:gd name="connsiteY31" fmla="*/ 1533525 h 1886086"/>
              <a:gd name="connsiteX32" fmla="*/ 1609725 w 1981200"/>
              <a:gd name="connsiteY32" fmla="*/ 1581150 h 1886086"/>
              <a:gd name="connsiteX33" fmla="*/ 1638300 w 1981200"/>
              <a:gd name="connsiteY33" fmla="*/ 1600200 h 1886086"/>
              <a:gd name="connsiteX34" fmla="*/ 1647825 w 1981200"/>
              <a:gd name="connsiteY34" fmla="*/ 1638300 h 1886086"/>
              <a:gd name="connsiteX35" fmla="*/ 1704975 w 1981200"/>
              <a:gd name="connsiteY35" fmla="*/ 1685925 h 1886086"/>
              <a:gd name="connsiteX36" fmla="*/ 1762125 w 1981200"/>
              <a:gd name="connsiteY36" fmla="*/ 1733550 h 1886086"/>
              <a:gd name="connsiteX37" fmla="*/ 1809750 w 1981200"/>
              <a:gd name="connsiteY37" fmla="*/ 1781175 h 1886086"/>
              <a:gd name="connsiteX38" fmla="*/ 1866900 w 1981200"/>
              <a:gd name="connsiteY38" fmla="*/ 1809750 h 1886086"/>
              <a:gd name="connsiteX39" fmla="*/ 1924050 w 1981200"/>
              <a:gd name="connsiteY39" fmla="*/ 1847850 h 1886086"/>
              <a:gd name="connsiteX40" fmla="*/ 1981200 w 1981200"/>
              <a:gd name="connsiteY40" fmla="*/ 1885950 h 188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81200" h="1886086">
                <a:moveTo>
                  <a:pt x="0" y="0"/>
                </a:moveTo>
                <a:cubicBezTo>
                  <a:pt x="15875" y="15875"/>
                  <a:pt x="33842" y="29904"/>
                  <a:pt x="47625" y="47625"/>
                </a:cubicBezTo>
                <a:cubicBezTo>
                  <a:pt x="56342" y="58833"/>
                  <a:pt x="58156" y="74366"/>
                  <a:pt x="66675" y="85725"/>
                </a:cubicBezTo>
                <a:cubicBezTo>
                  <a:pt x="95559" y="124237"/>
                  <a:pt x="103934" y="123404"/>
                  <a:pt x="142875" y="142875"/>
                </a:cubicBezTo>
                <a:cubicBezTo>
                  <a:pt x="149225" y="158750"/>
                  <a:pt x="151987" y="176587"/>
                  <a:pt x="161925" y="190500"/>
                </a:cubicBezTo>
                <a:cubicBezTo>
                  <a:pt x="168579" y="199815"/>
                  <a:pt x="181185" y="202896"/>
                  <a:pt x="190500" y="209550"/>
                </a:cubicBezTo>
                <a:cubicBezTo>
                  <a:pt x="203418" y="218777"/>
                  <a:pt x="215595" y="229021"/>
                  <a:pt x="228600" y="238125"/>
                </a:cubicBezTo>
                <a:cubicBezTo>
                  <a:pt x="247357" y="251255"/>
                  <a:pt x="269561" y="260036"/>
                  <a:pt x="285750" y="276225"/>
                </a:cubicBezTo>
                <a:cubicBezTo>
                  <a:pt x="324365" y="314840"/>
                  <a:pt x="302277" y="298776"/>
                  <a:pt x="352425" y="323850"/>
                </a:cubicBezTo>
                <a:cubicBezTo>
                  <a:pt x="388239" y="371603"/>
                  <a:pt x="405290" y="401820"/>
                  <a:pt x="447675" y="438150"/>
                </a:cubicBezTo>
                <a:cubicBezTo>
                  <a:pt x="456367" y="445600"/>
                  <a:pt x="467779" y="449499"/>
                  <a:pt x="476250" y="457200"/>
                </a:cubicBezTo>
                <a:cubicBezTo>
                  <a:pt x="580306" y="551796"/>
                  <a:pt x="511594" y="517057"/>
                  <a:pt x="600075" y="552450"/>
                </a:cubicBezTo>
                <a:cubicBezTo>
                  <a:pt x="740167" y="727564"/>
                  <a:pt x="522505" y="465355"/>
                  <a:pt x="695325" y="638175"/>
                </a:cubicBezTo>
                <a:cubicBezTo>
                  <a:pt x="702425" y="645275"/>
                  <a:pt x="698238" y="659194"/>
                  <a:pt x="704850" y="666750"/>
                </a:cubicBezTo>
                <a:cubicBezTo>
                  <a:pt x="721179" y="685412"/>
                  <a:pt x="745411" y="695943"/>
                  <a:pt x="762000" y="714375"/>
                </a:cubicBezTo>
                <a:cubicBezTo>
                  <a:pt x="774385" y="728136"/>
                  <a:pt x="779686" y="747028"/>
                  <a:pt x="790575" y="762000"/>
                </a:cubicBezTo>
                <a:cubicBezTo>
                  <a:pt x="800822" y="776090"/>
                  <a:pt x="856066" y="842797"/>
                  <a:pt x="876300" y="857250"/>
                </a:cubicBezTo>
                <a:cubicBezTo>
                  <a:pt x="884470" y="863086"/>
                  <a:pt x="895350" y="863600"/>
                  <a:pt x="904875" y="866775"/>
                </a:cubicBezTo>
                <a:cubicBezTo>
                  <a:pt x="946979" y="929930"/>
                  <a:pt x="897495" y="859753"/>
                  <a:pt x="952500" y="923925"/>
                </a:cubicBezTo>
                <a:cubicBezTo>
                  <a:pt x="1011806" y="993115"/>
                  <a:pt x="944945" y="933121"/>
                  <a:pt x="1028700" y="1000125"/>
                </a:cubicBezTo>
                <a:cubicBezTo>
                  <a:pt x="1034552" y="1011829"/>
                  <a:pt x="1060396" y="1078577"/>
                  <a:pt x="1085850" y="1085850"/>
                </a:cubicBezTo>
                <a:cubicBezTo>
                  <a:pt x="1119570" y="1095484"/>
                  <a:pt x="1155700" y="1092200"/>
                  <a:pt x="1190625" y="1095375"/>
                </a:cubicBezTo>
                <a:cubicBezTo>
                  <a:pt x="1272758" y="1156974"/>
                  <a:pt x="1174992" y="1093496"/>
                  <a:pt x="1304925" y="1133475"/>
                </a:cubicBezTo>
                <a:cubicBezTo>
                  <a:pt x="1347508" y="1146577"/>
                  <a:pt x="1351532" y="1165260"/>
                  <a:pt x="1381125" y="1190625"/>
                </a:cubicBezTo>
                <a:cubicBezTo>
                  <a:pt x="1393178" y="1200956"/>
                  <a:pt x="1406525" y="1209675"/>
                  <a:pt x="1419225" y="1219200"/>
                </a:cubicBezTo>
                <a:cubicBezTo>
                  <a:pt x="1422400" y="1231900"/>
                  <a:pt x="1425154" y="1244713"/>
                  <a:pt x="1428750" y="1257300"/>
                </a:cubicBezTo>
                <a:cubicBezTo>
                  <a:pt x="1436718" y="1285187"/>
                  <a:pt x="1456485" y="1333548"/>
                  <a:pt x="1466850" y="1352550"/>
                </a:cubicBezTo>
                <a:cubicBezTo>
                  <a:pt x="1474452" y="1366487"/>
                  <a:pt x="1487011" y="1377188"/>
                  <a:pt x="1495425" y="1390650"/>
                </a:cubicBezTo>
                <a:cubicBezTo>
                  <a:pt x="1502950" y="1402691"/>
                  <a:pt x="1508882" y="1415699"/>
                  <a:pt x="1514475" y="1428750"/>
                </a:cubicBezTo>
                <a:cubicBezTo>
                  <a:pt x="1518430" y="1437978"/>
                  <a:pt x="1518679" y="1448811"/>
                  <a:pt x="1524000" y="1457325"/>
                </a:cubicBezTo>
                <a:cubicBezTo>
                  <a:pt x="1534775" y="1474565"/>
                  <a:pt x="1549902" y="1488686"/>
                  <a:pt x="1562100" y="1504950"/>
                </a:cubicBezTo>
                <a:cubicBezTo>
                  <a:pt x="1568969" y="1514108"/>
                  <a:pt x="1575083" y="1523817"/>
                  <a:pt x="1581150" y="1533525"/>
                </a:cubicBezTo>
                <a:cubicBezTo>
                  <a:pt x="1590962" y="1549224"/>
                  <a:pt x="1597677" y="1567094"/>
                  <a:pt x="1609725" y="1581150"/>
                </a:cubicBezTo>
                <a:cubicBezTo>
                  <a:pt x="1617175" y="1589842"/>
                  <a:pt x="1628775" y="1593850"/>
                  <a:pt x="1638300" y="1600200"/>
                </a:cubicBezTo>
                <a:cubicBezTo>
                  <a:pt x="1641475" y="1612900"/>
                  <a:pt x="1641330" y="1626934"/>
                  <a:pt x="1647825" y="1638300"/>
                </a:cubicBezTo>
                <a:cubicBezTo>
                  <a:pt x="1659108" y="1658045"/>
                  <a:pt x="1686767" y="1673786"/>
                  <a:pt x="1704975" y="1685925"/>
                </a:cubicBezTo>
                <a:cubicBezTo>
                  <a:pt x="1746891" y="1748798"/>
                  <a:pt x="1695194" y="1681493"/>
                  <a:pt x="1762125" y="1733550"/>
                </a:cubicBezTo>
                <a:cubicBezTo>
                  <a:pt x="1779846" y="1747333"/>
                  <a:pt x="1791593" y="1767970"/>
                  <a:pt x="1809750" y="1781175"/>
                </a:cubicBezTo>
                <a:cubicBezTo>
                  <a:pt x="1826975" y="1793702"/>
                  <a:pt x="1848503" y="1799018"/>
                  <a:pt x="1866900" y="1809750"/>
                </a:cubicBezTo>
                <a:cubicBezTo>
                  <a:pt x="1886676" y="1821286"/>
                  <a:pt x="1906172" y="1833547"/>
                  <a:pt x="1924050" y="1847850"/>
                </a:cubicBezTo>
                <a:cubicBezTo>
                  <a:pt x="1977288" y="1890440"/>
                  <a:pt x="1940425" y="1885950"/>
                  <a:pt x="1981200" y="188595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utoShape 45">
            <a:extLst>
              <a:ext uri="{FF2B5EF4-FFF2-40B4-BE49-F238E27FC236}">
                <a16:creationId xmlns:a16="http://schemas.microsoft.com/office/drawing/2014/main" id="{BEDF1B52-AC3B-114A-2B0A-AD9346261F42}"/>
              </a:ext>
            </a:extLst>
          </p:cNvPr>
          <p:cNvSpPr>
            <a:spLocks noChangeArrowheads="1"/>
          </p:cNvSpPr>
          <p:nvPr/>
        </p:nvSpPr>
        <p:spPr bwMode="auto">
          <a:xfrm flipH="1">
            <a:off x="6381547" y="351285"/>
            <a:ext cx="2701864" cy="449987"/>
          </a:xfrm>
          <a:prstGeom prst="wedgeRoundRectCallout">
            <a:avLst>
              <a:gd name="adj1" fmla="val 57674"/>
              <a:gd name="adj2" fmla="val 350661"/>
              <a:gd name="adj3" fmla="val 16667"/>
            </a:avLst>
          </a:prstGeom>
          <a:solidFill>
            <a:srgbClr val="FF0066"/>
          </a:solidFill>
          <a:ln w="9525">
            <a:solidFill>
              <a:schemeClr val="tx1"/>
            </a:solidFill>
            <a:miter lim="800000"/>
            <a:headEnd/>
            <a:tailEnd/>
          </a:ln>
        </p:spPr>
        <p:txBody>
          <a:bodyPr lIns="0" tIns="0" rIns="0" bIns="0"/>
          <a:lstStyle/>
          <a:p>
            <a:pPr algn="ctr" eaLnBrk="1" hangingPunct="1"/>
            <a:r>
              <a:rPr lang="en-US" sz="3200" b="1" i="1" dirty="0">
                <a:solidFill>
                  <a:srgbClr val="FFFFFF"/>
                </a:solidFill>
                <a:latin typeface="Cambria" panose="02040503050406030204" pitchFamily="18" charset="0"/>
                <a:ea typeface="Cambria" panose="02040503050406030204" pitchFamily="18" charset="0"/>
              </a:rPr>
              <a:t>SÔNG HỒNG</a:t>
            </a:r>
          </a:p>
        </p:txBody>
      </p:sp>
    </p:spTree>
    <p:extLst>
      <p:ext uri="{BB962C8B-B14F-4D97-AF65-F5344CB8AC3E}">
        <p14:creationId xmlns:p14="http://schemas.microsoft.com/office/powerpoint/2010/main" val="2010654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8" presetClass="emph" presetSubtype="0" repeatCount="indefinite" fill="hold" nodeType="withEffect">
                                  <p:stCondLst>
                                    <p:cond delay="0"/>
                                  </p:stCondLst>
                                  <p:childTnLst>
                                    <p:animRot by="21600000">
                                      <p:cBhvr>
                                        <p:cTn id="11" dur="2250" fill="hold"/>
                                        <p:tgtEl>
                                          <p:spTgt spid="7"/>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500" fill="hold"/>
                                        <p:tgtEl>
                                          <p:spTgt spid="9"/>
                                        </p:tgtEl>
                                        <p:attrNameLst>
                                          <p:attrName>r</p:attrName>
                                        </p:attrNameLst>
                                      </p:cBhvr>
                                    </p:animRot>
                                  </p:childTnLst>
                                </p:cTn>
                              </p:par>
                              <p:par>
                                <p:cTn id="14" presetID="8" presetClass="emph" presetSubtype="0" repeatCount="indefinite" fill="hold" nodeType="withEffect">
                                  <p:stCondLst>
                                    <p:cond delay="0"/>
                                  </p:stCondLst>
                                  <p:childTnLst>
                                    <p:animRot by="21600000">
                                      <p:cBhvr>
                                        <p:cTn id="15" dur="2000" fill="hold"/>
                                        <p:tgtEl>
                                          <p:spTgt spid="11"/>
                                        </p:tgtEl>
                                        <p:attrNameLst>
                                          <p:attrName>r</p:attrName>
                                        </p:attrNameLst>
                                      </p:cBhvr>
                                    </p:animRot>
                                  </p:childTnLst>
                                </p:cTn>
                              </p:par>
                              <p:par>
                                <p:cTn id="16" presetID="2" presetClass="entr" presetSubtype="2" repeatCount="indefinite" fill="hold" grpId="0" nodeType="withEffect">
                                  <p:stCondLst>
                                    <p:cond delay="500"/>
                                  </p:stCondLst>
                                  <p:childTnLst>
                                    <p:set>
                                      <p:cBhvr>
                                        <p:cTn id="17" dur="1" fill="hold">
                                          <p:stCondLst>
                                            <p:cond delay="0"/>
                                          </p:stCondLst>
                                        </p:cTn>
                                        <p:tgtEl>
                                          <p:spTgt spid="40"/>
                                        </p:tgtEl>
                                        <p:attrNameLst>
                                          <p:attrName>style.visibility</p:attrName>
                                        </p:attrNameLst>
                                      </p:cBhvr>
                                      <p:to>
                                        <p:strVal val="visible"/>
                                      </p:to>
                                    </p:set>
                                    <p:anim calcmode="lin" valueType="num">
                                      <p:cBhvr additive="base">
                                        <p:cTn id="18" dur="20000" fill="hold"/>
                                        <p:tgtEl>
                                          <p:spTgt spid="40"/>
                                        </p:tgtEl>
                                        <p:attrNameLst>
                                          <p:attrName>ppt_x</p:attrName>
                                        </p:attrNameLst>
                                      </p:cBhvr>
                                      <p:tavLst>
                                        <p:tav tm="0">
                                          <p:val>
                                            <p:strVal val="1+#ppt_w/2"/>
                                          </p:val>
                                        </p:tav>
                                        <p:tav tm="100000">
                                          <p:val>
                                            <p:strVal val="#ppt_x"/>
                                          </p:val>
                                        </p:tav>
                                      </p:tavLst>
                                    </p:anim>
                                    <p:anim calcmode="lin" valueType="num">
                                      <p:cBhvr additive="base">
                                        <p:cTn id="19" dur="20000" fill="hold"/>
                                        <p:tgtEl>
                                          <p:spTgt spid="40"/>
                                        </p:tgtEl>
                                        <p:attrNameLst>
                                          <p:attrName>ppt_y</p:attrName>
                                        </p:attrNameLst>
                                      </p:cBhvr>
                                      <p:tavLst>
                                        <p:tav tm="0">
                                          <p:val>
                                            <p:strVal val="#ppt_y"/>
                                          </p:val>
                                        </p:tav>
                                        <p:tav tm="100000">
                                          <p:val>
                                            <p:strVal val="#ppt_y"/>
                                          </p:val>
                                        </p:tav>
                                      </p:tavLst>
                                    </p:anim>
                                  </p:childTnLst>
                                </p:cTn>
                              </p:par>
                              <p:par>
                                <p:cTn id="20" presetID="2" presetClass="entr" presetSubtype="8" repeatCount="indefinite" fill="hold" grpId="0" nodeType="withEffect">
                                  <p:stCondLst>
                                    <p:cond delay="50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20000" fill="hold"/>
                                        <p:tgtEl>
                                          <p:spTgt spid="41"/>
                                        </p:tgtEl>
                                        <p:attrNameLst>
                                          <p:attrName>ppt_x</p:attrName>
                                        </p:attrNameLst>
                                      </p:cBhvr>
                                      <p:tavLst>
                                        <p:tav tm="0">
                                          <p:val>
                                            <p:strVal val="0-#ppt_w/2"/>
                                          </p:val>
                                        </p:tav>
                                        <p:tav tm="100000">
                                          <p:val>
                                            <p:strVal val="#ppt_x"/>
                                          </p:val>
                                        </p:tav>
                                      </p:tavLst>
                                    </p:anim>
                                    <p:anim calcmode="lin" valueType="num">
                                      <p:cBhvr additive="base">
                                        <p:cTn id="2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left)">
                                      <p:cBhvr>
                                        <p:cTn id="28" dur="20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additive="base">
                                        <p:cTn id="33" dur="500" fill="hold"/>
                                        <p:tgtEl>
                                          <p:spTgt spid="27"/>
                                        </p:tgtEl>
                                        <p:attrNameLst>
                                          <p:attrName>ppt_x</p:attrName>
                                        </p:attrNameLst>
                                      </p:cBhvr>
                                      <p:tavLst>
                                        <p:tav tm="0">
                                          <p:val>
                                            <p:strVal val="#ppt_x"/>
                                          </p:val>
                                        </p:tav>
                                        <p:tav tm="100000">
                                          <p:val>
                                            <p:strVal val="#ppt_x"/>
                                          </p:val>
                                        </p:tav>
                                      </p:tavLst>
                                    </p:anim>
                                    <p:anim calcmode="lin" valueType="num">
                                      <p:cBhvr additive="base">
                                        <p:cTn id="3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0" grpId="0" animBg="1"/>
      <p:bldP spid="41" grpId="0" animBg="1"/>
      <p:bldP spid="25" grpId="0" animBg="1"/>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458199" y="35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400" b="1" dirty="0">
                <a:solidFill>
                  <a:srgbClr val="FF0000"/>
                </a:solidFill>
                <a:latin typeface="Arial" panose="020B0604020202020204" pitchFamily="34" charset="0"/>
              </a:rPr>
              <a:t>Câu </a:t>
            </a:r>
            <a:r>
              <a:rPr lang="en-US" sz="2400" b="1" dirty="0" smtClean="0">
                <a:solidFill>
                  <a:srgbClr val="FF0000"/>
                </a:solidFill>
                <a:latin typeface="Arial" panose="020B0604020202020204" pitchFamily="34" charset="0"/>
              </a:rPr>
              <a:t>hỏi 6: Những thành tựu tiêu biểu của nền văn minh sông Hồng là: </a:t>
            </a:r>
            <a:endParaRPr lang="vi-VN" sz="2400" b="1" dirty="0">
              <a:solidFill>
                <a:srgbClr val="FF0000"/>
              </a:solidFill>
              <a:latin typeface="Arial" panose="020B0604020202020204" pitchFamily="34" charset="0"/>
            </a:endParaRPr>
          </a:p>
        </p:txBody>
      </p:sp>
      <p:sp>
        <p:nvSpPr>
          <p:cNvPr id="26" name="Rectangle 25"/>
          <p:cNvSpPr/>
          <p:nvPr/>
        </p:nvSpPr>
        <p:spPr>
          <a:xfrm>
            <a:off x="456642" y="2058514"/>
            <a:ext cx="3878328"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dirty="0">
                <a:solidFill>
                  <a:srgbClr val="FF0000"/>
                </a:solidFill>
                <a:latin typeface="Arial" panose="020B0604020202020204" pitchFamily="34" charset="0"/>
              </a:rPr>
              <a:t>A. </a:t>
            </a:r>
            <a:r>
              <a:rPr lang="vi-VN" sz="2400" dirty="0" smtClean="0">
                <a:solidFill>
                  <a:srgbClr val="FF0000"/>
                </a:solidFill>
                <a:latin typeface="Arial" panose="020B0604020202020204" pitchFamily="34" charset="0"/>
              </a:rPr>
              <a:t>Trống đồng Đông Sơn</a:t>
            </a:r>
            <a:endParaRPr lang="vi-VN" sz="2400" dirty="0">
              <a:solidFill>
                <a:srgbClr val="FF0000"/>
              </a:solidFill>
              <a:latin typeface="Arial" panose="020B0604020202020204" pitchFamily="34"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42" name="Rectangle 41"/>
          <p:cNvSpPr/>
          <p:nvPr/>
        </p:nvSpPr>
        <p:spPr>
          <a:xfrm>
            <a:off x="4665190" y="1493538"/>
            <a:ext cx="3690087" cy="158316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dirty="0">
                <a:solidFill>
                  <a:srgbClr val="FF0000"/>
                </a:solidFill>
                <a:latin typeface="Arial" panose="020B0604020202020204" pitchFamily="34" charset="0"/>
              </a:rPr>
              <a:t>B. </a:t>
            </a:r>
            <a:r>
              <a:rPr lang="vi-VN" sz="2400" dirty="0" smtClean="0">
                <a:solidFill>
                  <a:srgbClr val="FF0000"/>
                </a:solidFill>
                <a:latin typeface="Arial" panose="020B0604020202020204" pitchFamily="34" charset="0"/>
              </a:rPr>
              <a:t>Sự ra đời của nhà nước Văn Lang, Âu Lạc, trống đồng Đông Sơn, Thành Cổ Loa. </a:t>
            </a:r>
            <a:endParaRPr lang="vi-VN" sz="2400" dirty="0">
              <a:solidFill>
                <a:srgbClr val="FF0000"/>
              </a:solidFill>
              <a:latin typeface="Arial" panose="020B0604020202020204" pitchFamily="34" charset="0"/>
            </a:endParaRPr>
          </a:p>
        </p:txBody>
      </p:sp>
      <p:sp>
        <p:nvSpPr>
          <p:cNvPr id="43" name="Rectangle 42"/>
          <p:cNvSpPr/>
          <p:nvPr/>
        </p:nvSpPr>
        <p:spPr>
          <a:xfrm>
            <a:off x="636835" y="3649499"/>
            <a:ext cx="3071070"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dirty="0">
                <a:solidFill>
                  <a:srgbClr val="FF0000"/>
                </a:solidFill>
                <a:latin typeface="Arial" panose="020B0604020202020204" pitchFamily="34" charset="0"/>
              </a:rPr>
              <a:t>C. </a:t>
            </a:r>
            <a:r>
              <a:rPr lang="vi-VN" sz="2400" dirty="0" smtClean="0">
                <a:solidFill>
                  <a:srgbClr val="FF0000"/>
                </a:solidFill>
                <a:latin typeface="Arial" panose="020B0604020202020204" pitchFamily="34" charset="0"/>
              </a:rPr>
              <a:t>Thành Cổ Loa</a:t>
            </a:r>
            <a:endParaRPr lang="vi-VN" sz="2400" dirty="0">
              <a:solidFill>
                <a:srgbClr val="FF0000"/>
              </a:solidFill>
              <a:latin typeface="Arial" panose="020B0604020202020204" pitchFamily="34" charset="0"/>
            </a:endParaRPr>
          </a:p>
        </p:txBody>
      </p:sp>
      <p:sp>
        <p:nvSpPr>
          <p:cNvPr id="44" name="Rectangle 43"/>
          <p:cNvSpPr/>
          <p:nvPr/>
        </p:nvSpPr>
        <p:spPr>
          <a:xfrm>
            <a:off x="4665190" y="3411223"/>
            <a:ext cx="3738777" cy="101018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400" dirty="0">
                <a:solidFill>
                  <a:srgbClr val="FF0000"/>
                </a:solidFill>
                <a:latin typeface="Arial" panose="020B0604020202020204" pitchFamily="34" charset="0"/>
              </a:rPr>
              <a:t>D. </a:t>
            </a:r>
            <a:r>
              <a:rPr lang="vi-VN" sz="2400" dirty="0" smtClean="0">
                <a:solidFill>
                  <a:srgbClr val="FF0000"/>
                </a:solidFill>
                <a:latin typeface="Arial" panose="020B0604020202020204" pitchFamily="34" charset="0"/>
              </a:rPr>
              <a:t>Thành Thăng Long</a:t>
            </a:r>
            <a:endParaRPr lang="vi-VN" sz="2400" dirty="0">
              <a:solidFill>
                <a:srgbClr val="FF0000"/>
              </a:solidFill>
              <a:latin typeface="Arial" panose="020B0604020202020204" pitchFamily="34"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32824" y="2121814"/>
            <a:ext cx="604292" cy="531044"/>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705612" y="3697472"/>
            <a:ext cx="603402" cy="528066"/>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02188" y="3722662"/>
            <a:ext cx="603557" cy="530398"/>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403966" y="2058514"/>
            <a:ext cx="603557" cy="482845"/>
          </a:xfrm>
          <a:prstGeom prst="rect">
            <a:avLst/>
          </a:prstGeom>
        </p:spPr>
      </p:pic>
      <p:sp>
        <p:nvSpPr>
          <p:cNvPr id="18" name="Cloud 17">
            <a:hlinkClick r:id="rId14" action="ppaction://hlinksldjump"/>
          </p:cNvPr>
          <p:cNvSpPr/>
          <p:nvPr/>
        </p:nvSpPr>
        <p:spPr>
          <a:xfrm>
            <a:off x="-62021" y="4515966"/>
            <a:ext cx="1465669" cy="585432"/>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dirty="0" smtClean="0">
                <a:solidFill>
                  <a:schemeClr val="bg1">
                    <a:lumMod val="50000"/>
                  </a:schemeClr>
                </a:solidFill>
                <a:latin typeface="Arial" panose="020B0604020202020204" pitchFamily="34" charset="0"/>
              </a:rPr>
              <a:t>QUAY VỀ</a:t>
            </a:r>
            <a:endParaRPr lang="vi-VN" dirty="0">
              <a:solidFill>
                <a:schemeClr val="bg1">
                  <a:lumMod val="50000"/>
                </a:schemeClr>
              </a:solidFill>
              <a:latin typeface="Arial" panose="020B0604020202020204" pitchFamily="34" charset="0"/>
            </a:endParaRPr>
          </a:p>
        </p:txBody>
      </p:sp>
      <p:sp>
        <p:nvSpPr>
          <p:cNvPr id="17" name="Rectangle 16"/>
          <p:cNvSpPr/>
          <p:nvPr/>
        </p:nvSpPr>
        <p:spPr>
          <a:xfrm>
            <a:off x="7771483" y="4891489"/>
            <a:ext cx="1372517" cy="252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141605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SLIDE_ID_2" val="{D39185B8-C9D1-417B-B745-DF03C3EEF90E}"/>
  <p:tag name="GENSWF_ADVANCE_TIME" val="10.001"/>
  <p:tag name="TIMING" val="|0.001|0.5|0.5|0.5|0.5|0.5|0.5|0.5|0.5|0.5|0.5|0.5|0.5|0.5|0.5|0.5|0.5|0.5|0.5|0.5"/>
  <p:tag name="ISPRING_CUSTOM_TIMING_USED" val="1"/>
</p:tagLst>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TM03457491[[fn=Metropolitan]]</Template>
  <TotalTime>1273</TotalTime>
  <Words>813</Words>
  <Application>Microsoft Office PowerPoint</Application>
  <PresentationFormat>On-screen Show (16:9)</PresentationFormat>
  <Paragraphs>128</Paragraphs>
  <Slides>24</Slides>
  <Notes>7</Notes>
  <HiddenSlides>0</HiddenSlides>
  <MMClips>6</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宋体</vt:lpstr>
      <vt:lpstr>Arial</vt:lpstr>
      <vt:lpstr>Calibri</vt:lpstr>
      <vt:lpstr>Calibri Light</vt:lpstr>
      <vt:lpstr>Cambria</vt:lpstr>
      <vt:lpstr>等线</vt:lpstr>
      <vt:lpstr>Tahoma</vt:lpstr>
      <vt:lpstr>Times New Roman</vt:lpstr>
      <vt:lpstr>Wingdings</vt:lpstr>
      <vt:lpstr>字魂105号-简雅黑</vt:lpstr>
      <vt:lpstr>Metropolitan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106</cp:revision>
  <dcterms:created xsi:type="dcterms:W3CDTF">2023-11-29T12:34:24Z</dcterms:created>
  <dcterms:modified xsi:type="dcterms:W3CDTF">2025-05-03T13:52:52Z</dcterms:modified>
</cp:coreProperties>
</file>