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8" r:id="rId1"/>
    <p:sldMasterId id="2147483722" r:id="rId2"/>
  </p:sldMasterIdLst>
  <p:notesMasterIdLst>
    <p:notesMasterId r:id="rId7"/>
  </p:notesMasterIdLst>
  <p:sldIdLst>
    <p:sldId id="266" r:id="rId3"/>
    <p:sldId id="609" r:id="rId4"/>
    <p:sldId id="612" r:id="rId5"/>
    <p:sldId id="59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7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6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5" autoAdjust="0"/>
    <p:restoredTop sz="94660"/>
  </p:normalViewPr>
  <p:slideViewPr>
    <p:cSldViewPr snapToGrid="0">
      <p:cViewPr varScale="1">
        <p:scale>
          <a:sx n="80" d="100"/>
          <a:sy n="80" d="100"/>
        </p:scale>
        <p:origin x="270" y="84"/>
      </p:cViewPr>
      <p:guideLst>
        <p:guide orient="horz" pos="2159"/>
        <p:guide pos="37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73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63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34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911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133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163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158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763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54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378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06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63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20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8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121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758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51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45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02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08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076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29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50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6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95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BC7BE8F4-0953-7335-6AE6-B12458BE3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1437046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D4CB6D31-E641-60ED-BE5D-4A816CED6167}"/>
              </a:ext>
            </a:extLst>
          </p:cNvPr>
          <p:cNvSpPr txBox="1"/>
          <p:nvPr/>
        </p:nvSpPr>
        <p:spPr>
          <a:xfrm>
            <a:off x="-78165" y="1205073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ĐẸP MÃI TUỔI THƠ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</a:t>
            </a:r>
            <a:r>
              <a:rPr lang="vi-VN" alt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alt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alt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alt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vi-VN" alt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Tôn</a:t>
            </a:r>
            <a:endParaRPr kumimoji="0" lang="vi-VN" altLang="en-US" sz="20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02B31AA9-6F83-3A5A-8865-090BFAF43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72408"/>
            <a:ext cx="12192000" cy="3685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34">
            <a:extLst>
              <a:ext uri="{FF2B5EF4-FFF2-40B4-BE49-F238E27FC236}">
                <a16:creationId xmlns:a16="http://schemas.microsoft.com/office/drawing/2014/main" id="{D7DABAA4-4F95-A79A-0ADA-9BFBB15A0825}"/>
              </a:ext>
            </a:extLst>
          </p:cNvPr>
          <p:cNvGrpSpPr/>
          <p:nvPr/>
        </p:nvGrpSpPr>
        <p:grpSpPr bwMode="auto">
          <a:xfrm>
            <a:off x="0" y="5910297"/>
            <a:ext cx="12489180" cy="1066800"/>
            <a:chOff x="0" y="4003"/>
            <a:chExt cx="5511" cy="317"/>
          </a:xfrm>
        </p:grpSpPr>
        <p:sp>
          <p:nvSpPr>
            <p:cNvPr id="14" name="Freeform 35">
              <a:extLst>
                <a:ext uri="{FF2B5EF4-FFF2-40B4-BE49-F238E27FC236}">
                  <a16:creationId xmlns:a16="http://schemas.microsoft.com/office/drawing/2014/main" id="{E2BCD95F-D136-20F0-4063-A32627DFCA2B}"/>
                </a:ext>
              </a:extLst>
            </p:cNvPr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36">
              <a:extLst>
                <a:ext uri="{FF2B5EF4-FFF2-40B4-BE49-F238E27FC236}">
                  <a16:creationId xmlns:a16="http://schemas.microsoft.com/office/drawing/2014/main" id="{F538877E-A0A5-D312-7483-8A3521521107}"/>
                </a:ext>
              </a:extLst>
            </p:cNvPr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37">
              <a:extLst>
                <a:ext uri="{FF2B5EF4-FFF2-40B4-BE49-F238E27FC236}">
                  <a16:creationId xmlns:a16="http://schemas.microsoft.com/office/drawing/2014/main" id="{022A2DDF-41A6-6F57-A17D-1E0877B12D01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7" name="Group 38">
              <a:extLst>
                <a:ext uri="{FF2B5EF4-FFF2-40B4-BE49-F238E27FC236}">
                  <a16:creationId xmlns:a16="http://schemas.microsoft.com/office/drawing/2014/main" id="{7B1C319A-557B-DB44-BAAF-4C46F7B2418A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435" name="Freeform 39">
                <a:extLst>
                  <a:ext uri="{FF2B5EF4-FFF2-40B4-BE49-F238E27FC236}">
                    <a16:creationId xmlns:a16="http://schemas.microsoft.com/office/drawing/2014/main" id="{6F21E42A-546A-01D2-9F52-84974503F61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36" name="Freeform 40">
                <a:extLst>
                  <a:ext uri="{FF2B5EF4-FFF2-40B4-BE49-F238E27FC236}">
                    <a16:creationId xmlns:a16="http://schemas.microsoft.com/office/drawing/2014/main" id="{A60431CA-CC77-65D7-B566-B7D3FFCAA53C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37" name="Freeform 41">
                <a:extLst>
                  <a:ext uri="{FF2B5EF4-FFF2-40B4-BE49-F238E27FC236}">
                    <a16:creationId xmlns:a16="http://schemas.microsoft.com/office/drawing/2014/main" id="{8DF9664B-C1C7-64A8-3124-12E9F56AB94B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38" name="Freeform 42">
                <a:extLst>
                  <a:ext uri="{FF2B5EF4-FFF2-40B4-BE49-F238E27FC236}">
                    <a16:creationId xmlns:a16="http://schemas.microsoft.com/office/drawing/2014/main" id="{89DCB5BA-1C3B-9059-7465-19E2C1C7BD6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39" name="Freeform 43">
                <a:extLst>
                  <a:ext uri="{FF2B5EF4-FFF2-40B4-BE49-F238E27FC236}">
                    <a16:creationId xmlns:a16="http://schemas.microsoft.com/office/drawing/2014/main" id="{736CDA00-E13C-865D-93CA-0C481E12915E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40" name="Freeform 44">
                <a:extLst>
                  <a:ext uri="{FF2B5EF4-FFF2-40B4-BE49-F238E27FC236}">
                    <a16:creationId xmlns:a16="http://schemas.microsoft.com/office/drawing/2014/main" id="{5BC893F9-FB67-19C0-7408-C8F84DFC012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41" name="Freeform 45">
                <a:extLst>
                  <a:ext uri="{FF2B5EF4-FFF2-40B4-BE49-F238E27FC236}">
                    <a16:creationId xmlns:a16="http://schemas.microsoft.com/office/drawing/2014/main" id="{BC94D33F-FF0C-A75F-14B9-6A3EEB5839B3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42" name="Freeform 46">
                <a:extLst>
                  <a:ext uri="{FF2B5EF4-FFF2-40B4-BE49-F238E27FC236}">
                    <a16:creationId xmlns:a16="http://schemas.microsoft.com/office/drawing/2014/main" id="{466B7260-46B2-4951-7FC7-C11DCBDFB10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43" name="Freeform 47">
                <a:extLst>
                  <a:ext uri="{FF2B5EF4-FFF2-40B4-BE49-F238E27FC236}">
                    <a16:creationId xmlns:a16="http://schemas.microsoft.com/office/drawing/2014/main" id="{2B7FC262-368A-9AD0-CA15-B24FCFF5D172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44" name="Freeform 48">
                <a:extLst>
                  <a:ext uri="{FF2B5EF4-FFF2-40B4-BE49-F238E27FC236}">
                    <a16:creationId xmlns:a16="http://schemas.microsoft.com/office/drawing/2014/main" id="{FE6E7043-3E39-D12D-1D8A-78F3E6C8E6DA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45" name="Freeform 49">
                <a:extLst>
                  <a:ext uri="{FF2B5EF4-FFF2-40B4-BE49-F238E27FC236}">
                    <a16:creationId xmlns:a16="http://schemas.microsoft.com/office/drawing/2014/main" id="{8AF23AD7-3AE3-1C35-CDA4-0C1C99E2AD50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46" name="Freeform 50">
                <a:extLst>
                  <a:ext uri="{FF2B5EF4-FFF2-40B4-BE49-F238E27FC236}">
                    <a16:creationId xmlns:a16="http://schemas.microsoft.com/office/drawing/2014/main" id="{6479A3E1-F194-B49A-35BF-AADFC256050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47" name="Freeform 51">
                <a:extLst>
                  <a:ext uri="{FF2B5EF4-FFF2-40B4-BE49-F238E27FC236}">
                    <a16:creationId xmlns:a16="http://schemas.microsoft.com/office/drawing/2014/main" id="{B897751A-096E-4D23-57C1-37513A534704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48" name="Freeform 52">
                <a:extLst>
                  <a:ext uri="{FF2B5EF4-FFF2-40B4-BE49-F238E27FC236}">
                    <a16:creationId xmlns:a16="http://schemas.microsoft.com/office/drawing/2014/main" id="{144D6FA1-B2AC-CE3A-7F3C-6EC41922A102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49" name="Freeform 53">
                <a:extLst>
                  <a:ext uri="{FF2B5EF4-FFF2-40B4-BE49-F238E27FC236}">
                    <a16:creationId xmlns:a16="http://schemas.microsoft.com/office/drawing/2014/main" id="{34F1E1B8-4591-45C3-A516-4EF12CC66868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50" name="Freeform 54">
                <a:extLst>
                  <a:ext uri="{FF2B5EF4-FFF2-40B4-BE49-F238E27FC236}">
                    <a16:creationId xmlns:a16="http://schemas.microsoft.com/office/drawing/2014/main" id="{C0F610F5-609E-02B5-BDD5-C3039428A16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51" name="Freeform 55">
                <a:extLst>
                  <a:ext uri="{FF2B5EF4-FFF2-40B4-BE49-F238E27FC236}">
                    <a16:creationId xmlns:a16="http://schemas.microsoft.com/office/drawing/2014/main" id="{7FFAF313-A7BE-0C83-0DB2-890065492B5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52" name="Freeform 56">
                <a:extLst>
                  <a:ext uri="{FF2B5EF4-FFF2-40B4-BE49-F238E27FC236}">
                    <a16:creationId xmlns:a16="http://schemas.microsoft.com/office/drawing/2014/main" id="{A053F02E-D302-1491-69A9-96E35B3CC17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53" name="Freeform 57">
                <a:extLst>
                  <a:ext uri="{FF2B5EF4-FFF2-40B4-BE49-F238E27FC236}">
                    <a16:creationId xmlns:a16="http://schemas.microsoft.com/office/drawing/2014/main" id="{B3C8AFA2-81FD-B41F-43DC-FABF345BEE5A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54" name="Freeform 58">
                <a:extLst>
                  <a:ext uri="{FF2B5EF4-FFF2-40B4-BE49-F238E27FC236}">
                    <a16:creationId xmlns:a16="http://schemas.microsoft.com/office/drawing/2014/main" id="{AB14780F-0BB1-F8A6-697D-D533F13F1D1B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55" name="Freeform 59">
                <a:extLst>
                  <a:ext uri="{FF2B5EF4-FFF2-40B4-BE49-F238E27FC236}">
                    <a16:creationId xmlns:a16="http://schemas.microsoft.com/office/drawing/2014/main" id="{1FCB4C4B-F637-518C-930E-5BF874C7B273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56" name="Freeform 60">
                <a:extLst>
                  <a:ext uri="{FF2B5EF4-FFF2-40B4-BE49-F238E27FC236}">
                    <a16:creationId xmlns:a16="http://schemas.microsoft.com/office/drawing/2014/main" id="{7B6339CC-DA02-BFB8-1975-3FCB8BE24F40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57" name="Freeform 61">
                <a:extLst>
                  <a:ext uri="{FF2B5EF4-FFF2-40B4-BE49-F238E27FC236}">
                    <a16:creationId xmlns:a16="http://schemas.microsoft.com/office/drawing/2014/main" id="{D59443DC-784D-D3BB-A0C1-7D38BB525520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58" name="Freeform 62">
                <a:extLst>
                  <a:ext uri="{FF2B5EF4-FFF2-40B4-BE49-F238E27FC236}">
                    <a16:creationId xmlns:a16="http://schemas.microsoft.com/office/drawing/2014/main" id="{BEF544C4-051A-1647-584E-5C895A35A9B8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59" name="Freeform 63">
                <a:extLst>
                  <a:ext uri="{FF2B5EF4-FFF2-40B4-BE49-F238E27FC236}">
                    <a16:creationId xmlns:a16="http://schemas.microsoft.com/office/drawing/2014/main" id="{CD3BAB41-3FB6-0C6F-7A9E-3C022248037D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60" name="Freeform 64">
                <a:extLst>
                  <a:ext uri="{FF2B5EF4-FFF2-40B4-BE49-F238E27FC236}">
                    <a16:creationId xmlns:a16="http://schemas.microsoft.com/office/drawing/2014/main" id="{A41E2534-554F-3C29-6D39-988907EA9670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61" name="Freeform 65">
                <a:extLst>
                  <a:ext uri="{FF2B5EF4-FFF2-40B4-BE49-F238E27FC236}">
                    <a16:creationId xmlns:a16="http://schemas.microsoft.com/office/drawing/2014/main" id="{3AA99A2F-F0BD-A0D9-8BEF-33C4C2728B5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62" name="Freeform 66">
                <a:extLst>
                  <a:ext uri="{FF2B5EF4-FFF2-40B4-BE49-F238E27FC236}">
                    <a16:creationId xmlns:a16="http://schemas.microsoft.com/office/drawing/2014/main" id="{D5A90B16-3288-A2E2-3A6C-CEA8685C934D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63" name="Freeform 67">
                <a:extLst>
                  <a:ext uri="{FF2B5EF4-FFF2-40B4-BE49-F238E27FC236}">
                    <a16:creationId xmlns:a16="http://schemas.microsoft.com/office/drawing/2014/main" id="{1E6D703E-60C4-3BC5-A4CC-52A266554DC4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64" name="Freeform 68">
                <a:extLst>
                  <a:ext uri="{FF2B5EF4-FFF2-40B4-BE49-F238E27FC236}">
                    <a16:creationId xmlns:a16="http://schemas.microsoft.com/office/drawing/2014/main" id="{7D10BA9F-D4C7-110F-5383-5BF5E0B6E788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65" name="Freeform 69">
                <a:extLst>
                  <a:ext uri="{FF2B5EF4-FFF2-40B4-BE49-F238E27FC236}">
                    <a16:creationId xmlns:a16="http://schemas.microsoft.com/office/drawing/2014/main" id="{74881CB0-4ED6-0548-653D-405057B35F8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66" name="Freeform 70">
                <a:extLst>
                  <a:ext uri="{FF2B5EF4-FFF2-40B4-BE49-F238E27FC236}">
                    <a16:creationId xmlns:a16="http://schemas.microsoft.com/office/drawing/2014/main" id="{7DC50B1D-8023-B79D-30D6-FE79E449C56E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67" name="Freeform 71">
                <a:extLst>
                  <a:ext uri="{FF2B5EF4-FFF2-40B4-BE49-F238E27FC236}">
                    <a16:creationId xmlns:a16="http://schemas.microsoft.com/office/drawing/2014/main" id="{A9878E73-AD02-F7C6-6B4D-0A9B97F2CA0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72">
              <a:extLst>
                <a:ext uri="{FF2B5EF4-FFF2-40B4-BE49-F238E27FC236}">
                  <a16:creationId xmlns:a16="http://schemas.microsoft.com/office/drawing/2014/main" id="{B0D48B81-A589-4757-987F-17830CA7439C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426" name="Freeform 73">
                <a:extLst>
                  <a:ext uri="{FF2B5EF4-FFF2-40B4-BE49-F238E27FC236}">
                    <a16:creationId xmlns:a16="http://schemas.microsoft.com/office/drawing/2014/main" id="{C428A60D-D7E6-9851-20FB-3C15F9B6B599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27" name="Freeform 74">
                <a:extLst>
                  <a:ext uri="{FF2B5EF4-FFF2-40B4-BE49-F238E27FC236}">
                    <a16:creationId xmlns:a16="http://schemas.microsoft.com/office/drawing/2014/main" id="{866B5BBE-AFB9-3C5B-1F03-88DFDD2FDDD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28" name="Freeform 75">
                <a:extLst>
                  <a:ext uri="{FF2B5EF4-FFF2-40B4-BE49-F238E27FC236}">
                    <a16:creationId xmlns:a16="http://schemas.microsoft.com/office/drawing/2014/main" id="{D9674F98-B78B-F524-FCC3-910225FF5B65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29" name="Freeform 76">
                <a:extLst>
                  <a:ext uri="{FF2B5EF4-FFF2-40B4-BE49-F238E27FC236}">
                    <a16:creationId xmlns:a16="http://schemas.microsoft.com/office/drawing/2014/main" id="{C7B44275-4B7A-E479-5CBE-B459BEBE93C1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30" name="Freeform 77">
                <a:extLst>
                  <a:ext uri="{FF2B5EF4-FFF2-40B4-BE49-F238E27FC236}">
                    <a16:creationId xmlns:a16="http://schemas.microsoft.com/office/drawing/2014/main" id="{CDE1C59F-F362-E286-C9FA-F0809B9FEDD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31" name="Freeform 78">
                <a:extLst>
                  <a:ext uri="{FF2B5EF4-FFF2-40B4-BE49-F238E27FC236}">
                    <a16:creationId xmlns:a16="http://schemas.microsoft.com/office/drawing/2014/main" id="{D0DECD96-BE40-9C72-F3E5-27FBA1F19F1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40" name="Freeform 79">
                <a:extLst>
                  <a:ext uri="{FF2B5EF4-FFF2-40B4-BE49-F238E27FC236}">
                    <a16:creationId xmlns:a16="http://schemas.microsoft.com/office/drawing/2014/main" id="{78CC6BFF-9664-7898-7549-849CACE4874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41" name="Freeform 80">
                <a:extLst>
                  <a:ext uri="{FF2B5EF4-FFF2-40B4-BE49-F238E27FC236}">
                    <a16:creationId xmlns:a16="http://schemas.microsoft.com/office/drawing/2014/main" id="{E674B0C1-6CF9-B875-A237-CFCACC4231BE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42" name="Freeform 81">
                <a:extLst>
                  <a:ext uri="{FF2B5EF4-FFF2-40B4-BE49-F238E27FC236}">
                    <a16:creationId xmlns:a16="http://schemas.microsoft.com/office/drawing/2014/main" id="{DD7136DD-B139-21ED-33EE-032CF5C44CA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43" name="Freeform 82">
                <a:extLst>
                  <a:ext uri="{FF2B5EF4-FFF2-40B4-BE49-F238E27FC236}">
                    <a16:creationId xmlns:a16="http://schemas.microsoft.com/office/drawing/2014/main" id="{B23B8651-2236-6687-CFB7-AA91A7B95C3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44" name="Freeform 83">
                <a:extLst>
                  <a:ext uri="{FF2B5EF4-FFF2-40B4-BE49-F238E27FC236}">
                    <a16:creationId xmlns:a16="http://schemas.microsoft.com/office/drawing/2014/main" id="{B2674521-DA0A-097E-7D7F-E5F32A989D35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45" name="Freeform 84">
                <a:extLst>
                  <a:ext uri="{FF2B5EF4-FFF2-40B4-BE49-F238E27FC236}">
                    <a16:creationId xmlns:a16="http://schemas.microsoft.com/office/drawing/2014/main" id="{AFDB59D4-400F-E4BD-A231-B13C69C748C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46" name="Freeform 85">
                <a:extLst>
                  <a:ext uri="{FF2B5EF4-FFF2-40B4-BE49-F238E27FC236}">
                    <a16:creationId xmlns:a16="http://schemas.microsoft.com/office/drawing/2014/main" id="{B0328BB3-4835-B515-CC88-2292BE8528D1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47" name="Freeform 86">
                <a:extLst>
                  <a:ext uri="{FF2B5EF4-FFF2-40B4-BE49-F238E27FC236}">
                    <a16:creationId xmlns:a16="http://schemas.microsoft.com/office/drawing/2014/main" id="{510778B1-B1F3-D6F1-DA12-474673DEDE6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48" name="Freeform 87">
                <a:extLst>
                  <a:ext uri="{FF2B5EF4-FFF2-40B4-BE49-F238E27FC236}">
                    <a16:creationId xmlns:a16="http://schemas.microsoft.com/office/drawing/2014/main" id="{2711F96A-635A-7AF6-B874-25FB91C008AE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49" name="Freeform 88">
                <a:extLst>
                  <a:ext uri="{FF2B5EF4-FFF2-40B4-BE49-F238E27FC236}">
                    <a16:creationId xmlns:a16="http://schemas.microsoft.com/office/drawing/2014/main" id="{5C2186F9-5376-2947-2790-BB1B58CBB71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50" name="Freeform 89">
                <a:extLst>
                  <a:ext uri="{FF2B5EF4-FFF2-40B4-BE49-F238E27FC236}">
                    <a16:creationId xmlns:a16="http://schemas.microsoft.com/office/drawing/2014/main" id="{F9904E16-FE76-CAA3-C26A-F9007B038443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51" name="Freeform 90">
                <a:extLst>
                  <a:ext uri="{FF2B5EF4-FFF2-40B4-BE49-F238E27FC236}">
                    <a16:creationId xmlns:a16="http://schemas.microsoft.com/office/drawing/2014/main" id="{B82973DC-B188-F08B-700D-7946AF88039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52" name="Freeform 91">
                <a:extLst>
                  <a:ext uri="{FF2B5EF4-FFF2-40B4-BE49-F238E27FC236}">
                    <a16:creationId xmlns:a16="http://schemas.microsoft.com/office/drawing/2014/main" id="{0CC79656-4A26-595D-7B7E-1C4C6BA37C9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53" name="Freeform 92">
                <a:extLst>
                  <a:ext uri="{FF2B5EF4-FFF2-40B4-BE49-F238E27FC236}">
                    <a16:creationId xmlns:a16="http://schemas.microsoft.com/office/drawing/2014/main" id="{7AD4A8F9-1959-4082-0E44-C927FA8CD169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54" name="Freeform 93">
                <a:extLst>
                  <a:ext uri="{FF2B5EF4-FFF2-40B4-BE49-F238E27FC236}">
                    <a16:creationId xmlns:a16="http://schemas.microsoft.com/office/drawing/2014/main" id="{CFAA7D50-8783-19A6-7D80-45D42DEEE9C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55" name="Freeform 94">
                <a:extLst>
                  <a:ext uri="{FF2B5EF4-FFF2-40B4-BE49-F238E27FC236}">
                    <a16:creationId xmlns:a16="http://schemas.microsoft.com/office/drawing/2014/main" id="{21584D85-6319-AB43-A930-B7DDC1FB7B7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56" name="Freeform 95">
                <a:extLst>
                  <a:ext uri="{FF2B5EF4-FFF2-40B4-BE49-F238E27FC236}">
                    <a16:creationId xmlns:a16="http://schemas.microsoft.com/office/drawing/2014/main" id="{42C32317-0FAA-C1A6-C4FF-EB0F3AC56B70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57" name="Freeform 96">
                <a:extLst>
                  <a:ext uri="{FF2B5EF4-FFF2-40B4-BE49-F238E27FC236}">
                    <a16:creationId xmlns:a16="http://schemas.microsoft.com/office/drawing/2014/main" id="{D65DC321-4A49-4F5E-1442-7EB95798E553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58" name="Freeform 97">
                <a:extLst>
                  <a:ext uri="{FF2B5EF4-FFF2-40B4-BE49-F238E27FC236}">
                    <a16:creationId xmlns:a16="http://schemas.microsoft.com/office/drawing/2014/main" id="{092D52A2-01A8-6210-C960-8B2739E350E0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59" name="Freeform 98">
                <a:extLst>
                  <a:ext uri="{FF2B5EF4-FFF2-40B4-BE49-F238E27FC236}">
                    <a16:creationId xmlns:a16="http://schemas.microsoft.com/office/drawing/2014/main" id="{331059D4-2A91-C252-D18D-704F214141F4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60" name="Freeform 99">
                <a:extLst>
                  <a:ext uri="{FF2B5EF4-FFF2-40B4-BE49-F238E27FC236}">
                    <a16:creationId xmlns:a16="http://schemas.microsoft.com/office/drawing/2014/main" id="{ADCAE4DA-5E6E-0CEE-2E63-FB57B4FD9E8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61" name="Freeform 100">
                <a:extLst>
                  <a:ext uri="{FF2B5EF4-FFF2-40B4-BE49-F238E27FC236}">
                    <a16:creationId xmlns:a16="http://schemas.microsoft.com/office/drawing/2014/main" id="{F711DCDB-04B2-A324-395D-9F3F6837B79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62" name="Freeform 101">
                <a:extLst>
                  <a:ext uri="{FF2B5EF4-FFF2-40B4-BE49-F238E27FC236}">
                    <a16:creationId xmlns:a16="http://schemas.microsoft.com/office/drawing/2014/main" id="{0492BD9D-CBEC-4505-1B4D-0FD93C5C7DE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63" name="Freeform 102">
                <a:extLst>
                  <a:ext uri="{FF2B5EF4-FFF2-40B4-BE49-F238E27FC236}">
                    <a16:creationId xmlns:a16="http://schemas.microsoft.com/office/drawing/2014/main" id="{E55746BF-9E66-9BCB-8294-3AD614EA6078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32" name="Freeform 103">
                <a:extLst>
                  <a:ext uri="{FF2B5EF4-FFF2-40B4-BE49-F238E27FC236}">
                    <a16:creationId xmlns:a16="http://schemas.microsoft.com/office/drawing/2014/main" id="{BADA7D35-1ED7-E14C-350E-EB791639BDD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33" name="Freeform 104">
                <a:extLst>
                  <a:ext uri="{FF2B5EF4-FFF2-40B4-BE49-F238E27FC236}">
                    <a16:creationId xmlns:a16="http://schemas.microsoft.com/office/drawing/2014/main" id="{4435FDBB-5CEE-C879-73EE-716922921A31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34" name="Freeform 105">
                <a:extLst>
                  <a:ext uri="{FF2B5EF4-FFF2-40B4-BE49-F238E27FC236}">
                    <a16:creationId xmlns:a16="http://schemas.microsoft.com/office/drawing/2014/main" id="{3DE70372-0D12-DF70-4DF8-7CFBB3FF285D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106">
              <a:extLst>
                <a:ext uri="{FF2B5EF4-FFF2-40B4-BE49-F238E27FC236}">
                  <a16:creationId xmlns:a16="http://schemas.microsoft.com/office/drawing/2014/main" id="{C38CEB5F-3C25-F91C-3EE3-DDFCF051F6ED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4" name="Freeform 107">
                <a:extLst>
                  <a:ext uri="{FF2B5EF4-FFF2-40B4-BE49-F238E27FC236}">
                    <a16:creationId xmlns:a16="http://schemas.microsoft.com/office/drawing/2014/main" id="{E08423F0-69ED-2205-F6F6-51C42734E12C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08">
                <a:extLst>
                  <a:ext uri="{FF2B5EF4-FFF2-40B4-BE49-F238E27FC236}">
                    <a16:creationId xmlns:a16="http://schemas.microsoft.com/office/drawing/2014/main" id="{22893A20-AC0D-7533-B654-F48626325F59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09">
                <a:extLst>
                  <a:ext uri="{FF2B5EF4-FFF2-40B4-BE49-F238E27FC236}">
                    <a16:creationId xmlns:a16="http://schemas.microsoft.com/office/drawing/2014/main" id="{D0E50A65-D3B0-DAA2-85AD-EA51A17660AF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0">
                <a:extLst>
                  <a:ext uri="{FF2B5EF4-FFF2-40B4-BE49-F238E27FC236}">
                    <a16:creationId xmlns:a16="http://schemas.microsoft.com/office/drawing/2014/main" id="{C46F1087-45A8-A083-4804-6E3F89C7588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1">
                <a:extLst>
                  <a:ext uri="{FF2B5EF4-FFF2-40B4-BE49-F238E27FC236}">
                    <a16:creationId xmlns:a16="http://schemas.microsoft.com/office/drawing/2014/main" id="{C42E59D4-1CC3-5703-4863-5669453343F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2">
                <a:extLst>
                  <a:ext uri="{FF2B5EF4-FFF2-40B4-BE49-F238E27FC236}">
                    <a16:creationId xmlns:a16="http://schemas.microsoft.com/office/drawing/2014/main" id="{2BA118B3-0BA7-C8DE-6F07-2E584D5E43E7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3">
                <a:extLst>
                  <a:ext uri="{FF2B5EF4-FFF2-40B4-BE49-F238E27FC236}">
                    <a16:creationId xmlns:a16="http://schemas.microsoft.com/office/drawing/2014/main" id="{58AC1A8A-1672-CB91-184C-44A845F67AA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14">
                <a:extLst>
                  <a:ext uri="{FF2B5EF4-FFF2-40B4-BE49-F238E27FC236}">
                    <a16:creationId xmlns:a16="http://schemas.microsoft.com/office/drawing/2014/main" id="{6667DB29-CC0A-DA04-2690-70E680E5569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15">
                <a:extLst>
                  <a:ext uri="{FF2B5EF4-FFF2-40B4-BE49-F238E27FC236}">
                    <a16:creationId xmlns:a16="http://schemas.microsoft.com/office/drawing/2014/main" id="{DE8DC579-40FE-6ECD-BC3A-1C8AD7D1873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16">
                <a:extLst>
                  <a:ext uri="{FF2B5EF4-FFF2-40B4-BE49-F238E27FC236}">
                    <a16:creationId xmlns:a16="http://schemas.microsoft.com/office/drawing/2014/main" id="{DBDB0773-DE3F-5B4D-3160-35A232F15026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3" name="Freeform 117">
                <a:extLst>
                  <a:ext uri="{FF2B5EF4-FFF2-40B4-BE49-F238E27FC236}">
                    <a16:creationId xmlns:a16="http://schemas.microsoft.com/office/drawing/2014/main" id="{0FE7DC0B-7AF9-5F1D-CAAA-163986B3682B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4" name="Freeform 118">
                <a:extLst>
                  <a:ext uri="{FF2B5EF4-FFF2-40B4-BE49-F238E27FC236}">
                    <a16:creationId xmlns:a16="http://schemas.microsoft.com/office/drawing/2014/main" id="{E36083B2-4211-6704-793D-7E198F4314D2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5" name="Freeform 119">
                <a:extLst>
                  <a:ext uri="{FF2B5EF4-FFF2-40B4-BE49-F238E27FC236}">
                    <a16:creationId xmlns:a16="http://schemas.microsoft.com/office/drawing/2014/main" id="{7E2D0A41-96CE-056B-B041-43BC70EF63A2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6" name="Freeform 120">
                <a:extLst>
                  <a:ext uri="{FF2B5EF4-FFF2-40B4-BE49-F238E27FC236}">
                    <a16:creationId xmlns:a16="http://schemas.microsoft.com/office/drawing/2014/main" id="{FE7637B8-BD98-8A29-D3B4-F9ACFA38ABE8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7" name="Freeform 121">
                <a:extLst>
                  <a:ext uri="{FF2B5EF4-FFF2-40B4-BE49-F238E27FC236}">
                    <a16:creationId xmlns:a16="http://schemas.microsoft.com/office/drawing/2014/main" id="{E35C3610-89D6-090D-CBCC-9EF9FED8DCD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8" name="Freeform 122">
                <a:extLst>
                  <a:ext uri="{FF2B5EF4-FFF2-40B4-BE49-F238E27FC236}">
                    <a16:creationId xmlns:a16="http://schemas.microsoft.com/office/drawing/2014/main" id="{29F5BC11-75CB-00F7-3155-A666E36C003F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9" name="Freeform 123">
                <a:extLst>
                  <a:ext uri="{FF2B5EF4-FFF2-40B4-BE49-F238E27FC236}">
                    <a16:creationId xmlns:a16="http://schemas.microsoft.com/office/drawing/2014/main" id="{295945B1-9548-1C54-3145-32D0D8214AE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10" name="Freeform 124">
                <a:extLst>
                  <a:ext uri="{FF2B5EF4-FFF2-40B4-BE49-F238E27FC236}">
                    <a16:creationId xmlns:a16="http://schemas.microsoft.com/office/drawing/2014/main" id="{32D6D093-B50F-FCE2-D51A-5C92FAE68570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11" name="Freeform 125">
                <a:extLst>
                  <a:ext uri="{FF2B5EF4-FFF2-40B4-BE49-F238E27FC236}">
                    <a16:creationId xmlns:a16="http://schemas.microsoft.com/office/drawing/2014/main" id="{8D43F34E-9B46-B42B-9DAF-59408DDD910A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12" name="Freeform 126">
                <a:extLst>
                  <a:ext uri="{FF2B5EF4-FFF2-40B4-BE49-F238E27FC236}">
                    <a16:creationId xmlns:a16="http://schemas.microsoft.com/office/drawing/2014/main" id="{8B556AC0-DF31-4A0B-246A-186228BA56A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13" name="Freeform 127">
                <a:extLst>
                  <a:ext uri="{FF2B5EF4-FFF2-40B4-BE49-F238E27FC236}">
                    <a16:creationId xmlns:a16="http://schemas.microsoft.com/office/drawing/2014/main" id="{9917B036-4119-250B-E330-1F07C0C05741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14" name="Freeform 128">
                <a:extLst>
                  <a:ext uri="{FF2B5EF4-FFF2-40B4-BE49-F238E27FC236}">
                    <a16:creationId xmlns:a16="http://schemas.microsoft.com/office/drawing/2014/main" id="{FD759613-259E-D22E-B71B-F7ABF7799F1A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15" name="Freeform 129">
                <a:extLst>
                  <a:ext uri="{FF2B5EF4-FFF2-40B4-BE49-F238E27FC236}">
                    <a16:creationId xmlns:a16="http://schemas.microsoft.com/office/drawing/2014/main" id="{DB5984F7-C114-6203-6722-0BB8644CD69D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16" name="Freeform 130">
                <a:extLst>
                  <a:ext uri="{FF2B5EF4-FFF2-40B4-BE49-F238E27FC236}">
                    <a16:creationId xmlns:a16="http://schemas.microsoft.com/office/drawing/2014/main" id="{28E05647-4B25-100A-8C77-283993ECB9C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17" name="Freeform 131">
                <a:extLst>
                  <a:ext uri="{FF2B5EF4-FFF2-40B4-BE49-F238E27FC236}">
                    <a16:creationId xmlns:a16="http://schemas.microsoft.com/office/drawing/2014/main" id="{5081B03F-142B-7288-81DC-342AB679F689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18" name="Freeform 132">
                <a:extLst>
                  <a:ext uri="{FF2B5EF4-FFF2-40B4-BE49-F238E27FC236}">
                    <a16:creationId xmlns:a16="http://schemas.microsoft.com/office/drawing/2014/main" id="{DF881B6F-911C-3234-42C2-92A257F9826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19" name="Freeform 133">
                <a:extLst>
                  <a:ext uri="{FF2B5EF4-FFF2-40B4-BE49-F238E27FC236}">
                    <a16:creationId xmlns:a16="http://schemas.microsoft.com/office/drawing/2014/main" id="{9642150C-1198-62C9-6375-6F9079BDE01A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20" name="Freeform 134">
                <a:extLst>
                  <a:ext uri="{FF2B5EF4-FFF2-40B4-BE49-F238E27FC236}">
                    <a16:creationId xmlns:a16="http://schemas.microsoft.com/office/drawing/2014/main" id="{069137B3-BDC0-732B-8488-D8CED903A004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21" name="Freeform 135">
                <a:extLst>
                  <a:ext uri="{FF2B5EF4-FFF2-40B4-BE49-F238E27FC236}">
                    <a16:creationId xmlns:a16="http://schemas.microsoft.com/office/drawing/2014/main" id="{91E899E6-664C-88FC-B2D6-C24809BA81C2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22" name="Freeform 136">
                <a:extLst>
                  <a:ext uri="{FF2B5EF4-FFF2-40B4-BE49-F238E27FC236}">
                    <a16:creationId xmlns:a16="http://schemas.microsoft.com/office/drawing/2014/main" id="{2B7ABFBD-1E64-B132-7C30-E0766971A59E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23" name="Freeform 137">
                <a:extLst>
                  <a:ext uri="{FF2B5EF4-FFF2-40B4-BE49-F238E27FC236}">
                    <a16:creationId xmlns:a16="http://schemas.microsoft.com/office/drawing/2014/main" id="{CAC55DCF-24C1-637C-5190-DB7C7A33522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24" name="Freeform 138">
                <a:extLst>
                  <a:ext uri="{FF2B5EF4-FFF2-40B4-BE49-F238E27FC236}">
                    <a16:creationId xmlns:a16="http://schemas.microsoft.com/office/drawing/2014/main" id="{7197FA8A-A310-E542-7792-904B9ED19C1A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25" name="Freeform 139">
                <a:extLst>
                  <a:ext uri="{FF2B5EF4-FFF2-40B4-BE49-F238E27FC236}">
                    <a16:creationId xmlns:a16="http://schemas.microsoft.com/office/drawing/2014/main" id="{89335818-0057-1E7A-D923-69171542F415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140">
              <a:extLst>
                <a:ext uri="{FF2B5EF4-FFF2-40B4-BE49-F238E27FC236}">
                  <a16:creationId xmlns:a16="http://schemas.microsoft.com/office/drawing/2014/main" id="{EA7BF1FA-35D8-A297-D0CE-E1E3535F1F7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1" name="Freeform 141">
                <a:extLst>
                  <a:ext uri="{FF2B5EF4-FFF2-40B4-BE49-F238E27FC236}">
                    <a16:creationId xmlns:a16="http://schemas.microsoft.com/office/drawing/2014/main" id="{368D530D-0B85-B8ED-B34F-DF7790F04CE0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2">
                <a:extLst>
                  <a:ext uri="{FF2B5EF4-FFF2-40B4-BE49-F238E27FC236}">
                    <a16:creationId xmlns:a16="http://schemas.microsoft.com/office/drawing/2014/main" id="{51AFCDCD-0817-00F8-7DEA-65FB361C2F13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3">
                <a:extLst>
                  <a:ext uri="{FF2B5EF4-FFF2-40B4-BE49-F238E27FC236}">
                    <a16:creationId xmlns:a16="http://schemas.microsoft.com/office/drawing/2014/main" id="{B5E7A375-58A9-47E6-1B75-366E4D616E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44">
                <a:extLst>
                  <a:ext uri="{FF2B5EF4-FFF2-40B4-BE49-F238E27FC236}">
                    <a16:creationId xmlns:a16="http://schemas.microsoft.com/office/drawing/2014/main" id="{BD499EFE-8B1C-387E-4B1B-3C28312757F0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45">
                <a:extLst>
                  <a:ext uri="{FF2B5EF4-FFF2-40B4-BE49-F238E27FC236}">
                    <a16:creationId xmlns:a16="http://schemas.microsoft.com/office/drawing/2014/main" id="{D4432984-FC63-F398-B958-F30D6B233847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46">
                <a:extLst>
                  <a:ext uri="{FF2B5EF4-FFF2-40B4-BE49-F238E27FC236}">
                    <a16:creationId xmlns:a16="http://schemas.microsoft.com/office/drawing/2014/main" id="{A46D2273-FF99-C5C9-A0B6-AB5DAD8FA41D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47">
                <a:extLst>
                  <a:ext uri="{FF2B5EF4-FFF2-40B4-BE49-F238E27FC236}">
                    <a16:creationId xmlns:a16="http://schemas.microsoft.com/office/drawing/2014/main" id="{39A23244-229F-B14D-4BD8-AADCAE307F36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48">
                <a:extLst>
                  <a:ext uri="{FF2B5EF4-FFF2-40B4-BE49-F238E27FC236}">
                    <a16:creationId xmlns:a16="http://schemas.microsoft.com/office/drawing/2014/main" id="{D585AF61-C05E-827E-44BE-7FB9A5B3500C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49">
                <a:extLst>
                  <a:ext uri="{FF2B5EF4-FFF2-40B4-BE49-F238E27FC236}">
                    <a16:creationId xmlns:a16="http://schemas.microsoft.com/office/drawing/2014/main" id="{CC452B41-79EB-50C3-B791-B54F65064337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0">
                <a:extLst>
                  <a:ext uri="{FF2B5EF4-FFF2-40B4-BE49-F238E27FC236}">
                    <a16:creationId xmlns:a16="http://schemas.microsoft.com/office/drawing/2014/main" id="{DC7FD16E-1A3D-AEFA-828B-39C4510CC9E3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1">
                <a:extLst>
                  <a:ext uri="{FF2B5EF4-FFF2-40B4-BE49-F238E27FC236}">
                    <a16:creationId xmlns:a16="http://schemas.microsoft.com/office/drawing/2014/main" id="{36584197-5B6D-7121-246F-93A9ACE2758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2">
                <a:extLst>
                  <a:ext uri="{FF2B5EF4-FFF2-40B4-BE49-F238E27FC236}">
                    <a16:creationId xmlns:a16="http://schemas.microsoft.com/office/drawing/2014/main" id="{4CE04AEB-E934-7758-95FC-802D1DFA7D4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3">
                <a:extLst>
                  <a:ext uri="{FF2B5EF4-FFF2-40B4-BE49-F238E27FC236}">
                    <a16:creationId xmlns:a16="http://schemas.microsoft.com/office/drawing/2014/main" id="{AEEA65BE-F74E-B582-35E8-A506CFD7588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54">
                <a:extLst>
                  <a:ext uri="{FF2B5EF4-FFF2-40B4-BE49-F238E27FC236}">
                    <a16:creationId xmlns:a16="http://schemas.microsoft.com/office/drawing/2014/main" id="{D4BCD0B8-3534-14A2-E00D-D8E1BD7DD5FD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55">
                <a:extLst>
                  <a:ext uri="{FF2B5EF4-FFF2-40B4-BE49-F238E27FC236}">
                    <a16:creationId xmlns:a16="http://schemas.microsoft.com/office/drawing/2014/main" id="{C3711930-E311-9D50-EAC0-AEBBF80F2C7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56">
                <a:extLst>
                  <a:ext uri="{FF2B5EF4-FFF2-40B4-BE49-F238E27FC236}">
                    <a16:creationId xmlns:a16="http://schemas.microsoft.com/office/drawing/2014/main" id="{8711F0F7-513A-5AFC-5D96-831175C8307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57">
                <a:extLst>
                  <a:ext uri="{FF2B5EF4-FFF2-40B4-BE49-F238E27FC236}">
                    <a16:creationId xmlns:a16="http://schemas.microsoft.com/office/drawing/2014/main" id="{50BC499D-052D-0818-4DA3-7E56F0967D4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58">
                <a:extLst>
                  <a:ext uri="{FF2B5EF4-FFF2-40B4-BE49-F238E27FC236}">
                    <a16:creationId xmlns:a16="http://schemas.microsoft.com/office/drawing/2014/main" id="{69707670-B4EF-754D-211F-43C6B2E2D30A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59">
                <a:extLst>
                  <a:ext uri="{FF2B5EF4-FFF2-40B4-BE49-F238E27FC236}">
                    <a16:creationId xmlns:a16="http://schemas.microsoft.com/office/drawing/2014/main" id="{D9EF0B1B-6D14-51CD-5E68-8FBF24BD663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0">
                <a:extLst>
                  <a:ext uri="{FF2B5EF4-FFF2-40B4-BE49-F238E27FC236}">
                    <a16:creationId xmlns:a16="http://schemas.microsoft.com/office/drawing/2014/main" id="{B1928C55-CBDC-E2A5-53EC-F31BD54524E8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1">
                <a:extLst>
                  <a:ext uri="{FF2B5EF4-FFF2-40B4-BE49-F238E27FC236}">
                    <a16:creationId xmlns:a16="http://schemas.microsoft.com/office/drawing/2014/main" id="{B1025114-D1DD-4793-033F-DA03215072C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2">
                <a:extLst>
                  <a:ext uri="{FF2B5EF4-FFF2-40B4-BE49-F238E27FC236}">
                    <a16:creationId xmlns:a16="http://schemas.microsoft.com/office/drawing/2014/main" id="{6BFD0226-05D9-9531-B3B6-43877C5CB06F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3">
                <a:extLst>
                  <a:ext uri="{FF2B5EF4-FFF2-40B4-BE49-F238E27FC236}">
                    <a16:creationId xmlns:a16="http://schemas.microsoft.com/office/drawing/2014/main" id="{F8FB1E2D-4D23-138D-3892-19FC92E778D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64">
                <a:extLst>
                  <a:ext uri="{FF2B5EF4-FFF2-40B4-BE49-F238E27FC236}">
                    <a16:creationId xmlns:a16="http://schemas.microsoft.com/office/drawing/2014/main" id="{A2F45EC6-38B4-5084-D1A1-0E90262A30C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65">
                <a:extLst>
                  <a:ext uri="{FF2B5EF4-FFF2-40B4-BE49-F238E27FC236}">
                    <a16:creationId xmlns:a16="http://schemas.microsoft.com/office/drawing/2014/main" id="{F7D2C3F9-83A2-37CC-8F3D-32CF26EE05A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66">
                <a:extLst>
                  <a:ext uri="{FF2B5EF4-FFF2-40B4-BE49-F238E27FC236}">
                    <a16:creationId xmlns:a16="http://schemas.microsoft.com/office/drawing/2014/main" id="{AEFF9674-BB8B-0F7F-2936-5CE18935D984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67">
                <a:extLst>
                  <a:ext uri="{FF2B5EF4-FFF2-40B4-BE49-F238E27FC236}">
                    <a16:creationId xmlns:a16="http://schemas.microsoft.com/office/drawing/2014/main" id="{E5DEFD7F-07AA-AD4A-CC79-5D638ABC11BB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68">
                <a:extLst>
                  <a:ext uri="{FF2B5EF4-FFF2-40B4-BE49-F238E27FC236}">
                    <a16:creationId xmlns:a16="http://schemas.microsoft.com/office/drawing/2014/main" id="{568D8BE7-6860-BC7C-FF9E-441724F69E05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69">
                <a:extLst>
                  <a:ext uri="{FF2B5EF4-FFF2-40B4-BE49-F238E27FC236}">
                    <a16:creationId xmlns:a16="http://schemas.microsoft.com/office/drawing/2014/main" id="{F7CEAA3A-104E-E7D3-B95B-4C5805A2FA0B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170">
                <a:extLst>
                  <a:ext uri="{FF2B5EF4-FFF2-40B4-BE49-F238E27FC236}">
                    <a16:creationId xmlns:a16="http://schemas.microsoft.com/office/drawing/2014/main" id="{5B8EB0F1-C0AC-A7D5-1223-21D825E3519B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71">
                <a:extLst>
                  <a:ext uri="{FF2B5EF4-FFF2-40B4-BE49-F238E27FC236}">
                    <a16:creationId xmlns:a16="http://schemas.microsoft.com/office/drawing/2014/main" id="{88C5631D-A7FE-FB44-B5D7-21198FFFBA1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72">
                <a:extLst>
                  <a:ext uri="{FF2B5EF4-FFF2-40B4-BE49-F238E27FC236}">
                    <a16:creationId xmlns:a16="http://schemas.microsoft.com/office/drawing/2014/main" id="{E52B5F29-ECC2-9427-28BD-4B412A6F3486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73">
                <a:extLst>
                  <a:ext uri="{FF2B5EF4-FFF2-40B4-BE49-F238E27FC236}">
                    <a16:creationId xmlns:a16="http://schemas.microsoft.com/office/drawing/2014/main" id="{DEE75EC0-8B5A-85C8-0CB7-7E800296A08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extBox 12">
            <a:extLst>
              <a:ext uri="{FF2B5EF4-FFF2-40B4-BE49-F238E27FC236}">
                <a16:creationId xmlns:a16="http://schemas.microsoft.com/office/drawing/2014/main" id="{C53BD6FD-7EB9-3960-B562-1DA092480AA9}"/>
              </a:ext>
            </a:extLst>
          </p:cNvPr>
          <p:cNvSpPr txBox="1"/>
          <p:nvPr/>
        </p:nvSpPr>
        <p:spPr>
          <a:xfrm>
            <a:off x="179005" y="98787"/>
            <a:ext cx="6547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GIẢ - TÁC PHẨM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71C2993-D802-751A-3A0C-C190CA65E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697" y="8785"/>
            <a:ext cx="3678160" cy="346816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0CA7A85-47A9-1D51-6A01-C05FBB7EDF98}"/>
              </a:ext>
            </a:extLst>
          </p:cNvPr>
          <p:cNvSpPr txBox="1"/>
          <p:nvPr/>
        </p:nvSpPr>
        <p:spPr>
          <a:xfrm>
            <a:off x="875518" y="1260917"/>
            <a:ext cx="62504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 err="1">
                <a:solidFill>
                  <a:srgbClr val="1D36B3"/>
                </a:solidFill>
              </a:rPr>
              <a:t>Nhạc</a:t>
            </a:r>
            <a:r>
              <a:rPr lang="vi-VN" sz="2400" dirty="0">
                <a:solidFill>
                  <a:srgbClr val="1D36B3"/>
                </a:solidFill>
              </a:rPr>
              <a:t> </a:t>
            </a:r>
            <a:r>
              <a:rPr lang="vi-VN" sz="2400" dirty="0" err="1">
                <a:solidFill>
                  <a:srgbClr val="1D36B3"/>
                </a:solidFill>
              </a:rPr>
              <a:t>sĩ</a:t>
            </a:r>
            <a:r>
              <a:rPr lang="vi-VN" sz="2400" dirty="0">
                <a:solidFill>
                  <a:srgbClr val="1D36B3"/>
                </a:solidFill>
              </a:rPr>
              <a:t> </a:t>
            </a:r>
            <a:r>
              <a:rPr lang="vi-VN" sz="2400" dirty="0" err="1">
                <a:solidFill>
                  <a:srgbClr val="1D36B3"/>
                </a:solidFill>
              </a:rPr>
              <a:t>Bùi</a:t>
            </a:r>
            <a:r>
              <a:rPr lang="vi-VN" sz="2400" dirty="0">
                <a:solidFill>
                  <a:srgbClr val="1D36B3"/>
                </a:solidFill>
              </a:rPr>
              <a:t> Anh Tôn sinh năm 1962 </a:t>
            </a:r>
            <a:r>
              <a:rPr lang="vi-VN" sz="2400" dirty="0" err="1">
                <a:solidFill>
                  <a:srgbClr val="1D36B3"/>
                </a:solidFill>
              </a:rPr>
              <a:t>tại</a:t>
            </a:r>
            <a:r>
              <a:rPr lang="vi-VN" sz="2400" dirty="0">
                <a:solidFill>
                  <a:srgbClr val="1D36B3"/>
                </a:solidFill>
              </a:rPr>
              <a:t> Sơn Tây – </a:t>
            </a:r>
            <a:r>
              <a:rPr lang="vi-VN" sz="2400" dirty="0" err="1">
                <a:solidFill>
                  <a:srgbClr val="1D36B3"/>
                </a:solidFill>
              </a:rPr>
              <a:t>Hà</a:t>
            </a:r>
            <a:r>
              <a:rPr lang="vi-VN" sz="2400" dirty="0">
                <a:solidFill>
                  <a:srgbClr val="1D36B3"/>
                </a:solidFill>
              </a:rPr>
              <a:t> </a:t>
            </a:r>
            <a:r>
              <a:rPr lang="vi-VN" sz="2400" dirty="0" err="1">
                <a:solidFill>
                  <a:srgbClr val="1D36B3"/>
                </a:solidFill>
              </a:rPr>
              <a:t>Nội</a:t>
            </a:r>
            <a:r>
              <a:rPr lang="vi-VN" sz="2400" dirty="0">
                <a:solidFill>
                  <a:srgbClr val="1D36B3"/>
                </a:solidFill>
              </a:rPr>
              <a:t>, quê </a:t>
            </a:r>
            <a:r>
              <a:rPr lang="vi-VN" sz="2400" dirty="0" err="1">
                <a:solidFill>
                  <a:srgbClr val="1D36B3"/>
                </a:solidFill>
              </a:rPr>
              <a:t>quán</a:t>
            </a:r>
            <a:r>
              <a:rPr lang="vi-VN" sz="2400" dirty="0">
                <a:solidFill>
                  <a:srgbClr val="1D36B3"/>
                </a:solidFill>
              </a:rPr>
              <a:t> </a:t>
            </a:r>
            <a:r>
              <a:rPr lang="vi-VN" sz="2400" dirty="0" err="1">
                <a:solidFill>
                  <a:srgbClr val="1D36B3"/>
                </a:solidFill>
              </a:rPr>
              <a:t>Thành</a:t>
            </a:r>
            <a:r>
              <a:rPr lang="vi-VN" sz="2400" dirty="0">
                <a:solidFill>
                  <a:srgbClr val="1D36B3"/>
                </a:solidFill>
              </a:rPr>
              <a:t> </a:t>
            </a:r>
            <a:r>
              <a:rPr lang="vi-VN" sz="2400" dirty="0" err="1">
                <a:solidFill>
                  <a:srgbClr val="1D36B3"/>
                </a:solidFill>
              </a:rPr>
              <a:t>Phố</a:t>
            </a:r>
            <a:r>
              <a:rPr lang="vi-VN" sz="2400" dirty="0">
                <a:solidFill>
                  <a:srgbClr val="1D36B3"/>
                </a:solidFill>
              </a:rPr>
              <a:t> </a:t>
            </a:r>
            <a:r>
              <a:rPr lang="vi-VN" sz="2400" dirty="0" err="1">
                <a:solidFill>
                  <a:srgbClr val="1D36B3"/>
                </a:solidFill>
              </a:rPr>
              <a:t>Thái</a:t>
            </a:r>
            <a:r>
              <a:rPr lang="vi-VN" sz="2400" dirty="0">
                <a:solidFill>
                  <a:srgbClr val="1D36B3"/>
                </a:solidFill>
              </a:rPr>
              <a:t> </a:t>
            </a:r>
            <a:r>
              <a:rPr lang="vi-VN" sz="2400" dirty="0" err="1">
                <a:solidFill>
                  <a:srgbClr val="1D36B3"/>
                </a:solidFill>
              </a:rPr>
              <a:t>Bình</a:t>
            </a:r>
            <a:r>
              <a:rPr lang="vi-VN" sz="2400" dirty="0">
                <a:solidFill>
                  <a:srgbClr val="1D36B3"/>
                </a:solidFill>
              </a:rPr>
              <a:t>, </a:t>
            </a:r>
            <a:r>
              <a:rPr lang="vi-VN" sz="2400" dirty="0" err="1">
                <a:solidFill>
                  <a:srgbClr val="1D36B3"/>
                </a:solidFill>
              </a:rPr>
              <a:t>hiện</a:t>
            </a:r>
            <a:r>
              <a:rPr lang="vi-VN" sz="2400" dirty="0">
                <a:solidFill>
                  <a:srgbClr val="1D36B3"/>
                </a:solidFill>
              </a:rPr>
              <a:t> </a:t>
            </a:r>
            <a:r>
              <a:rPr lang="vi-VN" sz="2400" dirty="0" err="1">
                <a:solidFill>
                  <a:srgbClr val="1D36B3"/>
                </a:solidFill>
              </a:rPr>
              <a:t>là</a:t>
            </a:r>
            <a:r>
              <a:rPr lang="vi-VN" sz="2400" dirty="0">
                <a:solidFill>
                  <a:srgbClr val="1D36B3"/>
                </a:solidFill>
              </a:rPr>
              <a:t> chuyên viên </a:t>
            </a:r>
            <a:r>
              <a:rPr lang="vi-VN" sz="2400" dirty="0" err="1">
                <a:solidFill>
                  <a:srgbClr val="1D36B3"/>
                </a:solidFill>
              </a:rPr>
              <a:t>phụ</a:t>
            </a:r>
            <a:r>
              <a:rPr lang="vi-VN" sz="2400" dirty="0">
                <a:solidFill>
                  <a:srgbClr val="1D36B3"/>
                </a:solidFill>
              </a:rPr>
              <a:t> </a:t>
            </a:r>
            <a:r>
              <a:rPr lang="vi-VN" sz="2400" dirty="0" err="1">
                <a:solidFill>
                  <a:srgbClr val="1D36B3"/>
                </a:solidFill>
              </a:rPr>
              <a:t>trách</a:t>
            </a:r>
            <a:r>
              <a:rPr lang="vi-VN" sz="2400" dirty="0">
                <a:solidFill>
                  <a:srgbClr val="1D36B3"/>
                </a:solidFill>
              </a:rPr>
              <a:t> </a:t>
            </a:r>
            <a:r>
              <a:rPr lang="vi-VN" sz="2400" dirty="0" err="1">
                <a:solidFill>
                  <a:srgbClr val="1D36B3"/>
                </a:solidFill>
              </a:rPr>
              <a:t>Bộ</a:t>
            </a:r>
            <a:r>
              <a:rPr lang="vi-VN" sz="2400" dirty="0">
                <a:solidFill>
                  <a:srgbClr val="1D36B3"/>
                </a:solidFill>
              </a:rPr>
              <a:t> môn Âm </a:t>
            </a:r>
            <a:r>
              <a:rPr lang="vi-VN" sz="2400" dirty="0" err="1">
                <a:solidFill>
                  <a:srgbClr val="1D36B3"/>
                </a:solidFill>
              </a:rPr>
              <a:t>nhạc</a:t>
            </a:r>
            <a:r>
              <a:rPr lang="vi-VN" sz="2400" dirty="0">
                <a:solidFill>
                  <a:srgbClr val="1D36B3"/>
                </a:solidFill>
              </a:rPr>
              <a:t> </a:t>
            </a:r>
            <a:r>
              <a:rPr lang="vi-VN" sz="2400" dirty="0" err="1">
                <a:solidFill>
                  <a:srgbClr val="1D36B3"/>
                </a:solidFill>
              </a:rPr>
              <a:t>thuộc</a:t>
            </a:r>
            <a:r>
              <a:rPr lang="vi-VN" sz="2400" dirty="0">
                <a:solidFill>
                  <a:srgbClr val="1D36B3"/>
                </a:solidFill>
              </a:rPr>
              <a:t> </a:t>
            </a:r>
            <a:r>
              <a:rPr lang="vi-VN" sz="2400" dirty="0" err="1">
                <a:solidFill>
                  <a:srgbClr val="1D36B3"/>
                </a:solidFill>
              </a:rPr>
              <a:t>Sở</a:t>
            </a:r>
            <a:r>
              <a:rPr lang="vi-VN" sz="2400" dirty="0">
                <a:solidFill>
                  <a:srgbClr val="1D36B3"/>
                </a:solidFill>
              </a:rPr>
              <a:t> </a:t>
            </a:r>
            <a:r>
              <a:rPr lang="vi-VN" sz="2400" dirty="0" err="1">
                <a:solidFill>
                  <a:srgbClr val="1D36B3"/>
                </a:solidFill>
              </a:rPr>
              <a:t>Giáo</a:t>
            </a:r>
            <a:r>
              <a:rPr lang="vi-VN" sz="2400" dirty="0">
                <a:solidFill>
                  <a:srgbClr val="1D36B3"/>
                </a:solidFill>
              </a:rPr>
              <a:t> </a:t>
            </a:r>
            <a:r>
              <a:rPr lang="vi-VN" sz="2400" dirty="0" err="1">
                <a:solidFill>
                  <a:srgbClr val="1D36B3"/>
                </a:solidFill>
              </a:rPr>
              <a:t>dục</a:t>
            </a:r>
            <a:r>
              <a:rPr lang="vi-VN" sz="2400" dirty="0">
                <a:solidFill>
                  <a:srgbClr val="1D36B3"/>
                </a:solidFill>
              </a:rPr>
              <a:t> </a:t>
            </a:r>
            <a:r>
              <a:rPr lang="vi-VN" sz="2400" dirty="0" err="1">
                <a:solidFill>
                  <a:srgbClr val="1D36B3"/>
                </a:solidFill>
              </a:rPr>
              <a:t>và</a:t>
            </a:r>
            <a:r>
              <a:rPr lang="vi-VN" sz="2400" dirty="0">
                <a:solidFill>
                  <a:srgbClr val="1D36B3"/>
                </a:solidFill>
              </a:rPr>
              <a:t> </a:t>
            </a:r>
            <a:r>
              <a:rPr lang="vi-VN" sz="2400" dirty="0" err="1">
                <a:solidFill>
                  <a:srgbClr val="1D36B3"/>
                </a:solidFill>
              </a:rPr>
              <a:t>Đào</a:t>
            </a:r>
            <a:r>
              <a:rPr lang="vi-VN" sz="2400" dirty="0">
                <a:solidFill>
                  <a:srgbClr val="1D36B3"/>
                </a:solidFill>
              </a:rPr>
              <a:t> </a:t>
            </a:r>
            <a:r>
              <a:rPr lang="vi-VN" sz="2400" dirty="0" err="1">
                <a:solidFill>
                  <a:srgbClr val="1D36B3"/>
                </a:solidFill>
              </a:rPr>
              <a:t>tạo</a:t>
            </a:r>
            <a:r>
              <a:rPr lang="vi-VN" sz="2400" dirty="0">
                <a:solidFill>
                  <a:srgbClr val="1D36B3"/>
                </a:solidFill>
              </a:rPr>
              <a:t> </a:t>
            </a:r>
            <a:r>
              <a:rPr lang="vi-VN" sz="2400" dirty="0" err="1">
                <a:solidFill>
                  <a:srgbClr val="1D36B3"/>
                </a:solidFill>
              </a:rPr>
              <a:t>Thành</a:t>
            </a:r>
            <a:r>
              <a:rPr lang="vi-VN" sz="2400" dirty="0">
                <a:solidFill>
                  <a:srgbClr val="1D36B3"/>
                </a:solidFill>
              </a:rPr>
              <a:t> </a:t>
            </a:r>
            <a:r>
              <a:rPr lang="vi-VN" sz="2400" dirty="0" err="1">
                <a:solidFill>
                  <a:srgbClr val="1D36B3"/>
                </a:solidFill>
              </a:rPr>
              <a:t>phố</a:t>
            </a:r>
            <a:r>
              <a:rPr lang="vi-VN" sz="2400" dirty="0">
                <a:solidFill>
                  <a:srgbClr val="1D36B3"/>
                </a:solidFill>
              </a:rPr>
              <a:t> </a:t>
            </a:r>
            <a:r>
              <a:rPr lang="vi-VN" sz="2400" dirty="0" err="1">
                <a:solidFill>
                  <a:srgbClr val="1D36B3"/>
                </a:solidFill>
              </a:rPr>
              <a:t>Hồ</a:t>
            </a:r>
            <a:r>
              <a:rPr lang="vi-VN" sz="2400" dirty="0">
                <a:solidFill>
                  <a:srgbClr val="1D36B3"/>
                </a:solidFill>
              </a:rPr>
              <a:t> </a:t>
            </a:r>
            <a:r>
              <a:rPr lang="vi-VN" sz="2400" dirty="0" err="1">
                <a:solidFill>
                  <a:srgbClr val="1D36B3"/>
                </a:solidFill>
              </a:rPr>
              <a:t>Chí</a:t>
            </a:r>
            <a:r>
              <a:rPr lang="vi-VN" sz="2400" dirty="0">
                <a:solidFill>
                  <a:srgbClr val="1D36B3"/>
                </a:solidFill>
              </a:rPr>
              <a:t> Minh…</a:t>
            </a:r>
          </a:p>
          <a:p>
            <a:endParaRPr lang="vi-VN" sz="2400" dirty="0">
              <a:solidFill>
                <a:srgbClr val="1D36B3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3F72BF1-D3DD-EDB9-2164-150A17D0E96B}"/>
              </a:ext>
            </a:extLst>
          </p:cNvPr>
          <p:cNvSpPr txBox="1"/>
          <p:nvPr/>
        </p:nvSpPr>
        <p:spPr>
          <a:xfrm>
            <a:off x="1089675" y="3325709"/>
            <a:ext cx="76128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 err="1">
                <a:solidFill>
                  <a:srgbClr val="1D36B3"/>
                </a:solidFill>
              </a:rPr>
              <a:t>Bài</a:t>
            </a:r>
            <a:r>
              <a:rPr lang="vi-VN" sz="2400" dirty="0">
                <a:solidFill>
                  <a:srgbClr val="1D36B3"/>
                </a:solidFill>
              </a:rPr>
              <a:t> </a:t>
            </a:r>
            <a:r>
              <a:rPr lang="vi-VN" sz="2400" dirty="0" err="1">
                <a:solidFill>
                  <a:srgbClr val="1D36B3"/>
                </a:solidFill>
              </a:rPr>
              <a:t>hát</a:t>
            </a:r>
            <a:r>
              <a:rPr lang="vi-VN" sz="2400" dirty="0">
                <a:solidFill>
                  <a:srgbClr val="1D36B3"/>
                </a:solidFill>
              </a:rPr>
              <a:t> “</a:t>
            </a:r>
            <a:r>
              <a:rPr lang="vi-VN" sz="2400" dirty="0" err="1">
                <a:solidFill>
                  <a:srgbClr val="1D36B3"/>
                </a:solidFill>
              </a:rPr>
              <a:t>Đẹp</a:t>
            </a:r>
            <a:r>
              <a:rPr lang="vi-VN" sz="2400" dirty="0">
                <a:solidFill>
                  <a:srgbClr val="1D36B3"/>
                </a:solidFill>
              </a:rPr>
              <a:t> </a:t>
            </a:r>
            <a:r>
              <a:rPr lang="vi-VN" sz="2400" dirty="0" err="1">
                <a:solidFill>
                  <a:srgbClr val="1D36B3"/>
                </a:solidFill>
              </a:rPr>
              <a:t>mãi</a:t>
            </a:r>
            <a:r>
              <a:rPr lang="vi-VN" sz="2400" dirty="0">
                <a:solidFill>
                  <a:srgbClr val="1D36B3"/>
                </a:solidFill>
              </a:rPr>
              <a:t> </a:t>
            </a:r>
            <a:r>
              <a:rPr lang="vi-VN" sz="2400" dirty="0" err="1">
                <a:solidFill>
                  <a:srgbClr val="1D36B3"/>
                </a:solidFill>
              </a:rPr>
              <a:t>tuổi</a:t>
            </a:r>
            <a:r>
              <a:rPr lang="vi-VN" sz="2400" dirty="0">
                <a:solidFill>
                  <a:srgbClr val="1D36B3"/>
                </a:solidFill>
              </a:rPr>
              <a:t> thơ” </a:t>
            </a:r>
            <a:r>
              <a:rPr lang="vi-VN" sz="2400" dirty="0" err="1">
                <a:solidFill>
                  <a:srgbClr val="1D36B3"/>
                </a:solidFill>
              </a:rPr>
              <a:t>Với</a:t>
            </a:r>
            <a:r>
              <a:rPr lang="vi-VN" sz="2400" dirty="0">
                <a:solidFill>
                  <a:srgbClr val="1D36B3"/>
                </a:solidFill>
              </a:rPr>
              <a:t> giai </a:t>
            </a:r>
            <a:r>
              <a:rPr lang="vi-VN" sz="2400" dirty="0" err="1">
                <a:solidFill>
                  <a:srgbClr val="1D36B3"/>
                </a:solidFill>
              </a:rPr>
              <a:t>điệu</a:t>
            </a:r>
            <a:r>
              <a:rPr lang="vi-VN" sz="2400" dirty="0">
                <a:solidFill>
                  <a:srgbClr val="1D36B3"/>
                </a:solidFill>
              </a:rPr>
              <a:t> vui tươi, trong sang, </a:t>
            </a:r>
            <a:r>
              <a:rPr lang="vi-VN" sz="2400" dirty="0" err="1">
                <a:solidFill>
                  <a:srgbClr val="1D36B3"/>
                </a:solidFill>
              </a:rPr>
              <a:t>một</a:t>
            </a:r>
            <a:r>
              <a:rPr lang="vi-VN" sz="2400" dirty="0">
                <a:solidFill>
                  <a:srgbClr val="1D36B3"/>
                </a:solidFill>
              </a:rPr>
              <a:t> </a:t>
            </a:r>
            <a:r>
              <a:rPr lang="vi-VN" sz="2400" dirty="0" err="1">
                <a:solidFill>
                  <a:srgbClr val="1D36B3"/>
                </a:solidFill>
              </a:rPr>
              <a:t>tuổi</a:t>
            </a:r>
            <a:r>
              <a:rPr lang="vi-VN" sz="2400" dirty="0">
                <a:solidFill>
                  <a:srgbClr val="1D36B3"/>
                </a:solidFill>
              </a:rPr>
              <a:t> thơ </a:t>
            </a:r>
            <a:r>
              <a:rPr lang="vi-VN" sz="2400" dirty="0" err="1">
                <a:solidFill>
                  <a:srgbClr val="1D36B3"/>
                </a:solidFill>
              </a:rPr>
              <a:t>đẹp</a:t>
            </a:r>
            <a:r>
              <a:rPr lang="vi-VN" sz="2400" dirty="0">
                <a:solidFill>
                  <a:srgbClr val="1D36B3"/>
                </a:solidFill>
              </a:rPr>
              <a:t>, </a:t>
            </a:r>
            <a:r>
              <a:rPr lang="vi-VN" sz="2400" dirty="0" err="1">
                <a:solidFill>
                  <a:srgbClr val="1D36B3"/>
                </a:solidFill>
              </a:rPr>
              <a:t>đầy</a:t>
            </a:r>
            <a:r>
              <a:rPr lang="vi-VN" sz="2400" dirty="0">
                <a:solidFill>
                  <a:srgbClr val="1D36B3"/>
                </a:solidFill>
              </a:rPr>
              <a:t> </a:t>
            </a:r>
            <a:r>
              <a:rPr lang="vi-VN" sz="2400" dirty="0" err="1">
                <a:solidFill>
                  <a:srgbClr val="1D36B3"/>
                </a:solidFill>
              </a:rPr>
              <a:t>ắp</a:t>
            </a:r>
            <a:r>
              <a:rPr lang="vi-VN" sz="2400" dirty="0">
                <a:solidFill>
                  <a:srgbClr val="1D36B3"/>
                </a:solidFill>
              </a:rPr>
              <a:t> </a:t>
            </a:r>
            <a:r>
              <a:rPr lang="vi-VN" sz="2400" dirty="0" err="1">
                <a:solidFill>
                  <a:srgbClr val="1D36B3"/>
                </a:solidFill>
              </a:rPr>
              <a:t>kỉ</a:t>
            </a:r>
            <a:r>
              <a:rPr lang="vi-VN" sz="2400" dirty="0">
                <a:solidFill>
                  <a:srgbClr val="1D36B3"/>
                </a:solidFill>
              </a:rPr>
              <a:t> </a:t>
            </a:r>
            <a:r>
              <a:rPr lang="vi-VN" sz="2400" dirty="0" err="1">
                <a:solidFill>
                  <a:srgbClr val="1D36B3"/>
                </a:solidFill>
              </a:rPr>
              <a:t>niệm</a:t>
            </a:r>
            <a:r>
              <a:rPr lang="vi-VN" sz="2400" dirty="0">
                <a:solidFill>
                  <a:srgbClr val="1D36B3"/>
                </a:solidFill>
              </a:rPr>
              <a:t>.</a:t>
            </a:r>
          </a:p>
          <a:p>
            <a:endParaRPr lang="vi-VN" sz="2400" dirty="0">
              <a:solidFill>
                <a:srgbClr val="1D36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80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>
            <a:extLst>
              <a:ext uri="{FF2B5EF4-FFF2-40B4-BE49-F238E27FC236}">
                <a16:creationId xmlns:a16="http://schemas.microsoft.com/office/drawing/2014/main" id="{F9DB923E-8377-B0BB-9329-D81A8C371B05}"/>
              </a:ext>
            </a:extLst>
          </p:cNvPr>
          <p:cNvSpPr txBox="1"/>
          <p:nvPr/>
        </p:nvSpPr>
        <p:spPr>
          <a:xfrm>
            <a:off x="4170022" y="278012"/>
            <a:ext cx="6547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MẪU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Đẹp mãi tuổi thơ (Tập hát theo lời bài hát mẫu lớp 3 SGK CTPT 2018 - NXBGD)">
            <a:hlinkClick r:id="" action="ppaction://media"/>
            <a:extLst>
              <a:ext uri="{FF2B5EF4-FFF2-40B4-BE49-F238E27FC236}">
                <a16:creationId xmlns:a16="http://schemas.microsoft.com/office/drawing/2014/main" id="{C27D873E-DA7D-2A3A-9DC9-B551093E40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24343"/>
            <a:ext cx="12192000" cy="593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8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94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841EF2E-97D8-C6FE-8357-2E076AF64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29486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98B3C1FC-CF3D-6892-6A50-42BF4E2FA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914400"/>
            <a:ext cx="12191999" cy="5943600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C1286006-3633-85AE-519C-87DD51B86A9E}"/>
              </a:ext>
            </a:extLst>
          </p:cNvPr>
          <p:cNvSpPr txBox="1"/>
          <p:nvPr/>
        </p:nvSpPr>
        <p:spPr>
          <a:xfrm>
            <a:off x="3862137" y="171617"/>
            <a:ext cx="4367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TOÀN BÀI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Đẹp mãi tuổi thơ. phách">
            <a:hlinkClick r:id="" action="ppaction://media"/>
            <a:extLst>
              <a:ext uri="{FF2B5EF4-FFF2-40B4-BE49-F238E27FC236}">
                <a16:creationId xmlns:a16="http://schemas.microsoft.com/office/drawing/2014/main" id="{24392CD1-ABBF-0850-E8F3-11149C5398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02842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11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7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99</Words>
  <Application>Microsoft Office PowerPoint</Application>
  <PresentationFormat>Widescreen</PresentationFormat>
  <Paragraphs>8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134</cp:revision>
  <dcterms:created xsi:type="dcterms:W3CDTF">2020-08-11T21:22:00Z</dcterms:created>
  <dcterms:modified xsi:type="dcterms:W3CDTF">2025-05-03T02:41:01Z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1033-11.2.0.10443</vt:lpwstr>
  </property>
</Properties>
</file>