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98" r:id="rId1"/>
    <p:sldMasterId id="2147483710" r:id="rId2"/>
  </p:sldMasterIdLst>
  <p:notesMasterIdLst>
    <p:notesMasterId r:id="rId9"/>
  </p:notesMasterIdLst>
  <p:sldIdLst>
    <p:sldId id="266" r:id="rId3"/>
    <p:sldId id="623" r:id="rId4"/>
    <p:sldId id="624" r:id="rId5"/>
    <p:sldId id="621" r:id="rId6"/>
    <p:sldId id="629" r:id="rId7"/>
    <p:sldId id="27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77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36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65" autoAdjust="0"/>
    <p:restoredTop sz="94660"/>
  </p:normalViewPr>
  <p:slideViewPr>
    <p:cSldViewPr snapToGrid="0">
      <p:cViewPr varScale="1">
        <p:scale>
          <a:sx n="80" d="100"/>
          <a:sy n="80" d="100"/>
        </p:scale>
        <p:origin x="306" y="96"/>
      </p:cViewPr>
      <p:guideLst>
        <p:guide orient="horz" pos="2159"/>
        <p:guide pos="377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2B3CE-4B46-473B-9C95-D0D84A13758B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ACEFB-C7C0-4BEC-BCFF-0419A0FF987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473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63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8344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7163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754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4525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7214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6258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8619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8061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003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9633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2730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8783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615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551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145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302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508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076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029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150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366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516F6-A21F-4EE1-B641-5C28C9F93BB8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29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BC7BE8F4-0953-7335-6AE6-B12458BE3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1437046"/>
          </a:xfrm>
          <a:prstGeom prst="rect">
            <a:avLst/>
          </a:prstGeom>
        </p:spPr>
      </p:pic>
      <p:sp>
        <p:nvSpPr>
          <p:cNvPr id="7" name="TextBox 13">
            <a:extLst>
              <a:ext uri="{FF2B5EF4-FFF2-40B4-BE49-F238E27FC236}">
                <a16:creationId xmlns:a16="http://schemas.microsoft.com/office/drawing/2014/main" id="{D4CB6D31-E641-60ED-BE5D-4A816CED6167}"/>
              </a:ext>
            </a:extLst>
          </p:cNvPr>
          <p:cNvSpPr txBox="1"/>
          <p:nvPr/>
        </p:nvSpPr>
        <p:spPr>
          <a:xfrm>
            <a:off x="2357207" y="1794621"/>
            <a:ext cx="74775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vi-V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24</a:t>
            </a:r>
          </a:p>
          <a:p>
            <a:pPr marL="457200" marR="0" lvl="0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vi-VN" altLang="en-US" sz="32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vi-VN" alt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vi-VN" alt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vi-VN" alt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 hồng</a:t>
            </a:r>
            <a:endParaRPr lang="vi-VN" altLang="en-US" sz="3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vi-VN" altLang="en-US" sz="32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-  Ôn </a:t>
            </a:r>
            <a:r>
              <a:rPr lang="vi-VN" alt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alt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vi-VN" alt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vi-VN" alt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vi-VN" alt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vi-VN" alt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thơ</a:t>
            </a:r>
            <a:endParaRPr kumimoji="0" lang="vi-VN" altLang="en-US" sz="2000" b="1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5FA24B5A-427E-5E91-ABD2-7112D0F7EF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6200000">
            <a:off x="758862" y="3720465"/>
            <a:ext cx="2160270" cy="4114800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17A6ED86-4577-3140-5950-B47AB40A99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6200000">
            <a:off x="6337504" y="3720465"/>
            <a:ext cx="2160270" cy="4114800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8385AC03-207A-DBA5-86F9-81B650C3D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6200000">
            <a:off x="9272870" y="3720465"/>
            <a:ext cx="2160270" cy="4114800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14C0BBF1-4703-7162-4F69-5E2841C96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6200000">
            <a:off x="3548183" y="3720465"/>
            <a:ext cx="2160270" cy="4114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37BB10-A18F-8BE7-AC54-9E80558A4D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6200000" flipV="1">
            <a:off x="9897933" y="4274834"/>
            <a:ext cx="2160270" cy="30060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3A96864-C10E-CE88-20D4-C47237709D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ƯỚC MƠ HỒNG (Nhạc sĩ Phạm Trọng Cầu) - Phúc Anh">
            <a:hlinkClick r:id="" action="ppaction://media"/>
            <a:extLst>
              <a:ext uri="{FF2B5EF4-FFF2-40B4-BE49-F238E27FC236}">
                <a16:creationId xmlns:a16="http://schemas.microsoft.com/office/drawing/2014/main" id="{8F0CBA19-A61F-9560-AB54-2F46F8FEB7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14873" y="1596189"/>
            <a:ext cx="966537" cy="96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32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0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3A96864-C10E-CE88-20D4-C47237709D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06904"/>
            <a:ext cx="12192000" cy="5751095"/>
          </a:xfrm>
          <a:prstGeom prst="rect">
            <a:avLst/>
          </a:prstGeom>
        </p:spPr>
      </p:pic>
      <p:pic>
        <p:nvPicPr>
          <p:cNvPr id="4" name="ƯỚC MƠ HỒNG (Nhạc sĩ Phạm Trọng Cầu) - Phúc Anh">
            <a:hlinkClick r:id="" action="ppaction://media"/>
            <a:extLst>
              <a:ext uri="{FF2B5EF4-FFF2-40B4-BE49-F238E27FC236}">
                <a16:creationId xmlns:a16="http://schemas.microsoft.com/office/drawing/2014/main" id="{8F0CBA19-A61F-9560-AB54-2F46F8FEB7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55705" y="140367"/>
            <a:ext cx="966537" cy="966537"/>
          </a:xfrm>
          <a:prstGeom prst="rect">
            <a:avLst/>
          </a:prstGeom>
        </p:spPr>
      </p:pic>
      <p:sp>
        <p:nvSpPr>
          <p:cNvPr id="5" name="TextBox 12">
            <a:extLst>
              <a:ext uri="{FF2B5EF4-FFF2-40B4-BE49-F238E27FC236}">
                <a16:creationId xmlns:a16="http://schemas.microsoft.com/office/drawing/2014/main" id="{525228E8-AEDC-7298-A379-CF9BF872AEFD}"/>
              </a:ext>
            </a:extLst>
          </p:cNvPr>
          <p:cNvSpPr txBox="1"/>
          <p:nvPr/>
        </p:nvSpPr>
        <p:spPr>
          <a:xfrm>
            <a:off x="2154544" y="300469"/>
            <a:ext cx="8669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 NHẠC KẾT HỢP VẬN ĐỘNG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23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0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841EF2E-97D8-C6FE-8357-2E076AF643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29486"/>
          </a:xfrm>
          <a:prstGeom prst="rect">
            <a:avLst/>
          </a:prstGeom>
        </p:spPr>
      </p:pic>
      <p:pic>
        <p:nvPicPr>
          <p:cNvPr id="2" name="[KARAOKE] ĐẸP MÃI TUỔI THƠ - LỚP 3 -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EB19E610-4F02-B39D-C75E-839763EB41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6421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9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BC7BE8F4-0953-7335-6AE6-B12458BE3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1437046"/>
          </a:xfrm>
          <a:prstGeom prst="rect">
            <a:avLst/>
          </a:prstGeom>
        </p:spPr>
      </p:pic>
      <p:sp>
        <p:nvSpPr>
          <p:cNvPr id="7" name="TextBox 13">
            <a:extLst>
              <a:ext uri="{FF2B5EF4-FFF2-40B4-BE49-F238E27FC236}">
                <a16:creationId xmlns:a16="http://schemas.microsoft.com/office/drawing/2014/main" id="{D4CB6D31-E641-60ED-BE5D-4A816CED6167}"/>
              </a:ext>
            </a:extLst>
          </p:cNvPr>
          <p:cNvSpPr txBox="1"/>
          <p:nvPr/>
        </p:nvSpPr>
        <p:spPr>
          <a:xfrm>
            <a:off x="2357207" y="1794621"/>
            <a:ext cx="74775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vi-V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24</a:t>
            </a:r>
          </a:p>
          <a:p>
            <a:pPr marL="457200" marR="0" lvl="0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 </a:t>
            </a:r>
            <a:r>
              <a:rPr kumimoji="0" lang="vi-VN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vi-VN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mơ hồng</a:t>
            </a:r>
            <a:endParaRPr kumimoji="0" lang="vi-V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-  Ôn </a:t>
            </a:r>
            <a:r>
              <a:rPr kumimoji="0" lang="vi-VN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vi-VN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mãi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thơ</a:t>
            </a:r>
            <a:endParaRPr kumimoji="0" lang="vi-V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5FA24B5A-427E-5E91-ABD2-7112D0F7EF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6200000">
            <a:off x="758862" y="3720465"/>
            <a:ext cx="2160270" cy="4114800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17A6ED86-4577-3140-5950-B47AB40A99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6200000">
            <a:off x="6337504" y="3720465"/>
            <a:ext cx="2160270" cy="4114800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8385AC03-207A-DBA5-86F9-81B650C3D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6200000">
            <a:off x="9272870" y="3720465"/>
            <a:ext cx="2160270" cy="4114800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14C0BBF1-4703-7162-4F69-5E2841C96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6200000">
            <a:off x="3548183" y="3720465"/>
            <a:ext cx="2160270" cy="4114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37BB10-A18F-8BE7-AC54-9E80558A4D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6200000" flipV="1">
            <a:off x="9897933" y="4274834"/>
            <a:ext cx="2160270" cy="300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80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5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1806">
            <a:off x="8789097" y="828781"/>
            <a:ext cx="475680" cy="38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4070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48</Words>
  <Application>Microsoft Office PowerPoint</Application>
  <PresentationFormat>Widescreen</PresentationFormat>
  <Paragraphs>8</Paragraphs>
  <Slides>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</cp:lastModifiedBy>
  <cp:revision>133</cp:revision>
  <dcterms:created xsi:type="dcterms:W3CDTF">2020-08-11T21:22:00Z</dcterms:created>
  <dcterms:modified xsi:type="dcterms:W3CDTF">2025-04-29T22:28:06Z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727A1CD935064A6895193E71C8BB53CF</vt:lpwstr>
  </property>
  <property fmtid="{D5CDD505-2E9C-101B-9397-08002B2CF9AE}" pid="3" name="KSOProductBuildVer">
    <vt:lpwstr>1033-11.2.0.10443</vt:lpwstr>
  </property>
</Properties>
</file>