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8" r:id="rId1"/>
    <p:sldMasterId id="2147483735" r:id="rId2"/>
    <p:sldMasterId id="2147483747" r:id="rId3"/>
  </p:sldMasterIdLst>
  <p:notesMasterIdLst>
    <p:notesMasterId r:id="rId11"/>
  </p:notesMasterIdLst>
  <p:sldIdLst>
    <p:sldId id="440" r:id="rId4"/>
    <p:sldId id="266" r:id="rId5"/>
    <p:sldId id="622" r:id="rId6"/>
    <p:sldId id="629" r:id="rId7"/>
    <p:sldId id="630" r:id="rId8"/>
    <p:sldId id="631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7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6" y="60"/>
      </p:cViewPr>
      <p:guideLst>
        <p:guide orient="horz" pos="2159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B3CE-4B46-473B-9C95-D0D84A13758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EFB-C7C0-4BEC-BCFF-0419A0FF9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7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6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3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5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74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76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39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924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5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59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55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3" y="2209800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7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5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63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12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7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6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5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5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0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7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2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5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2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172200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1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264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4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14.png"/><Relationship Id="rId5" Type="http://schemas.microsoft.com/office/2007/relationships/media" Target="../media/media5.mp3"/><Relationship Id="rId10" Type="http://schemas.openxmlformats.org/officeDocument/2006/relationships/image" Target="../media/image15.png"/><Relationship Id="rId4" Type="http://schemas.openxmlformats.org/officeDocument/2006/relationships/audio" Target="../media/media4.mp3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4" name="Freeform 180"/>
          <p:cNvSpPr/>
          <p:nvPr/>
        </p:nvSpPr>
        <p:spPr bwMode="auto">
          <a:xfrm>
            <a:off x="4528185" y="1819275"/>
            <a:ext cx="185738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268" name="Freeform 4"/>
          <p:cNvSpPr/>
          <p:nvPr/>
        </p:nvSpPr>
        <p:spPr bwMode="auto">
          <a:xfrm>
            <a:off x="8260398" y="1662430"/>
            <a:ext cx="185737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1269" name="Group 5"/>
          <p:cNvGrpSpPr/>
          <p:nvPr/>
        </p:nvGrpSpPr>
        <p:grpSpPr bwMode="auto">
          <a:xfrm>
            <a:off x="6958330" y="1876743"/>
            <a:ext cx="195263" cy="369887"/>
            <a:chOff x="3890" y="144"/>
            <a:chExt cx="232" cy="441"/>
          </a:xfrm>
        </p:grpSpPr>
        <p:sp>
          <p:nvSpPr>
            <p:cNvPr id="10407" name="Freeform 6"/>
            <p:cNvSpPr/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1750 w 101"/>
                <a:gd name="T3" fmla="*/ 2175 h 96"/>
                <a:gd name="T4" fmla="*/ 3072 w 101"/>
                <a:gd name="T5" fmla="*/ 4694 h 96"/>
                <a:gd name="T6" fmla="*/ 5851 w 101"/>
                <a:gd name="T7" fmla="*/ 6448 h 96"/>
                <a:gd name="T8" fmla="*/ 8946 w 101"/>
                <a:gd name="T9" fmla="*/ 8040 h 96"/>
                <a:gd name="T10" fmla="*/ 11418 w 101"/>
                <a:gd name="T11" fmla="*/ 8800 h 96"/>
                <a:gd name="T12" fmla="*/ 13638 w 101"/>
                <a:gd name="T13" fmla="*/ 9209 h 96"/>
                <a:gd name="T14" fmla="*/ 15136 w 101"/>
                <a:gd name="T15" fmla="*/ 10292 h 96"/>
                <a:gd name="T16" fmla="*/ 17557 w 101"/>
                <a:gd name="T17" fmla="*/ 10545 h 96"/>
                <a:gd name="T18" fmla="*/ 19438 w 101"/>
                <a:gd name="T19" fmla="*/ 11360 h 96"/>
                <a:gd name="T20" fmla="*/ 20987 w 101"/>
                <a:gd name="T21" fmla="*/ 12076 h 96"/>
                <a:gd name="T22" fmla="*/ 22415 w 101"/>
                <a:gd name="T23" fmla="*/ 12742 h 96"/>
                <a:gd name="T24" fmla="*/ 24165 w 101"/>
                <a:gd name="T25" fmla="*/ 13700 h 96"/>
                <a:gd name="T26" fmla="*/ 28383 w 101"/>
                <a:gd name="T27" fmla="*/ 16189 h 96"/>
                <a:gd name="T28" fmla="*/ 31948 w 101"/>
                <a:gd name="T29" fmla="*/ 18578 h 96"/>
                <a:gd name="T30" fmla="*/ 34493 w 101"/>
                <a:gd name="T31" fmla="*/ 21910 h 96"/>
                <a:gd name="T32" fmla="*/ 36840 w 101"/>
                <a:gd name="T33" fmla="*/ 25373 h 96"/>
                <a:gd name="T34" fmla="*/ 37551 w 101"/>
                <a:gd name="T35" fmla="*/ 27784 h 96"/>
                <a:gd name="T36" fmla="*/ 38496 w 101"/>
                <a:gd name="T37" fmla="*/ 30383 h 96"/>
                <a:gd name="T38" fmla="*/ 38869 w 101"/>
                <a:gd name="T39" fmla="*/ 32906 h 96"/>
                <a:gd name="T40" fmla="*/ 39301 w 101"/>
                <a:gd name="T41" fmla="*/ 35168 h 96"/>
                <a:gd name="T42" fmla="*/ 38164 w 101"/>
                <a:gd name="T43" fmla="*/ 34079 h 96"/>
                <a:gd name="T44" fmla="*/ 37398 w 101"/>
                <a:gd name="T45" fmla="*/ 32697 h 96"/>
                <a:gd name="T46" fmla="*/ 36840 w 101"/>
                <a:gd name="T47" fmla="*/ 30676 h 96"/>
                <a:gd name="T48" fmla="*/ 35741 w 101"/>
                <a:gd name="T49" fmla="*/ 28850 h 96"/>
                <a:gd name="T50" fmla="*/ 34922 w 101"/>
                <a:gd name="T51" fmla="*/ 27527 h 96"/>
                <a:gd name="T52" fmla="*/ 33077 w 101"/>
                <a:gd name="T53" fmla="*/ 24631 h 96"/>
                <a:gd name="T54" fmla="*/ 30196 w 101"/>
                <a:gd name="T55" fmla="*/ 22405 h 96"/>
                <a:gd name="T56" fmla="*/ 27635 w 101"/>
                <a:gd name="T57" fmla="*/ 20121 h 96"/>
                <a:gd name="T58" fmla="*/ 24581 w 101"/>
                <a:gd name="T59" fmla="*/ 18578 h 96"/>
                <a:gd name="T60" fmla="*/ 22847 w 101"/>
                <a:gd name="T61" fmla="*/ 17641 h 96"/>
                <a:gd name="T62" fmla="*/ 20543 w 101"/>
                <a:gd name="T63" fmla="*/ 16832 h 96"/>
                <a:gd name="T64" fmla="*/ 18314 w 101"/>
                <a:gd name="T65" fmla="*/ 16590 h 96"/>
                <a:gd name="T66" fmla="*/ 16303 w 101"/>
                <a:gd name="T67" fmla="*/ 16189 h 96"/>
                <a:gd name="T68" fmla="*/ 13901 w 101"/>
                <a:gd name="T69" fmla="*/ 15558 h 96"/>
                <a:gd name="T70" fmla="*/ 11668 w 101"/>
                <a:gd name="T71" fmla="*/ 15061 h 96"/>
                <a:gd name="T72" fmla="*/ 8946 w 101"/>
                <a:gd name="T73" fmla="*/ 14488 h 96"/>
                <a:gd name="T74" fmla="*/ 6645 w 101"/>
                <a:gd name="T75" fmla="*/ 14488 h 96"/>
                <a:gd name="T76" fmla="*/ 0 w 101"/>
                <a:gd name="T77" fmla="*/ 0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08" name="Freeform 7"/>
            <p:cNvSpPr/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1114 w 102"/>
                <a:gd name="T3" fmla="*/ 1782 h 94"/>
                <a:gd name="T4" fmla="*/ 2280 w 102"/>
                <a:gd name="T5" fmla="*/ 3637 h 94"/>
                <a:gd name="T6" fmla="*/ 3783 w 102"/>
                <a:gd name="T7" fmla="*/ 5698 h 94"/>
                <a:gd name="T8" fmla="*/ 6400 w 102"/>
                <a:gd name="T9" fmla="*/ 7484 h 94"/>
                <a:gd name="T10" fmla="*/ 7827 w 102"/>
                <a:gd name="T11" fmla="*/ 8241 h 94"/>
                <a:gd name="T12" fmla="*/ 9305 w 102"/>
                <a:gd name="T13" fmla="*/ 8688 h 94"/>
                <a:gd name="T14" fmla="*/ 10544 w 102"/>
                <a:gd name="T15" fmla="*/ 9761 h 94"/>
                <a:gd name="T16" fmla="*/ 12161 w 102"/>
                <a:gd name="T17" fmla="*/ 10021 h 94"/>
                <a:gd name="T18" fmla="*/ 13609 w 102"/>
                <a:gd name="T19" fmla="*/ 10962 h 94"/>
                <a:gd name="T20" fmla="*/ 14766 w 102"/>
                <a:gd name="T21" fmla="*/ 11152 h 94"/>
                <a:gd name="T22" fmla="*/ 15790 w 102"/>
                <a:gd name="T23" fmla="*/ 12261 h 94"/>
                <a:gd name="T24" fmla="*/ 16850 w 102"/>
                <a:gd name="T25" fmla="*/ 12910 h 94"/>
                <a:gd name="T26" fmla="*/ 19988 w 102"/>
                <a:gd name="T27" fmla="*/ 15294 h 94"/>
                <a:gd name="T28" fmla="*/ 22389 w 102"/>
                <a:gd name="T29" fmla="*/ 18270 h 94"/>
                <a:gd name="T30" fmla="*/ 24669 w 102"/>
                <a:gd name="T31" fmla="*/ 21150 h 94"/>
                <a:gd name="T32" fmla="*/ 26380 w 102"/>
                <a:gd name="T33" fmla="*/ 25056 h 94"/>
                <a:gd name="T34" fmla="*/ 26927 w 102"/>
                <a:gd name="T35" fmla="*/ 27458 h 94"/>
                <a:gd name="T36" fmla="*/ 27379 w 102"/>
                <a:gd name="T37" fmla="*/ 29932 h 94"/>
                <a:gd name="T38" fmla="*/ 27951 w 102"/>
                <a:gd name="T39" fmla="*/ 32538 h 94"/>
                <a:gd name="T40" fmla="*/ 28212 w 102"/>
                <a:gd name="T41" fmla="*/ 35133 h 94"/>
                <a:gd name="T42" fmla="*/ 26927 w 102"/>
                <a:gd name="T43" fmla="*/ 33985 h 94"/>
                <a:gd name="T44" fmla="*/ 26615 w 102"/>
                <a:gd name="T45" fmla="*/ 32538 h 94"/>
                <a:gd name="T46" fmla="*/ 26117 w 102"/>
                <a:gd name="T47" fmla="*/ 30327 h 94"/>
                <a:gd name="T48" fmla="*/ 25813 w 102"/>
                <a:gd name="T49" fmla="*/ 28534 h 94"/>
                <a:gd name="T50" fmla="*/ 25009 w 102"/>
                <a:gd name="T51" fmla="*/ 26896 h 94"/>
                <a:gd name="T52" fmla="*/ 23763 w 102"/>
                <a:gd name="T53" fmla="*/ 23968 h 94"/>
                <a:gd name="T54" fmla="*/ 21813 w 102"/>
                <a:gd name="T55" fmla="*/ 21727 h 94"/>
                <a:gd name="T56" fmla="*/ 19988 w 102"/>
                <a:gd name="T57" fmla="*/ 19861 h 94"/>
                <a:gd name="T58" fmla="*/ 17654 w 102"/>
                <a:gd name="T59" fmla="*/ 18270 h 94"/>
                <a:gd name="T60" fmla="*/ 16153 w 102"/>
                <a:gd name="T61" fmla="*/ 17174 h 94"/>
                <a:gd name="T62" fmla="*/ 14766 w 102"/>
                <a:gd name="T63" fmla="*/ 16417 h 94"/>
                <a:gd name="T64" fmla="*/ 12858 w 102"/>
                <a:gd name="T65" fmla="*/ 15991 h 94"/>
                <a:gd name="T66" fmla="*/ 11394 w 102"/>
                <a:gd name="T67" fmla="*/ 15294 h 94"/>
                <a:gd name="T68" fmla="*/ 9660 w 102"/>
                <a:gd name="T69" fmla="*/ 14630 h 94"/>
                <a:gd name="T70" fmla="*/ 8046 w 102"/>
                <a:gd name="T71" fmla="*/ 14630 h 94"/>
                <a:gd name="T72" fmla="*/ 6400 w 102"/>
                <a:gd name="T73" fmla="*/ 14234 h 94"/>
                <a:gd name="T74" fmla="*/ 5035 w 102"/>
                <a:gd name="T75" fmla="*/ 13962 h 94"/>
                <a:gd name="T76" fmla="*/ 0 w 102"/>
                <a:gd name="T77" fmla="*/ 0 h 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09" name="Freeform 8"/>
            <p:cNvSpPr/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1804 w 103"/>
                <a:gd name="T3" fmla="*/ 2214 h 113"/>
                <a:gd name="T4" fmla="*/ 4573 w 103"/>
                <a:gd name="T5" fmla="*/ 4581 h 113"/>
                <a:gd name="T6" fmla="*/ 7643 w 103"/>
                <a:gd name="T7" fmla="*/ 6803 h 113"/>
                <a:gd name="T8" fmla="*/ 11073 w 103"/>
                <a:gd name="T9" fmla="*/ 7798 h 113"/>
                <a:gd name="T10" fmla="*/ 13384 w 103"/>
                <a:gd name="T11" fmla="*/ 8790 h 113"/>
                <a:gd name="T12" fmla="*/ 15642 w 103"/>
                <a:gd name="T13" fmla="*/ 9025 h 113"/>
                <a:gd name="T14" fmla="*/ 17589 w 103"/>
                <a:gd name="T15" fmla="*/ 9793 h 113"/>
                <a:gd name="T16" fmla="*/ 20098 w 103"/>
                <a:gd name="T17" fmla="*/ 10407 h 113"/>
                <a:gd name="T18" fmla="*/ 22521 w 103"/>
                <a:gd name="T19" fmla="*/ 11017 h 113"/>
                <a:gd name="T20" fmla="*/ 25132 w 103"/>
                <a:gd name="T21" fmla="*/ 11638 h 113"/>
                <a:gd name="T22" fmla="*/ 26982 w 103"/>
                <a:gd name="T23" fmla="*/ 12395 h 113"/>
                <a:gd name="T24" fmla="*/ 29030 w 103"/>
                <a:gd name="T25" fmla="*/ 13014 h 113"/>
                <a:gd name="T26" fmla="*/ 32686 w 103"/>
                <a:gd name="T27" fmla="*/ 14857 h 113"/>
                <a:gd name="T28" fmla="*/ 35740 w 103"/>
                <a:gd name="T29" fmla="*/ 16854 h 113"/>
                <a:gd name="T30" fmla="*/ 37601 w 103"/>
                <a:gd name="T31" fmla="*/ 19225 h 113"/>
                <a:gd name="T32" fmla="*/ 39130 w 103"/>
                <a:gd name="T33" fmla="*/ 22065 h 113"/>
                <a:gd name="T34" fmla="*/ 41480 w 103"/>
                <a:gd name="T35" fmla="*/ 26214 h 113"/>
                <a:gd name="T36" fmla="*/ 42175 w 103"/>
                <a:gd name="T37" fmla="*/ 29272 h 113"/>
                <a:gd name="T38" fmla="*/ 42175 w 103"/>
                <a:gd name="T39" fmla="*/ 32508 h 113"/>
                <a:gd name="T40" fmla="*/ 41498 w 103"/>
                <a:gd name="T41" fmla="*/ 36257 h 113"/>
                <a:gd name="T42" fmla="*/ 40371 w 103"/>
                <a:gd name="T43" fmla="*/ 36723 h 113"/>
                <a:gd name="T44" fmla="*/ 40371 w 103"/>
                <a:gd name="T45" fmla="*/ 34132 h 113"/>
                <a:gd name="T46" fmla="*/ 40371 w 103"/>
                <a:gd name="T47" fmla="*/ 30901 h 113"/>
                <a:gd name="T48" fmla="*/ 39130 w 103"/>
                <a:gd name="T49" fmla="*/ 27295 h 113"/>
                <a:gd name="T50" fmla="*/ 38001 w 103"/>
                <a:gd name="T51" fmla="*/ 24284 h 113"/>
                <a:gd name="T52" fmla="*/ 36459 w 103"/>
                <a:gd name="T53" fmla="*/ 21989 h 113"/>
                <a:gd name="T54" fmla="*/ 35078 w 103"/>
                <a:gd name="T55" fmla="*/ 19840 h 113"/>
                <a:gd name="T56" fmla="*/ 32686 w 103"/>
                <a:gd name="T57" fmla="*/ 18467 h 113"/>
                <a:gd name="T58" fmla="*/ 29733 w 103"/>
                <a:gd name="T59" fmla="*/ 16854 h 113"/>
                <a:gd name="T60" fmla="*/ 27695 w 103"/>
                <a:gd name="T61" fmla="*/ 16221 h 113"/>
                <a:gd name="T62" fmla="*/ 25143 w 103"/>
                <a:gd name="T63" fmla="*/ 15229 h 113"/>
                <a:gd name="T64" fmla="*/ 22090 w 103"/>
                <a:gd name="T65" fmla="*/ 14857 h 113"/>
                <a:gd name="T66" fmla="*/ 18717 w 103"/>
                <a:gd name="T67" fmla="*/ 14235 h 113"/>
                <a:gd name="T68" fmla="*/ 15642 w 103"/>
                <a:gd name="T69" fmla="*/ 14002 h 113"/>
                <a:gd name="T70" fmla="*/ 12458 w 103"/>
                <a:gd name="T71" fmla="*/ 13014 h 113"/>
                <a:gd name="T72" fmla="*/ 9477 w 103"/>
                <a:gd name="T73" fmla="*/ 12629 h 113"/>
                <a:gd name="T74" fmla="*/ 6457 w 103"/>
                <a:gd name="T75" fmla="*/ 12395 h 113"/>
                <a:gd name="T76" fmla="*/ 0 w 103"/>
                <a:gd name="T77" fmla="*/ 0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10" name="Freeform 9"/>
            <p:cNvSpPr/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16760 w 102"/>
                <a:gd name="T1" fmla="*/ 43470 h 269"/>
                <a:gd name="T2" fmla="*/ 29895 w 102"/>
                <a:gd name="T3" fmla="*/ 80041 h 269"/>
                <a:gd name="T4" fmla="*/ 30477 w 102"/>
                <a:gd name="T5" fmla="*/ 83070 h 269"/>
                <a:gd name="T6" fmla="*/ 30477 w 102"/>
                <a:gd name="T7" fmla="*/ 86008 h 269"/>
                <a:gd name="T8" fmla="*/ 29895 w 102"/>
                <a:gd name="T9" fmla="*/ 88864 h 269"/>
                <a:gd name="T10" fmla="*/ 28653 w 102"/>
                <a:gd name="T11" fmla="*/ 91477 h 269"/>
                <a:gd name="T12" fmla="*/ 27168 w 102"/>
                <a:gd name="T13" fmla="*/ 94274 h 269"/>
                <a:gd name="T14" fmla="*/ 25637 w 102"/>
                <a:gd name="T15" fmla="*/ 96728 h 269"/>
                <a:gd name="T16" fmla="*/ 23531 w 102"/>
                <a:gd name="T17" fmla="*/ 98895 h 269"/>
                <a:gd name="T18" fmla="*/ 21606 w 102"/>
                <a:gd name="T19" fmla="*/ 100217 h 269"/>
                <a:gd name="T20" fmla="*/ 20117 w 102"/>
                <a:gd name="T21" fmla="*/ 100932 h 269"/>
                <a:gd name="T22" fmla="*/ 18649 w 102"/>
                <a:gd name="T23" fmla="*/ 100932 h 269"/>
                <a:gd name="T24" fmla="*/ 17275 w 102"/>
                <a:gd name="T25" fmla="*/ 101381 h 269"/>
                <a:gd name="T26" fmla="*/ 16315 w 102"/>
                <a:gd name="T27" fmla="*/ 100932 h 269"/>
                <a:gd name="T28" fmla="*/ 14865 w 102"/>
                <a:gd name="T29" fmla="*/ 100712 h 269"/>
                <a:gd name="T30" fmla="*/ 14070 w 102"/>
                <a:gd name="T31" fmla="*/ 99809 h 269"/>
                <a:gd name="T32" fmla="*/ 13151 w 102"/>
                <a:gd name="T33" fmla="*/ 98468 h 269"/>
                <a:gd name="T34" fmla="*/ 12567 w 102"/>
                <a:gd name="T35" fmla="*/ 97164 h 269"/>
                <a:gd name="T36" fmla="*/ 11917 w 102"/>
                <a:gd name="T37" fmla="*/ 94571 h 269"/>
                <a:gd name="T38" fmla="*/ 11917 w 102"/>
                <a:gd name="T39" fmla="*/ 91477 h 269"/>
                <a:gd name="T40" fmla="*/ 12567 w 102"/>
                <a:gd name="T41" fmla="*/ 88452 h 269"/>
                <a:gd name="T42" fmla="*/ 13438 w 102"/>
                <a:gd name="T43" fmla="*/ 85526 h 269"/>
                <a:gd name="T44" fmla="*/ 14865 w 102"/>
                <a:gd name="T45" fmla="*/ 82672 h 269"/>
                <a:gd name="T46" fmla="*/ 16315 w 102"/>
                <a:gd name="T47" fmla="*/ 80246 h 269"/>
                <a:gd name="T48" fmla="*/ 18593 w 102"/>
                <a:gd name="T49" fmla="*/ 78006 h 269"/>
                <a:gd name="T50" fmla="*/ 20117 w 102"/>
                <a:gd name="T51" fmla="*/ 76800 h 269"/>
                <a:gd name="T52" fmla="*/ 21691 w 102"/>
                <a:gd name="T53" fmla="*/ 75875 h 269"/>
                <a:gd name="T54" fmla="*/ 23531 w 102"/>
                <a:gd name="T55" fmla="*/ 75455 h 269"/>
                <a:gd name="T56" fmla="*/ 24693 w 102"/>
                <a:gd name="T57" fmla="*/ 75455 h 269"/>
                <a:gd name="T58" fmla="*/ 26232 w 102"/>
                <a:gd name="T59" fmla="*/ 75455 h 269"/>
                <a:gd name="T60" fmla="*/ 0 w 102"/>
                <a:gd name="T61" fmla="*/ 667 h 269"/>
                <a:gd name="T62" fmla="*/ 1518 w 102"/>
                <a:gd name="T63" fmla="*/ 0 h 269"/>
                <a:gd name="T64" fmla="*/ 6483 w 102"/>
                <a:gd name="T65" fmla="*/ 15127 h 269"/>
                <a:gd name="T66" fmla="*/ 11917 w 102"/>
                <a:gd name="T67" fmla="*/ 29024 h 269"/>
                <a:gd name="T68" fmla="*/ 16760 w 102"/>
                <a:gd name="T69" fmla="*/ 43470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1276" name="Group 12"/>
          <p:cNvGrpSpPr/>
          <p:nvPr/>
        </p:nvGrpSpPr>
        <p:grpSpPr bwMode="auto">
          <a:xfrm>
            <a:off x="2767650" y="1768752"/>
            <a:ext cx="260350" cy="347663"/>
            <a:chOff x="2832" y="663"/>
            <a:chExt cx="310" cy="415"/>
          </a:xfrm>
        </p:grpSpPr>
        <p:sp>
          <p:nvSpPr>
            <p:cNvPr id="10403" name="Freeform 13"/>
            <p:cNvSpPr/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1893 w 126"/>
                <a:gd name="T3" fmla="*/ 1461 h 68"/>
                <a:gd name="T4" fmla="*/ 4769 w 126"/>
                <a:gd name="T5" fmla="*/ 3224 h 68"/>
                <a:gd name="T6" fmla="*/ 8350 w 126"/>
                <a:gd name="T7" fmla="*/ 5090 h 68"/>
                <a:gd name="T8" fmla="*/ 11988 w 126"/>
                <a:gd name="T9" fmla="*/ 5681 h 68"/>
                <a:gd name="T10" fmla="*/ 14618 w 126"/>
                <a:gd name="T11" fmla="*/ 5681 h 68"/>
                <a:gd name="T12" fmla="*/ 17201 w 126"/>
                <a:gd name="T13" fmla="*/ 5681 h 68"/>
                <a:gd name="T14" fmla="*/ 19885 w 126"/>
                <a:gd name="T15" fmla="*/ 5681 h 68"/>
                <a:gd name="T16" fmla="*/ 22247 w 126"/>
                <a:gd name="T17" fmla="*/ 6156 h 68"/>
                <a:gd name="T18" fmla="*/ 24949 w 126"/>
                <a:gd name="T19" fmla="*/ 6156 h 68"/>
                <a:gd name="T20" fmla="*/ 26973 w 126"/>
                <a:gd name="T21" fmla="*/ 6355 h 68"/>
                <a:gd name="T22" fmla="*/ 28532 w 126"/>
                <a:gd name="T23" fmla="*/ 6795 h 68"/>
                <a:gd name="T24" fmla="*/ 30887 w 126"/>
                <a:gd name="T25" fmla="*/ 7264 h 68"/>
                <a:gd name="T26" fmla="*/ 33476 w 126"/>
                <a:gd name="T27" fmla="*/ 7904 h 68"/>
                <a:gd name="T28" fmla="*/ 36101 w 126"/>
                <a:gd name="T29" fmla="*/ 8591 h 68"/>
                <a:gd name="T30" fmla="*/ 38106 w 126"/>
                <a:gd name="T31" fmla="*/ 9273 h 68"/>
                <a:gd name="T32" fmla="*/ 40863 w 126"/>
                <a:gd name="T33" fmla="*/ 10374 h 68"/>
                <a:gd name="T34" fmla="*/ 42867 w 126"/>
                <a:gd name="T35" fmla="*/ 11461 h 68"/>
                <a:gd name="T36" fmla="*/ 45255 w 126"/>
                <a:gd name="T37" fmla="*/ 12505 h 68"/>
                <a:gd name="T38" fmla="*/ 46889 w 126"/>
                <a:gd name="T39" fmla="*/ 14024 h 68"/>
                <a:gd name="T40" fmla="*/ 48878 w 126"/>
                <a:gd name="T41" fmla="*/ 15325 h 68"/>
                <a:gd name="T42" fmla="*/ 50782 w 126"/>
                <a:gd name="T43" fmla="*/ 17594 h 68"/>
                <a:gd name="T44" fmla="*/ 52482 w 126"/>
                <a:gd name="T45" fmla="*/ 19774 h 68"/>
                <a:gd name="T46" fmla="*/ 53922 w 126"/>
                <a:gd name="T47" fmla="*/ 22140 h 68"/>
                <a:gd name="T48" fmla="*/ 54712 w 126"/>
                <a:gd name="T49" fmla="*/ 24317 h 68"/>
                <a:gd name="T50" fmla="*/ 52827 w 126"/>
                <a:gd name="T51" fmla="*/ 23935 h 68"/>
                <a:gd name="T52" fmla="*/ 51233 w 126"/>
                <a:gd name="T53" fmla="*/ 22556 h 68"/>
                <a:gd name="T54" fmla="*/ 50092 w 126"/>
                <a:gd name="T55" fmla="*/ 20413 h 68"/>
                <a:gd name="T56" fmla="*/ 48878 w 126"/>
                <a:gd name="T57" fmla="*/ 19113 h 68"/>
                <a:gd name="T58" fmla="*/ 47327 w 126"/>
                <a:gd name="T59" fmla="*/ 17594 h 68"/>
                <a:gd name="T60" fmla="*/ 44111 w 126"/>
                <a:gd name="T61" fmla="*/ 15325 h 68"/>
                <a:gd name="T62" fmla="*/ 40863 w 126"/>
                <a:gd name="T63" fmla="*/ 14024 h 68"/>
                <a:gd name="T64" fmla="*/ 37345 w 126"/>
                <a:gd name="T65" fmla="*/ 12505 h 68"/>
                <a:gd name="T66" fmla="*/ 33476 w 126"/>
                <a:gd name="T67" fmla="*/ 11857 h 68"/>
                <a:gd name="T68" fmla="*/ 30887 w 126"/>
                <a:gd name="T69" fmla="*/ 11461 h 68"/>
                <a:gd name="T70" fmla="*/ 28268 w 126"/>
                <a:gd name="T71" fmla="*/ 11461 h 68"/>
                <a:gd name="T72" fmla="*/ 25110 w 126"/>
                <a:gd name="T73" fmla="*/ 11092 h 68"/>
                <a:gd name="T74" fmla="*/ 22973 w 126"/>
                <a:gd name="T75" fmla="*/ 11461 h 68"/>
                <a:gd name="T76" fmla="*/ 20354 w 126"/>
                <a:gd name="T77" fmla="*/ 11461 h 68"/>
                <a:gd name="T78" fmla="*/ 17201 w 126"/>
                <a:gd name="T79" fmla="*/ 11857 h 68"/>
                <a:gd name="T80" fmla="*/ 14618 w 126"/>
                <a:gd name="T81" fmla="*/ 11857 h 68"/>
                <a:gd name="T82" fmla="*/ 11988 w 126"/>
                <a:gd name="T83" fmla="*/ 12262 h 68"/>
                <a:gd name="T84" fmla="*/ 0 w 126"/>
                <a:gd name="T85" fmla="*/ 0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04" name="Freeform 14"/>
            <p:cNvSpPr/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1214 w 125"/>
                <a:gd name="T3" fmla="*/ 2051 h 67"/>
                <a:gd name="T4" fmla="*/ 3171 w 125"/>
                <a:gd name="T5" fmla="*/ 3398 h 67"/>
                <a:gd name="T6" fmla="*/ 5727 w 125"/>
                <a:gd name="T7" fmla="*/ 5630 h 67"/>
                <a:gd name="T8" fmla="*/ 8654 w 125"/>
                <a:gd name="T9" fmla="*/ 5893 h 67"/>
                <a:gd name="T10" fmla="*/ 10470 w 125"/>
                <a:gd name="T11" fmla="*/ 5893 h 67"/>
                <a:gd name="T12" fmla="*/ 12057 w 125"/>
                <a:gd name="T13" fmla="*/ 6420 h 67"/>
                <a:gd name="T14" fmla="*/ 13985 w 125"/>
                <a:gd name="T15" fmla="*/ 6420 h 67"/>
                <a:gd name="T16" fmla="*/ 15940 w 125"/>
                <a:gd name="T17" fmla="*/ 7029 h 67"/>
                <a:gd name="T18" fmla="*/ 17580 w 125"/>
                <a:gd name="T19" fmla="*/ 7029 h 67"/>
                <a:gd name="T20" fmla="*/ 19074 w 125"/>
                <a:gd name="T21" fmla="*/ 7836 h 67"/>
                <a:gd name="T22" fmla="*/ 20662 w 125"/>
                <a:gd name="T23" fmla="*/ 7871 h 67"/>
                <a:gd name="T24" fmla="*/ 22226 w 125"/>
                <a:gd name="T25" fmla="*/ 8567 h 67"/>
                <a:gd name="T26" fmla="*/ 23792 w 125"/>
                <a:gd name="T27" fmla="*/ 9008 h 67"/>
                <a:gd name="T28" fmla="*/ 25759 w 125"/>
                <a:gd name="T29" fmla="*/ 9763 h 67"/>
                <a:gd name="T30" fmla="*/ 27697 w 125"/>
                <a:gd name="T31" fmla="*/ 11059 h 67"/>
                <a:gd name="T32" fmla="*/ 29382 w 125"/>
                <a:gd name="T33" fmla="*/ 11841 h 67"/>
                <a:gd name="T34" fmla="*/ 30824 w 125"/>
                <a:gd name="T35" fmla="*/ 13040 h 67"/>
                <a:gd name="T36" fmla="*/ 32558 w 125"/>
                <a:gd name="T37" fmla="*/ 14924 h 67"/>
                <a:gd name="T38" fmla="*/ 33534 w 125"/>
                <a:gd name="T39" fmla="*/ 16175 h 67"/>
                <a:gd name="T40" fmla="*/ 35119 w 125"/>
                <a:gd name="T41" fmla="*/ 18322 h 67"/>
                <a:gd name="T42" fmla="*/ 36691 w 125"/>
                <a:gd name="T43" fmla="*/ 20904 h 67"/>
                <a:gd name="T44" fmla="*/ 37666 w 125"/>
                <a:gd name="T45" fmla="*/ 22919 h 67"/>
                <a:gd name="T46" fmla="*/ 39057 w 125"/>
                <a:gd name="T47" fmla="*/ 26037 h 67"/>
                <a:gd name="T48" fmla="*/ 39631 w 125"/>
                <a:gd name="T49" fmla="*/ 28679 h 67"/>
                <a:gd name="T50" fmla="*/ 38107 w 125"/>
                <a:gd name="T51" fmla="*/ 28182 h 67"/>
                <a:gd name="T52" fmla="*/ 37065 w 125"/>
                <a:gd name="T53" fmla="*/ 26610 h 67"/>
                <a:gd name="T54" fmla="*/ 36082 w 125"/>
                <a:gd name="T55" fmla="*/ 24215 h 67"/>
                <a:gd name="T56" fmla="*/ 35119 w 125"/>
                <a:gd name="T57" fmla="*/ 22067 h 67"/>
                <a:gd name="T58" fmla="*/ 34372 w 125"/>
                <a:gd name="T59" fmla="*/ 20904 h 67"/>
                <a:gd name="T60" fmla="*/ 31952 w 125"/>
                <a:gd name="T61" fmla="*/ 18322 h 67"/>
                <a:gd name="T62" fmla="*/ 29382 w 125"/>
                <a:gd name="T63" fmla="*/ 16175 h 67"/>
                <a:gd name="T64" fmla="*/ 26360 w 125"/>
                <a:gd name="T65" fmla="*/ 14924 h 67"/>
                <a:gd name="T66" fmla="*/ 23581 w 125"/>
                <a:gd name="T67" fmla="*/ 14193 h 67"/>
                <a:gd name="T68" fmla="*/ 21622 w 125"/>
                <a:gd name="T69" fmla="*/ 13040 h 67"/>
                <a:gd name="T70" fmla="*/ 20038 w 125"/>
                <a:gd name="T71" fmla="*/ 13040 h 67"/>
                <a:gd name="T72" fmla="*/ 18093 w 125"/>
                <a:gd name="T73" fmla="*/ 12982 h 67"/>
                <a:gd name="T74" fmla="*/ 16155 w 125"/>
                <a:gd name="T75" fmla="*/ 13040 h 67"/>
                <a:gd name="T76" fmla="*/ 13985 w 125"/>
                <a:gd name="T77" fmla="*/ 13040 h 67"/>
                <a:gd name="T78" fmla="*/ 12057 w 125"/>
                <a:gd name="T79" fmla="*/ 14193 h 67"/>
                <a:gd name="T80" fmla="*/ 10237 w 125"/>
                <a:gd name="T81" fmla="*/ 14193 h 67"/>
                <a:gd name="T82" fmla="*/ 8280 w 125"/>
                <a:gd name="T83" fmla="*/ 14452 h 67"/>
                <a:gd name="T84" fmla="*/ 0 w 125"/>
                <a:gd name="T85" fmla="*/ 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05" name="Freeform 15"/>
            <p:cNvSpPr/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1096 w 131"/>
                <a:gd name="T3" fmla="*/ 1002 h 85"/>
                <a:gd name="T4" fmla="*/ 2559 w 131"/>
                <a:gd name="T5" fmla="*/ 1627 h 85"/>
                <a:gd name="T6" fmla="*/ 4200 w 131"/>
                <a:gd name="T7" fmla="*/ 2641 h 85"/>
                <a:gd name="T8" fmla="*/ 6158 w 131"/>
                <a:gd name="T9" fmla="*/ 3280 h 85"/>
                <a:gd name="T10" fmla="*/ 7707 w 131"/>
                <a:gd name="T11" fmla="*/ 3911 h 85"/>
                <a:gd name="T12" fmla="*/ 9514 w 131"/>
                <a:gd name="T13" fmla="*/ 4288 h 85"/>
                <a:gd name="T14" fmla="*/ 11313 w 131"/>
                <a:gd name="T15" fmla="*/ 4939 h 85"/>
                <a:gd name="T16" fmla="*/ 13056 w 131"/>
                <a:gd name="T17" fmla="*/ 5325 h 85"/>
                <a:gd name="T18" fmla="*/ 15265 w 131"/>
                <a:gd name="T19" fmla="*/ 5325 h 85"/>
                <a:gd name="T20" fmla="*/ 17471 w 131"/>
                <a:gd name="T21" fmla="*/ 5325 h 85"/>
                <a:gd name="T22" fmla="*/ 20353 w 131"/>
                <a:gd name="T23" fmla="*/ 5731 h 85"/>
                <a:gd name="T24" fmla="*/ 22519 w 131"/>
                <a:gd name="T25" fmla="*/ 5731 h 85"/>
                <a:gd name="T26" fmla="*/ 24380 w 131"/>
                <a:gd name="T27" fmla="*/ 5952 h 85"/>
                <a:gd name="T28" fmla="*/ 26763 w 131"/>
                <a:gd name="T29" fmla="*/ 6350 h 85"/>
                <a:gd name="T30" fmla="*/ 29010 w 131"/>
                <a:gd name="T31" fmla="*/ 6350 h 85"/>
                <a:gd name="T32" fmla="*/ 31423 w 131"/>
                <a:gd name="T33" fmla="*/ 6577 h 85"/>
                <a:gd name="T34" fmla="*/ 35168 w 131"/>
                <a:gd name="T35" fmla="*/ 8019 h 85"/>
                <a:gd name="T36" fmla="*/ 38106 w 131"/>
                <a:gd name="T37" fmla="*/ 9046 h 85"/>
                <a:gd name="T38" fmla="*/ 41118 w 131"/>
                <a:gd name="T39" fmla="*/ 11212 h 85"/>
                <a:gd name="T40" fmla="*/ 43924 w 131"/>
                <a:gd name="T41" fmla="*/ 13862 h 85"/>
                <a:gd name="T42" fmla="*/ 46481 w 131"/>
                <a:gd name="T43" fmla="*/ 17180 h 85"/>
                <a:gd name="T44" fmla="*/ 48213 w 131"/>
                <a:gd name="T45" fmla="*/ 20844 h 85"/>
                <a:gd name="T46" fmla="*/ 49585 w 131"/>
                <a:gd name="T47" fmla="*/ 24137 h 85"/>
                <a:gd name="T48" fmla="*/ 50013 w 131"/>
                <a:gd name="T49" fmla="*/ 27892 h 85"/>
                <a:gd name="T50" fmla="*/ 49322 w 131"/>
                <a:gd name="T51" fmla="*/ 28548 h 85"/>
                <a:gd name="T52" fmla="*/ 48213 w 131"/>
                <a:gd name="T53" fmla="*/ 25853 h 85"/>
                <a:gd name="T54" fmla="*/ 47060 w 131"/>
                <a:gd name="T55" fmla="*/ 22121 h 85"/>
                <a:gd name="T56" fmla="*/ 45129 w 131"/>
                <a:gd name="T57" fmla="*/ 19210 h 85"/>
                <a:gd name="T58" fmla="*/ 43525 w 131"/>
                <a:gd name="T59" fmla="*/ 16555 h 85"/>
                <a:gd name="T60" fmla="*/ 41118 w 131"/>
                <a:gd name="T61" fmla="*/ 14035 h 85"/>
                <a:gd name="T62" fmla="*/ 38920 w 131"/>
                <a:gd name="T63" fmla="*/ 12839 h 85"/>
                <a:gd name="T64" fmla="*/ 36269 w 131"/>
                <a:gd name="T65" fmla="*/ 11212 h 85"/>
                <a:gd name="T66" fmla="*/ 33404 w 131"/>
                <a:gd name="T67" fmla="*/ 10309 h 85"/>
                <a:gd name="T68" fmla="*/ 31423 w 131"/>
                <a:gd name="T69" fmla="*/ 10197 h 85"/>
                <a:gd name="T70" fmla="*/ 28674 w 131"/>
                <a:gd name="T71" fmla="*/ 10197 h 85"/>
                <a:gd name="T72" fmla="*/ 25628 w 131"/>
                <a:gd name="T73" fmla="*/ 10197 h 85"/>
                <a:gd name="T74" fmla="*/ 22519 w 131"/>
                <a:gd name="T75" fmla="*/ 10309 h 85"/>
                <a:gd name="T76" fmla="*/ 19146 w 131"/>
                <a:gd name="T77" fmla="*/ 10309 h 85"/>
                <a:gd name="T78" fmla="*/ 15615 w 131"/>
                <a:gd name="T79" fmla="*/ 10678 h 85"/>
                <a:gd name="T80" fmla="*/ 12649 w 131"/>
                <a:gd name="T81" fmla="*/ 10678 h 85"/>
                <a:gd name="T82" fmla="*/ 10107 w 131"/>
                <a:gd name="T83" fmla="*/ 11212 h 85"/>
                <a:gd name="T84" fmla="*/ 0 w 131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06" name="Freeform 16"/>
            <p:cNvSpPr/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30276 w 160"/>
                <a:gd name="T1" fmla="*/ 36615 h 254"/>
                <a:gd name="T2" fmla="*/ 54544 w 160"/>
                <a:gd name="T3" fmla="*/ 67379 h 254"/>
                <a:gd name="T4" fmla="*/ 56229 w 160"/>
                <a:gd name="T5" fmla="*/ 69780 h 254"/>
                <a:gd name="T6" fmla="*/ 56867 w 160"/>
                <a:gd name="T7" fmla="*/ 72664 h 254"/>
                <a:gd name="T8" fmla="*/ 56867 w 160"/>
                <a:gd name="T9" fmla="*/ 75517 h 254"/>
                <a:gd name="T10" fmla="*/ 56242 w 160"/>
                <a:gd name="T11" fmla="*/ 78910 h 254"/>
                <a:gd name="T12" fmla="*/ 55813 w 160"/>
                <a:gd name="T13" fmla="*/ 82180 h 254"/>
                <a:gd name="T14" fmla="*/ 54034 w 160"/>
                <a:gd name="T15" fmla="*/ 84938 h 254"/>
                <a:gd name="T16" fmla="*/ 52241 w 160"/>
                <a:gd name="T17" fmla="*/ 87465 h 254"/>
                <a:gd name="T18" fmla="*/ 50048 w 160"/>
                <a:gd name="T19" fmla="*/ 89434 h 254"/>
                <a:gd name="T20" fmla="*/ 48595 w 160"/>
                <a:gd name="T21" fmla="*/ 90851 h 254"/>
                <a:gd name="T22" fmla="*/ 46884 w 160"/>
                <a:gd name="T23" fmla="*/ 91256 h 254"/>
                <a:gd name="T24" fmla="*/ 45487 w 160"/>
                <a:gd name="T25" fmla="*/ 91898 h 254"/>
                <a:gd name="T26" fmla="*/ 43768 w 160"/>
                <a:gd name="T27" fmla="*/ 91898 h 254"/>
                <a:gd name="T28" fmla="*/ 42117 w 160"/>
                <a:gd name="T29" fmla="*/ 91503 h 254"/>
                <a:gd name="T30" fmla="*/ 40956 w 160"/>
                <a:gd name="T31" fmla="*/ 91256 h 254"/>
                <a:gd name="T32" fmla="*/ 39887 w 160"/>
                <a:gd name="T33" fmla="*/ 90455 h 254"/>
                <a:gd name="T34" fmla="*/ 38263 w 160"/>
                <a:gd name="T35" fmla="*/ 89014 h 254"/>
                <a:gd name="T36" fmla="*/ 37196 w 160"/>
                <a:gd name="T37" fmla="*/ 86369 h 254"/>
                <a:gd name="T38" fmla="*/ 36556 w 160"/>
                <a:gd name="T39" fmla="*/ 83892 h 254"/>
                <a:gd name="T40" fmla="*/ 36556 w 160"/>
                <a:gd name="T41" fmla="*/ 80664 h 254"/>
                <a:gd name="T42" fmla="*/ 36948 w 160"/>
                <a:gd name="T43" fmla="*/ 77639 h 254"/>
                <a:gd name="T44" fmla="*/ 37586 w 160"/>
                <a:gd name="T45" fmla="*/ 74839 h 254"/>
                <a:gd name="T46" fmla="*/ 39375 w 160"/>
                <a:gd name="T47" fmla="*/ 72022 h 254"/>
                <a:gd name="T48" fmla="*/ 40956 w 160"/>
                <a:gd name="T49" fmla="*/ 69532 h 254"/>
                <a:gd name="T50" fmla="*/ 42714 w 160"/>
                <a:gd name="T51" fmla="*/ 67379 h 254"/>
                <a:gd name="T52" fmla="*/ 44021 w 160"/>
                <a:gd name="T53" fmla="*/ 66263 h 254"/>
                <a:gd name="T54" fmla="*/ 46146 w 160"/>
                <a:gd name="T55" fmla="*/ 64642 h 254"/>
                <a:gd name="T56" fmla="*/ 47908 w 160"/>
                <a:gd name="T57" fmla="*/ 64399 h 254"/>
                <a:gd name="T58" fmla="*/ 49388 w 160"/>
                <a:gd name="T59" fmla="*/ 63993 h 254"/>
                <a:gd name="T60" fmla="*/ 0 w 160"/>
                <a:gd name="T61" fmla="*/ 1060 h 254"/>
                <a:gd name="T62" fmla="*/ 1700 w 160"/>
                <a:gd name="T63" fmla="*/ 0 h 254"/>
                <a:gd name="T64" fmla="*/ 11781 w 160"/>
                <a:gd name="T65" fmla="*/ 12344 h 254"/>
                <a:gd name="T66" fmla="*/ 20975 w 160"/>
                <a:gd name="T67" fmla="*/ 24578 h 254"/>
                <a:gd name="T68" fmla="*/ 30276 w 160"/>
                <a:gd name="T69" fmla="*/ 3661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1283" name="Freeform 19"/>
          <p:cNvSpPr/>
          <p:nvPr/>
        </p:nvSpPr>
        <p:spPr bwMode="auto">
          <a:xfrm>
            <a:off x="7656195" y="3067685"/>
            <a:ext cx="250825" cy="333375"/>
          </a:xfrm>
          <a:custGeom>
            <a:avLst/>
            <a:gdLst>
              <a:gd name="T0" fmla="*/ 2147483647 w 316"/>
              <a:gd name="T1" fmla="*/ 2147483647 h 419"/>
              <a:gd name="T2" fmla="*/ 2147483647 w 316"/>
              <a:gd name="T3" fmla="*/ 2147483647 h 419"/>
              <a:gd name="T4" fmla="*/ 2147483647 w 316"/>
              <a:gd name="T5" fmla="*/ 0 h 419"/>
              <a:gd name="T6" fmla="*/ 2147483647 w 316"/>
              <a:gd name="T7" fmla="*/ 2147483647 h 419"/>
              <a:gd name="T8" fmla="*/ 2147483647 w 316"/>
              <a:gd name="T9" fmla="*/ 2147483647 h 419"/>
              <a:gd name="T10" fmla="*/ 2147483647 w 316"/>
              <a:gd name="T11" fmla="*/ 2147483647 h 419"/>
              <a:gd name="T12" fmla="*/ 2147483647 w 316"/>
              <a:gd name="T13" fmla="*/ 2147483647 h 419"/>
              <a:gd name="T14" fmla="*/ 2147483647 w 316"/>
              <a:gd name="T15" fmla="*/ 2147483647 h 419"/>
              <a:gd name="T16" fmla="*/ 2147483647 w 316"/>
              <a:gd name="T17" fmla="*/ 2147483647 h 419"/>
              <a:gd name="T18" fmla="*/ 2147483647 w 316"/>
              <a:gd name="T19" fmla="*/ 2147483647 h 419"/>
              <a:gd name="T20" fmla="*/ 2147483647 w 316"/>
              <a:gd name="T21" fmla="*/ 2147483647 h 419"/>
              <a:gd name="T22" fmla="*/ 2147483647 w 316"/>
              <a:gd name="T23" fmla="*/ 2147483647 h 419"/>
              <a:gd name="T24" fmla="*/ 2147483647 w 316"/>
              <a:gd name="T25" fmla="*/ 2147483647 h 419"/>
              <a:gd name="T26" fmla="*/ 2147483647 w 316"/>
              <a:gd name="T27" fmla="*/ 2147483647 h 419"/>
              <a:gd name="T28" fmla="*/ 2147483647 w 316"/>
              <a:gd name="T29" fmla="*/ 2147483647 h 419"/>
              <a:gd name="T30" fmla="*/ 2147483647 w 316"/>
              <a:gd name="T31" fmla="*/ 2147483647 h 419"/>
              <a:gd name="T32" fmla="*/ 2147483647 w 316"/>
              <a:gd name="T33" fmla="*/ 2147483647 h 419"/>
              <a:gd name="T34" fmla="*/ 2147483647 w 316"/>
              <a:gd name="T35" fmla="*/ 2147483647 h 419"/>
              <a:gd name="T36" fmla="*/ 2147483647 w 316"/>
              <a:gd name="T37" fmla="*/ 2147483647 h 419"/>
              <a:gd name="T38" fmla="*/ 2147483647 w 316"/>
              <a:gd name="T39" fmla="*/ 2147483647 h 419"/>
              <a:gd name="T40" fmla="*/ 2147483647 w 316"/>
              <a:gd name="T41" fmla="*/ 2147483647 h 419"/>
              <a:gd name="T42" fmla="*/ 2147483647 w 316"/>
              <a:gd name="T43" fmla="*/ 2147483647 h 419"/>
              <a:gd name="T44" fmla="*/ 2147483647 w 316"/>
              <a:gd name="T45" fmla="*/ 2147483647 h 419"/>
              <a:gd name="T46" fmla="*/ 2147483647 w 316"/>
              <a:gd name="T47" fmla="*/ 2147483647 h 419"/>
              <a:gd name="T48" fmla="*/ 2147483647 w 316"/>
              <a:gd name="T49" fmla="*/ 2147483647 h 419"/>
              <a:gd name="T50" fmla="*/ 2147483647 w 316"/>
              <a:gd name="T51" fmla="*/ 2147483647 h 419"/>
              <a:gd name="T52" fmla="*/ 2147483647 w 316"/>
              <a:gd name="T53" fmla="*/ 2147483647 h 419"/>
              <a:gd name="T54" fmla="*/ 2147483647 w 316"/>
              <a:gd name="T55" fmla="*/ 2147483647 h 419"/>
              <a:gd name="T56" fmla="*/ 2147483647 w 316"/>
              <a:gd name="T57" fmla="*/ 2147483647 h 419"/>
              <a:gd name="T58" fmla="*/ 2147483647 w 316"/>
              <a:gd name="T59" fmla="*/ 2147483647 h 419"/>
              <a:gd name="T60" fmla="*/ 2147483647 w 316"/>
              <a:gd name="T61" fmla="*/ 2147483647 h 419"/>
              <a:gd name="T62" fmla="*/ 2147483647 w 316"/>
              <a:gd name="T63" fmla="*/ 2147483647 h 419"/>
              <a:gd name="T64" fmla="*/ 2147483647 w 316"/>
              <a:gd name="T65" fmla="*/ 2147483647 h 419"/>
              <a:gd name="T66" fmla="*/ 2147483647 w 316"/>
              <a:gd name="T67" fmla="*/ 2147483647 h 419"/>
              <a:gd name="T68" fmla="*/ 0 w 316"/>
              <a:gd name="T69" fmla="*/ 2147483647 h 419"/>
              <a:gd name="T70" fmla="*/ 2147483647 w 316"/>
              <a:gd name="T71" fmla="*/ 2147483647 h 419"/>
              <a:gd name="T72" fmla="*/ 2147483647 w 316"/>
              <a:gd name="T73" fmla="*/ 2147483647 h 419"/>
              <a:gd name="T74" fmla="*/ 2147483647 w 316"/>
              <a:gd name="T75" fmla="*/ 2147483647 h 419"/>
              <a:gd name="T76" fmla="*/ 2147483647 w 316"/>
              <a:gd name="T77" fmla="*/ 2147483647 h 419"/>
              <a:gd name="T78" fmla="*/ 2147483647 w 316"/>
              <a:gd name="T79" fmla="*/ 2147483647 h 419"/>
              <a:gd name="T80" fmla="*/ 2147483647 w 316"/>
              <a:gd name="T81" fmla="*/ 2147483647 h 419"/>
              <a:gd name="T82" fmla="*/ 2147483647 w 316"/>
              <a:gd name="T83" fmla="*/ 2147483647 h 419"/>
              <a:gd name="T84" fmla="*/ 2147483647 w 316"/>
              <a:gd name="T85" fmla="*/ 2147483647 h 419"/>
              <a:gd name="T86" fmla="*/ 2147483647 w 316"/>
              <a:gd name="T87" fmla="*/ 2147483647 h 419"/>
              <a:gd name="T88" fmla="*/ 2147483647 w 316"/>
              <a:gd name="T89" fmla="*/ 2147483647 h 419"/>
              <a:gd name="T90" fmla="*/ 2147483647 w 316"/>
              <a:gd name="T91" fmla="*/ 2147483647 h 4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reeform 180"/>
          <p:cNvSpPr/>
          <p:nvPr/>
        </p:nvSpPr>
        <p:spPr bwMode="auto">
          <a:xfrm>
            <a:off x="4410075" y="3884295"/>
            <a:ext cx="185738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6E819E51-99A7-D845-92FC-2651B981FF99}"/>
              </a:ext>
            </a:extLst>
          </p:cNvPr>
          <p:cNvSpPr txBox="1"/>
          <p:nvPr/>
        </p:nvSpPr>
        <p:spPr>
          <a:xfrm>
            <a:off x="4032114" y="2880208"/>
            <a:ext cx="5193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09E4435-9730-C660-0DC7-B961A179A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4996260"/>
            <a:ext cx="6096000" cy="1871979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FEA378C-5D94-AE09-C1D7-471C479D8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67663" y="4981584"/>
            <a:ext cx="6224339" cy="187197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C16F419-858B-A0F6-5014-446C73CB6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-20000" y="-43377"/>
            <a:ext cx="6252358" cy="187197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E13E11A-76BD-EB97-80A6-E4EEA2C02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6123031" y="-64682"/>
            <a:ext cx="6096000" cy="18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4341 -0.091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458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0.44629 L -0.03503 0.370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38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0" dur="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46821E-6 L 0.03108 -0.06012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300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46" dur="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05586 0.0081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39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51445E-7 L -0.02205 0.0534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265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2 0.13565 L -0.04336 -0.0914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1136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93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4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4" grpId="0" bldLvl="0" animBg="1"/>
      <p:bldP spid="11444" grpId="1" bldLvl="0" animBg="1"/>
      <p:bldP spid="11444" grpId="2" bldLvl="0" animBg="1"/>
      <p:bldP spid="11268" grpId="0" bldLvl="0" animBg="1"/>
      <p:bldP spid="11268" grpId="1" bldLvl="0" animBg="1"/>
      <p:bldP spid="11268" grpId="2" bldLvl="0" animBg="1"/>
      <p:bldP spid="11283" grpId="0" bldLvl="0" animBg="1"/>
      <p:bldP spid="11283" grpId="1" bldLvl="0" animBg="1"/>
      <p:bldP spid="11283" grpId="2" bldLvl="0" animBg="1"/>
      <p:bldP spid="6" grpId="0" bldLvl="0" animBg="1"/>
      <p:bldP spid="6" grpId="1" bldLvl="0" animBg="1"/>
      <p:bldP spid="6" grpId="2" bldLvl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C7BE8F4-0953-7335-6AE6-B12458BE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43704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D4CB6D31-E641-60ED-BE5D-4A816CED6167}"/>
              </a:ext>
            </a:extLst>
          </p:cNvPr>
          <p:cNvSpPr txBox="1"/>
          <p:nvPr/>
        </p:nvSpPr>
        <p:spPr>
          <a:xfrm>
            <a:off x="-78165" y="1205073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6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vi-VN" altLang="en-US" sz="36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altLang="en-US" sz="36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altLang="en-US" sz="36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altLang="en-US" sz="36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36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sz="36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altLang="en-US" sz="36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vi-VN" altLang="en-US" sz="36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altLang="en-US" sz="36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vi-VN" altLang="en-US" sz="36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altLang="en-US" sz="36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D36B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9CB6E7C9-6DA7-1BE1-DBE7-E22305194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76727" y="5089357"/>
            <a:ext cx="7315200" cy="2162863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B574BC2-0BDD-B28E-F0F1-C0E5AA800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017834" y="5001125"/>
            <a:ext cx="6390814" cy="2162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979D8B61-0210-6B09-14C0-DD8B9BE26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-5" y="-4"/>
            <a:ext cx="12191999" cy="289961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5F452F36-388F-4F49-6C42-C14FA2E8C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291390"/>
            <a:ext cx="976964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1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5FA24B5A-427E-5E91-ABD2-7112D0F7E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200000">
            <a:off x="1236460" y="4198063"/>
            <a:ext cx="1205073" cy="4114800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17A6ED86-4577-3140-5950-B47AB40A9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200000">
            <a:off x="6918328" y="4301289"/>
            <a:ext cx="998622" cy="4114800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8385AC03-207A-DBA5-86F9-81B650C3D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200000">
            <a:off x="9853693" y="4301288"/>
            <a:ext cx="998623" cy="41148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14C0BBF1-4703-7162-4F69-5E2841C96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200000">
            <a:off x="4129007" y="4301289"/>
            <a:ext cx="998621" cy="411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37BB10-A18F-8BE7-AC54-9E80558A4D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200000" flipV="1">
            <a:off x="10424616" y="4801518"/>
            <a:ext cx="1106903" cy="300605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7E487F1-06B8-63F0-42D2-BB5CCC7C84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7222" y="745456"/>
            <a:ext cx="8951494" cy="4632660"/>
          </a:xfrm>
          <a:prstGeom prst="rect">
            <a:avLst/>
          </a:prstGeom>
        </p:spPr>
      </p:pic>
      <p:pic>
        <p:nvPicPr>
          <p:cNvPr id="7" name="trong">
            <a:hlinkClick r:id="" action="ppaction://media"/>
            <a:extLst>
              <a:ext uri="{FF2B5EF4-FFF2-40B4-BE49-F238E27FC236}">
                <a16:creationId xmlns:a16="http://schemas.microsoft.com/office/drawing/2014/main" id="{E8A5848D-FE37-1DA5-C69E-67A3693FED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59978" y="2546684"/>
            <a:ext cx="882316" cy="882316"/>
          </a:xfrm>
          <a:prstGeom prst="rect">
            <a:avLst/>
          </a:prstGeom>
        </p:spPr>
      </p:pic>
      <p:pic>
        <p:nvPicPr>
          <p:cNvPr id="9" name="mara">
            <a:hlinkClick r:id="" action="ppaction://media"/>
            <a:extLst>
              <a:ext uri="{FF2B5EF4-FFF2-40B4-BE49-F238E27FC236}">
                <a16:creationId xmlns:a16="http://schemas.microsoft.com/office/drawing/2014/main" id="{691E7182-793F-A97C-B13E-6862A941E6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72010" y="4507832"/>
            <a:ext cx="870284" cy="87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5FA24B5A-427E-5E91-ABD2-7112D0F7EF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00000">
            <a:off x="1236460" y="4198063"/>
            <a:ext cx="1205073" cy="4114800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17A6ED86-4577-3140-5950-B47AB40A99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00000">
            <a:off x="6918328" y="4301289"/>
            <a:ext cx="998622" cy="4114800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8385AC03-207A-DBA5-86F9-81B650C3DE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00000">
            <a:off x="9853693" y="4301288"/>
            <a:ext cx="998623" cy="41148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14C0BBF1-4703-7162-4F69-5E2841C96C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00000">
            <a:off x="4129007" y="4301289"/>
            <a:ext cx="998621" cy="411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37BB10-A18F-8BE7-AC54-9E80558A4D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00000" flipV="1">
            <a:off x="10424616" y="4801518"/>
            <a:ext cx="1106903" cy="300605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21A9493-B857-5E17-4C88-990875820E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1494" y="674270"/>
            <a:ext cx="9529011" cy="4294772"/>
          </a:xfrm>
          <a:prstGeom prst="rect">
            <a:avLst/>
          </a:prstGeom>
        </p:spPr>
      </p:pic>
      <p:pic>
        <p:nvPicPr>
          <p:cNvPr id="7" name="tri1">
            <a:hlinkClick r:id="" action="ppaction://media"/>
            <a:extLst>
              <a:ext uri="{FF2B5EF4-FFF2-40B4-BE49-F238E27FC236}">
                <a16:creationId xmlns:a16="http://schemas.microsoft.com/office/drawing/2014/main" id="{A9D8241A-A0BD-59EF-835F-92B3A47337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78067" y="1668379"/>
            <a:ext cx="762000" cy="762000"/>
          </a:xfrm>
          <a:prstGeom prst="rect">
            <a:avLst/>
          </a:prstGeom>
        </p:spPr>
      </p:pic>
      <p:pic>
        <p:nvPicPr>
          <p:cNvPr id="9" name="trong 2">
            <a:hlinkClick r:id="" action="ppaction://media"/>
            <a:extLst>
              <a:ext uri="{FF2B5EF4-FFF2-40B4-BE49-F238E27FC236}">
                <a16:creationId xmlns:a16="http://schemas.microsoft.com/office/drawing/2014/main" id="{DE655DF6-D91F-4460-6B4C-C4E71FF6E7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29210" y="3016918"/>
            <a:ext cx="786063" cy="786063"/>
          </a:xfrm>
          <a:prstGeom prst="rect">
            <a:avLst/>
          </a:prstGeom>
        </p:spPr>
      </p:pic>
      <p:pic>
        <p:nvPicPr>
          <p:cNvPr id="11" name="tri cuoi">
            <a:hlinkClick r:id="" action="ppaction://media"/>
            <a:extLst>
              <a:ext uri="{FF2B5EF4-FFF2-40B4-BE49-F238E27FC236}">
                <a16:creationId xmlns:a16="http://schemas.microsoft.com/office/drawing/2014/main" id="{A1E9B0C8-050E-E43D-F267-232281B90E9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29210" y="4437647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0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C7BE8F4-0953-7335-6AE6-B12458BE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43704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D4CB6D31-E641-60ED-BE5D-4A816CED6167}"/>
              </a:ext>
            </a:extLst>
          </p:cNvPr>
          <p:cNvSpPr txBox="1"/>
          <p:nvPr/>
        </p:nvSpPr>
        <p:spPr>
          <a:xfrm>
            <a:off x="-78165" y="1205073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tấu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gõ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D36B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9CB6E7C9-6DA7-1BE1-DBE7-E22305194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76727" y="5089357"/>
            <a:ext cx="7315200" cy="2162863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B574BC2-0BDD-B28E-F0F1-C0E5AA800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017834" y="5001125"/>
            <a:ext cx="6390814" cy="21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6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2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46</Words>
  <Application>Microsoft Office PowerPoint</Application>
  <PresentationFormat>Widescreen</PresentationFormat>
  <Paragraphs>7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Trebuchet MS</vt:lpstr>
      <vt:lpstr>Office Theme</vt:lpstr>
      <vt:lpstr>Slipstream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134</cp:revision>
  <dcterms:created xsi:type="dcterms:W3CDTF">2020-08-11T21:22:00Z</dcterms:created>
  <dcterms:modified xsi:type="dcterms:W3CDTF">2025-04-29T22:29:41Z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727A1CD935064A6895193E71C8BB53CF</vt:lpwstr>
  </property>
  <property fmtid="{D5CDD505-2E9C-101B-9397-08002B2CF9AE}" pid="3" name="KSOProductBuildVer">
    <vt:lpwstr>1033-11.2.0.10443</vt:lpwstr>
  </property>
</Properties>
</file>