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 id="2147483759" r:id="rId6"/>
  </p:sldMasterIdLst>
  <p:notesMasterIdLst>
    <p:notesMasterId r:id="rId28"/>
  </p:notesMasterIdLst>
  <p:sldIdLst>
    <p:sldId id="293" r:id="rId7"/>
    <p:sldId id="265" r:id="rId8"/>
    <p:sldId id="266" r:id="rId9"/>
    <p:sldId id="295" r:id="rId10"/>
    <p:sldId id="316" r:id="rId11"/>
    <p:sldId id="259" r:id="rId12"/>
    <p:sldId id="330" r:id="rId13"/>
    <p:sldId id="335" r:id="rId14"/>
    <p:sldId id="438" r:id="rId15"/>
    <p:sldId id="439" r:id="rId16"/>
    <p:sldId id="336" r:id="rId17"/>
    <p:sldId id="337" r:id="rId18"/>
    <p:sldId id="440" r:id="rId19"/>
    <p:sldId id="434" r:id="rId20"/>
    <p:sldId id="441" r:id="rId21"/>
    <p:sldId id="474" r:id="rId22"/>
    <p:sldId id="475" r:id="rId23"/>
    <p:sldId id="476" r:id="rId24"/>
    <p:sldId id="324" r:id="rId25"/>
    <p:sldId id="351"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4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5/3/2025</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2025/5/3</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2025/5/3</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5/3/2025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5/3/2025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7001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6251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12765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88644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5915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5593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84005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056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5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63544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911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45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318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85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694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5.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4.jpeg"/><Relationship Id="rId2"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72584C37-954B-60B6-AF2A-A254E2EA0027}"/>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E4ABA40-7017-4BDB-A9D4-B38D66231D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402380F6-72CC-4113-99F1-17942B0337B0}"/>
              </a:ext>
            </a:extLst>
          </p:cNvPr>
          <p:cNvPicPr>
            <a:picLocks noChangeAspect="1"/>
          </p:cNvPicPr>
          <p:nvPr userDrawn="1"/>
        </p:nvPicPr>
        <p:blipFill>
          <a:blip r:embed="rId7"/>
          <a:stretch>
            <a:fillRect/>
          </a:stretch>
        </p:blipFill>
        <p:spPr>
          <a:xfrm>
            <a:off x="-47913413" y="2094271"/>
            <a:ext cx="2669458" cy="2669458"/>
          </a:xfrm>
          <a:prstGeom prst="rect">
            <a:avLst/>
          </a:prstGeom>
        </p:spPr>
      </p:pic>
      <p:pic>
        <p:nvPicPr>
          <p:cNvPr id="17" name="Picture 16">
            <a:extLst>
              <a:ext uri="{FF2B5EF4-FFF2-40B4-BE49-F238E27FC236}">
                <a16:creationId xmlns:a16="http://schemas.microsoft.com/office/drawing/2014/main" id="{DAA2B761-3C3B-4723-A45F-15D5A52A51AE}"/>
              </a:ext>
            </a:extLst>
          </p:cNvPr>
          <p:cNvPicPr>
            <a:picLocks noChangeAspect="1"/>
          </p:cNvPicPr>
          <p:nvPr userDrawn="1"/>
        </p:nvPicPr>
        <p:blipFill>
          <a:blip r:embed="rId7"/>
          <a:stretch>
            <a:fillRect/>
          </a:stretch>
        </p:blipFill>
        <p:spPr>
          <a:xfrm>
            <a:off x="57547387" y="759542"/>
            <a:ext cx="2669458" cy="2669458"/>
          </a:xfrm>
          <a:prstGeom prst="rect">
            <a:avLst/>
          </a:prstGeom>
        </p:spPr>
      </p:pic>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20598122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1.png"/><Relationship Id="rId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9.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jpg"/><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6.png"/><Relationship Id="rId1" Type="http://schemas.openxmlformats.org/officeDocument/2006/relationships/slideLayout" Target="../slideLayouts/slideLayout80.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4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id="{68A4C0AE-B168-A10A-FDD7-958ED445DD18}"/>
              </a:ext>
            </a:extLst>
          </p:cNvPr>
          <p:cNvPicPr>
            <a:picLocks noChangeAspect="1"/>
          </p:cNvPicPr>
          <p:nvPr/>
        </p:nvPicPr>
        <p:blipFill>
          <a:blip r:embed="rId7"/>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287936280"/>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id="{3F48D784-3933-2DC4-A0F2-028D04CD288F}"/>
              </a:ext>
            </a:extLst>
          </p:cNvPr>
          <p:cNvPicPr>
            <a:picLocks noChangeAspect="1"/>
          </p:cNvPicPr>
          <p:nvPr/>
        </p:nvPicPr>
        <p:blipFill rotWithShape="1">
          <a:blip r:embed="rId3">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id="{435C27C0-3288-C0A6-C2FD-1DD1F7F90FC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id="{FB51310D-0D57-6E45-724E-4D1CA1E0AF1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id="{2E026B92-D451-0FCD-9DBA-43FAFA387FD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id="{5EF2FFD3-995F-8BE3-5D02-E50F789F08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id="{F8BC1405-B4FA-6B7F-CCAB-E8864AA8D9E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931</Words>
  <Application>Microsoft Office PowerPoint</Application>
  <PresentationFormat>Widescreen</PresentationFormat>
  <Paragraphs>66</Paragraphs>
  <Slides>21</Slides>
  <Notes>3</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21</vt:i4>
      </vt:variant>
    </vt:vector>
  </HeadingPairs>
  <TitlesOfParts>
    <vt:vector size="50" baseType="lpstr">
      <vt:lpstr>宋体</vt:lpstr>
      <vt:lpstr>宋体</vt:lpstr>
      <vt:lpstr>#9Slide05 FS Blonde Script</vt:lpstr>
      <vt:lpstr>036-上首金牛体</vt:lpstr>
      <vt:lpstr>Arial</vt:lpstr>
      <vt:lpstr>Calibri</vt:lpstr>
      <vt:lpstr>Cambria</vt:lpstr>
      <vt:lpstr>等线</vt:lpstr>
      <vt:lpstr>FZHei-B01S</vt:lpstr>
      <vt:lpstr>HanaMinB</vt:lpstr>
      <vt:lpstr>inpin heiti</vt:lpstr>
      <vt:lpstr>ITC Avant Garde Std Bk</vt:lpstr>
      <vt:lpstr>Times New Roman</vt:lpstr>
      <vt:lpstr>Wingdings</vt:lpstr>
      <vt:lpstr>Yeseva One</vt:lpstr>
      <vt:lpstr>印品灵秀体</vt:lpstr>
      <vt:lpstr>字体视界-细黑体手写字体</vt:lpstr>
      <vt:lpstr>字魂160号-檀宋</vt:lpstr>
      <vt:lpstr>字魂27号-布丁体</vt:lpstr>
      <vt:lpstr>字魂79号-萌趣奶油体</vt:lpstr>
      <vt:lpstr>思源黑体 CN Bold</vt:lpstr>
      <vt:lpstr>汉仪正圆-45W</vt:lpstr>
      <vt:lpstr>汉仪润圆-65W</vt:lpstr>
      <vt:lpstr>Office 主题</vt:lpstr>
      <vt:lpstr>2-1031-7</vt: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2023-08-23T02:10:07Z</dcterms:created>
  <dcterms:modified xsi:type="dcterms:W3CDTF">2025-05-03T14:12:36Z</dcterms:modified>
</cp:coreProperties>
</file>