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324" r:id="rId2"/>
    <p:sldId id="262" r:id="rId3"/>
    <p:sldId id="261" r:id="rId4"/>
    <p:sldId id="434" r:id="rId5"/>
    <p:sldId id="416" r:id="rId6"/>
    <p:sldId id="436" r:id="rId7"/>
    <p:sldId id="421" r:id="rId8"/>
    <p:sldId id="439" r:id="rId9"/>
    <p:sldId id="440" r:id="rId10"/>
    <p:sldId id="44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C5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B69E4E-193D-473C-B2CC-F21B92C5DC8D}" type="datetimeFigureOut">
              <a:rPr lang="en-US" smtClean="0"/>
              <a:t>5/1/2025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FC61BD-BD79-4DCD-AA3C-4B47C475EA0F}" type="slidenum">
              <a:rPr lang="en-US" smtClean="0"/>
              <a:t>‹#›</a:t>
            </a:fld>
            <a:endParaRPr lang="en-US"/>
          </a:p>
        </p:txBody>
      </p:sp>
    </p:spTree>
    <p:extLst>
      <p:ext uri="{BB962C8B-B14F-4D97-AF65-F5344CB8AC3E}">
        <p14:creationId xmlns:p14="http://schemas.microsoft.com/office/powerpoint/2010/main" val="12957104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931877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3377001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17361256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458"/>
        <p:cNvGrpSpPr/>
        <p:nvPr/>
      </p:nvGrpSpPr>
      <p:grpSpPr>
        <a:xfrm>
          <a:off x="0" y="0"/>
          <a:ext cx="0" cy="0"/>
          <a:chOff x="0" y="0"/>
          <a:chExt cx="0" cy="0"/>
        </a:xfrm>
      </p:grpSpPr>
      <p:grpSp>
        <p:nvGrpSpPr>
          <p:cNvPr id="1459" name="Google Shape;1459;p15"/>
          <p:cNvGrpSpPr/>
          <p:nvPr/>
        </p:nvGrpSpPr>
        <p:grpSpPr>
          <a:xfrm>
            <a:off x="216201" y="-226149"/>
            <a:ext cx="11759611" cy="6858021"/>
            <a:chOff x="162150" y="-169612"/>
            <a:chExt cx="8819708" cy="5143516"/>
          </a:xfrm>
        </p:grpSpPr>
        <p:sp>
          <p:nvSpPr>
            <p:cNvPr id="1460" name="Google Shape;1460;p15"/>
            <p:cNvSpPr/>
            <p:nvPr/>
          </p:nvSpPr>
          <p:spPr>
            <a:xfrm>
              <a:off x="162150" y="-107305"/>
              <a:ext cx="8819708" cy="5081208"/>
            </a:xfrm>
            <a:custGeom>
              <a:avLst/>
              <a:gdLst/>
              <a:ahLst/>
              <a:cxnLst/>
              <a:rect l="l" t="t" r="r" b="b"/>
              <a:pathLst>
                <a:path w="269654" h="155353" extrusionOk="0">
                  <a:moveTo>
                    <a:pt x="1394" y="0"/>
                  </a:moveTo>
                  <a:cubicBezTo>
                    <a:pt x="2537" y="2298"/>
                    <a:pt x="3227" y="5358"/>
                    <a:pt x="3227" y="8739"/>
                  </a:cubicBezTo>
                  <a:cubicBezTo>
                    <a:pt x="3227" y="13323"/>
                    <a:pt x="1941" y="17348"/>
                    <a:pt x="1" y="19622"/>
                  </a:cubicBezTo>
                  <a:lnTo>
                    <a:pt x="1" y="152769"/>
                  </a:lnTo>
                  <a:cubicBezTo>
                    <a:pt x="1" y="154138"/>
                    <a:pt x="1072" y="155257"/>
                    <a:pt x="2394" y="155257"/>
                  </a:cubicBezTo>
                  <a:lnTo>
                    <a:pt x="51245" y="155257"/>
                  </a:lnTo>
                  <a:cubicBezTo>
                    <a:pt x="51459" y="155317"/>
                    <a:pt x="51686" y="155353"/>
                    <a:pt x="51912" y="155353"/>
                  </a:cubicBezTo>
                  <a:lnTo>
                    <a:pt x="267260" y="155353"/>
                  </a:lnTo>
                  <a:cubicBezTo>
                    <a:pt x="268582" y="155353"/>
                    <a:pt x="269653" y="154233"/>
                    <a:pt x="269653" y="152864"/>
                  </a:cubicBezTo>
                  <a:lnTo>
                    <a:pt x="269653" y="20038"/>
                  </a:lnTo>
                  <a:cubicBezTo>
                    <a:pt x="267558" y="17860"/>
                    <a:pt x="266129" y="13657"/>
                    <a:pt x="266129" y="8835"/>
                  </a:cubicBezTo>
                  <a:cubicBezTo>
                    <a:pt x="266129" y="5406"/>
                    <a:pt x="266844" y="2298"/>
                    <a:pt x="2680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1" name="Google Shape;1461;p15"/>
            <p:cNvSpPr/>
            <p:nvPr/>
          </p:nvSpPr>
          <p:spPr>
            <a:xfrm>
              <a:off x="164505" y="-107305"/>
              <a:ext cx="8814639" cy="662033"/>
            </a:xfrm>
            <a:custGeom>
              <a:avLst/>
              <a:gdLst/>
              <a:ahLst/>
              <a:cxnLst/>
              <a:rect l="l" t="t" r="r" b="b"/>
              <a:pathLst>
                <a:path w="269499" h="20241" extrusionOk="0">
                  <a:moveTo>
                    <a:pt x="1405" y="0"/>
                  </a:moveTo>
                  <a:cubicBezTo>
                    <a:pt x="2524" y="2250"/>
                    <a:pt x="3239" y="5334"/>
                    <a:pt x="3239" y="8739"/>
                  </a:cubicBezTo>
                  <a:cubicBezTo>
                    <a:pt x="3239" y="13395"/>
                    <a:pt x="1881" y="17431"/>
                    <a:pt x="0" y="19622"/>
                  </a:cubicBezTo>
                  <a:lnTo>
                    <a:pt x="49828" y="19622"/>
                  </a:lnTo>
                  <a:cubicBezTo>
                    <a:pt x="49649" y="19836"/>
                    <a:pt x="49482" y="20050"/>
                    <a:pt x="49292" y="20241"/>
                  </a:cubicBezTo>
                  <a:lnTo>
                    <a:pt x="269498" y="20241"/>
                  </a:lnTo>
                  <a:lnTo>
                    <a:pt x="269498" y="20074"/>
                  </a:lnTo>
                  <a:cubicBezTo>
                    <a:pt x="267486" y="17848"/>
                    <a:pt x="265974" y="13776"/>
                    <a:pt x="265974" y="9085"/>
                  </a:cubicBezTo>
                  <a:cubicBezTo>
                    <a:pt x="265974" y="5632"/>
                    <a:pt x="266593" y="2477"/>
                    <a:pt x="267867" y="0"/>
                  </a:cubicBezTo>
                  <a:close/>
                </a:path>
              </a:pathLst>
            </a:custGeom>
            <a:solidFill>
              <a:srgbClr val="272425">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2" name="Google Shape;1462;p15"/>
            <p:cNvSpPr/>
            <p:nvPr/>
          </p:nvSpPr>
          <p:spPr>
            <a:xfrm>
              <a:off x="356072" y="219409"/>
              <a:ext cx="8241407" cy="4567962"/>
            </a:xfrm>
            <a:custGeom>
              <a:avLst/>
              <a:gdLst/>
              <a:ahLst/>
              <a:cxnLst/>
              <a:rect l="l" t="t" r="r" b="b"/>
              <a:pathLst>
                <a:path w="251973" h="139661" extrusionOk="0">
                  <a:moveTo>
                    <a:pt x="1" y="1"/>
                  </a:moveTo>
                  <a:lnTo>
                    <a:pt x="1" y="139661"/>
                  </a:lnTo>
                  <a:lnTo>
                    <a:pt x="251973" y="139661"/>
                  </a:lnTo>
                  <a:lnTo>
                    <a:pt x="251973" y="1"/>
                  </a:lnTo>
                  <a:close/>
                </a:path>
              </a:pathLst>
            </a:custGeom>
            <a:solidFill>
              <a:srgbClr val="272425">
                <a:alpha val="209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3" name="Google Shape;1463;p15"/>
            <p:cNvSpPr/>
            <p:nvPr/>
          </p:nvSpPr>
          <p:spPr>
            <a:xfrm>
              <a:off x="472151" y="215910"/>
              <a:ext cx="8199705" cy="4458523"/>
            </a:xfrm>
            <a:custGeom>
              <a:avLst/>
              <a:gdLst/>
              <a:ahLst/>
              <a:cxnLst/>
              <a:rect l="l" t="t" r="r" b="b"/>
              <a:pathLst>
                <a:path w="250698" h="136315" extrusionOk="0">
                  <a:moveTo>
                    <a:pt x="0" y="0"/>
                  </a:moveTo>
                  <a:lnTo>
                    <a:pt x="0" y="136315"/>
                  </a:lnTo>
                  <a:lnTo>
                    <a:pt x="250698" y="136315"/>
                  </a:lnTo>
                  <a:lnTo>
                    <a:pt x="250698"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pic>
          <p:nvPicPr>
            <p:cNvPr id="1464" name="Google Shape;1464;p15"/>
            <p:cNvPicPr preferRelativeResize="0"/>
            <p:nvPr/>
          </p:nvPicPr>
          <p:blipFill>
            <a:blip r:embed="rId2">
              <a:alphaModFix/>
            </a:blip>
            <a:stretch>
              <a:fillRect/>
            </a:stretch>
          </p:blipFill>
          <p:spPr>
            <a:xfrm>
              <a:off x="468438" y="223775"/>
              <a:ext cx="8207124" cy="4442774"/>
            </a:xfrm>
            <a:prstGeom prst="rect">
              <a:avLst/>
            </a:prstGeom>
            <a:noFill/>
            <a:ln>
              <a:noFill/>
            </a:ln>
          </p:spPr>
        </p:pic>
        <p:sp>
          <p:nvSpPr>
            <p:cNvPr id="1465" name="Google Shape;1465;p15"/>
            <p:cNvSpPr/>
            <p:nvPr/>
          </p:nvSpPr>
          <p:spPr>
            <a:xfrm>
              <a:off x="1544390" y="-169612"/>
              <a:ext cx="142572" cy="125041"/>
            </a:xfrm>
            <a:custGeom>
              <a:avLst/>
              <a:gdLst/>
              <a:ahLst/>
              <a:cxnLst/>
              <a:rect l="l" t="t" r="r" b="b"/>
              <a:pathLst>
                <a:path w="4359" h="3823" extrusionOk="0">
                  <a:moveTo>
                    <a:pt x="1144" y="0"/>
                  </a:moveTo>
                  <a:cubicBezTo>
                    <a:pt x="513" y="0"/>
                    <a:pt x="1" y="500"/>
                    <a:pt x="1" y="1131"/>
                  </a:cubicBezTo>
                  <a:lnTo>
                    <a:pt x="1" y="2679"/>
                  </a:lnTo>
                  <a:cubicBezTo>
                    <a:pt x="1" y="3310"/>
                    <a:pt x="513" y="3822"/>
                    <a:pt x="1144" y="3822"/>
                  </a:cubicBezTo>
                  <a:lnTo>
                    <a:pt x="3228" y="3822"/>
                  </a:lnTo>
                  <a:cubicBezTo>
                    <a:pt x="3859" y="3822"/>
                    <a:pt x="4359" y="3310"/>
                    <a:pt x="4359" y="2679"/>
                  </a:cubicBezTo>
                  <a:lnTo>
                    <a:pt x="4359" y="1131"/>
                  </a:lnTo>
                  <a:cubicBezTo>
                    <a:pt x="4359" y="500"/>
                    <a:pt x="3859"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6" name="Google Shape;1466;p15"/>
            <p:cNvSpPr/>
            <p:nvPr/>
          </p:nvSpPr>
          <p:spPr>
            <a:xfrm>
              <a:off x="1544390" y="277825"/>
              <a:ext cx="142964" cy="124648"/>
            </a:xfrm>
            <a:custGeom>
              <a:avLst/>
              <a:gdLst/>
              <a:ahLst/>
              <a:cxnLst/>
              <a:rect l="l" t="t" r="r" b="b"/>
              <a:pathLst>
                <a:path w="4371" h="3811" extrusionOk="0">
                  <a:moveTo>
                    <a:pt x="1144" y="0"/>
                  </a:moveTo>
                  <a:cubicBezTo>
                    <a:pt x="513" y="0"/>
                    <a:pt x="13" y="512"/>
                    <a:pt x="1" y="1132"/>
                  </a:cubicBezTo>
                  <a:lnTo>
                    <a:pt x="1" y="2679"/>
                  </a:lnTo>
                  <a:cubicBezTo>
                    <a:pt x="13" y="3310"/>
                    <a:pt x="513" y="3810"/>
                    <a:pt x="1144" y="3810"/>
                  </a:cubicBezTo>
                  <a:lnTo>
                    <a:pt x="3228" y="3810"/>
                  </a:lnTo>
                  <a:cubicBezTo>
                    <a:pt x="3859" y="3810"/>
                    <a:pt x="4359" y="3310"/>
                    <a:pt x="4371" y="2679"/>
                  </a:cubicBezTo>
                  <a:lnTo>
                    <a:pt x="4371" y="1132"/>
                  </a:lnTo>
                  <a:cubicBezTo>
                    <a:pt x="4359" y="512"/>
                    <a:pt x="3859"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7" name="Google Shape;1467;p15"/>
            <p:cNvSpPr/>
            <p:nvPr/>
          </p:nvSpPr>
          <p:spPr>
            <a:xfrm>
              <a:off x="1575776" y="-148189"/>
              <a:ext cx="79872" cy="529240"/>
            </a:xfrm>
            <a:custGeom>
              <a:avLst/>
              <a:gdLst/>
              <a:ahLst/>
              <a:cxnLst/>
              <a:rect l="l" t="t" r="r" b="b"/>
              <a:pathLst>
                <a:path w="2442" h="16181" extrusionOk="0">
                  <a:moveTo>
                    <a:pt x="1215" y="0"/>
                  </a:moveTo>
                  <a:cubicBezTo>
                    <a:pt x="917" y="0"/>
                    <a:pt x="631" y="119"/>
                    <a:pt x="405" y="310"/>
                  </a:cubicBezTo>
                  <a:lnTo>
                    <a:pt x="381" y="333"/>
                  </a:lnTo>
                  <a:cubicBezTo>
                    <a:pt x="358" y="369"/>
                    <a:pt x="322" y="393"/>
                    <a:pt x="298" y="429"/>
                  </a:cubicBezTo>
                  <a:cubicBezTo>
                    <a:pt x="274" y="452"/>
                    <a:pt x="250" y="476"/>
                    <a:pt x="238" y="500"/>
                  </a:cubicBezTo>
                  <a:cubicBezTo>
                    <a:pt x="215" y="524"/>
                    <a:pt x="191" y="560"/>
                    <a:pt x="179" y="595"/>
                  </a:cubicBezTo>
                  <a:cubicBezTo>
                    <a:pt x="155" y="631"/>
                    <a:pt x="143" y="655"/>
                    <a:pt x="119" y="691"/>
                  </a:cubicBezTo>
                  <a:cubicBezTo>
                    <a:pt x="107" y="726"/>
                    <a:pt x="96" y="750"/>
                    <a:pt x="84" y="786"/>
                  </a:cubicBezTo>
                  <a:cubicBezTo>
                    <a:pt x="60" y="833"/>
                    <a:pt x="48" y="869"/>
                    <a:pt x="36" y="917"/>
                  </a:cubicBezTo>
                  <a:cubicBezTo>
                    <a:pt x="36" y="941"/>
                    <a:pt x="24" y="964"/>
                    <a:pt x="24" y="1000"/>
                  </a:cubicBezTo>
                  <a:cubicBezTo>
                    <a:pt x="0" y="1072"/>
                    <a:pt x="0" y="1143"/>
                    <a:pt x="0" y="1226"/>
                  </a:cubicBezTo>
                  <a:lnTo>
                    <a:pt x="0" y="14954"/>
                  </a:lnTo>
                  <a:cubicBezTo>
                    <a:pt x="0" y="15633"/>
                    <a:pt x="548" y="16181"/>
                    <a:pt x="1215" y="16181"/>
                  </a:cubicBezTo>
                  <a:cubicBezTo>
                    <a:pt x="1298" y="16181"/>
                    <a:pt x="1381" y="16169"/>
                    <a:pt x="1465" y="16157"/>
                  </a:cubicBezTo>
                  <a:lnTo>
                    <a:pt x="1501" y="16145"/>
                  </a:lnTo>
                  <a:cubicBezTo>
                    <a:pt x="1572" y="16121"/>
                    <a:pt x="1643" y="16097"/>
                    <a:pt x="1715" y="16073"/>
                  </a:cubicBezTo>
                  <a:lnTo>
                    <a:pt x="1727" y="16073"/>
                  </a:lnTo>
                  <a:cubicBezTo>
                    <a:pt x="1882" y="16002"/>
                    <a:pt x="2012" y="15907"/>
                    <a:pt x="2120" y="15788"/>
                  </a:cubicBezTo>
                  <a:cubicBezTo>
                    <a:pt x="2322" y="15561"/>
                    <a:pt x="2441" y="15276"/>
                    <a:pt x="2441" y="14966"/>
                  </a:cubicBezTo>
                  <a:lnTo>
                    <a:pt x="2441" y="1226"/>
                  </a:lnTo>
                  <a:cubicBezTo>
                    <a:pt x="2441" y="548"/>
                    <a:pt x="1893"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8" name="Google Shape;1468;p15"/>
            <p:cNvSpPr/>
            <p:nvPr/>
          </p:nvSpPr>
          <p:spPr>
            <a:xfrm>
              <a:off x="1585883" y="-148189"/>
              <a:ext cx="80264" cy="529240"/>
            </a:xfrm>
            <a:custGeom>
              <a:avLst/>
              <a:gdLst/>
              <a:ahLst/>
              <a:cxnLst/>
              <a:rect l="l" t="t" r="r" b="b"/>
              <a:pathLst>
                <a:path w="2454" h="16181" extrusionOk="0">
                  <a:moveTo>
                    <a:pt x="1144" y="0"/>
                  </a:moveTo>
                  <a:cubicBezTo>
                    <a:pt x="1061" y="0"/>
                    <a:pt x="977" y="24"/>
                    <a:pt x="882" y="48"/>
                  </a:cubicBezTo>
                  <a:cubicBezTo>
                    <a:pt x="846" y="60"/>
                    <a:pt x="799" y="71"/>
                    <a:pt x="751" y="83"/>
                  </a:cubicBezTo>
                  <a:cubicBezTo>
                    <a:pt x="727" y="107"/>
                    <a:pt x="691" y="119"/>
                    <a:pt x="656" y="131"/>
                  </a:cubicBezTo>
                  <a:cubicBezTo>
                    <a:pt x="620" y="155"/>
                    <a:pt x="608" y="167"/>
                    <a:pt x="572" y="179"/>
                  </a:cubicBezTo>
                  <a:cubicBezTo>
                    <a:pt x="549" y="202"/>
                    <a:pt x="525" y="214"/>
                    <a:pt x="513" y="226"/>
                  </a:cubicBezTo>
                  <a:lnTo>
                    <a:pt x="441" y="274"/>
                  </a:lnTo>
                  <a:lnTo>
                    <a:pt x="394" y="322"/>
                  </a:lnTo>
                  <a:cubicBezTo>
                    <a:pt x="382" y="333"/>
                    <a:pt x="358" y="357"/>
                    <a:pt x="346" y="369"/>
                  </a:cubicBezTo>
                  <a:cubicBezTo>
                    <a:pt x="334" y="381"/>
                    <a:pt x="310" y="393"/>
                    <a:pt x="299" y="417"/>
                  </a:cubicBezTo>
                  <a:cubicBezTo>
                    <a:pt x="287" y="429"/>
                    <a:pt x="275" y="441"/>
                    <a:pt x="263" y="464"/>
                  </a:cubicBezTo>
                  <a:cubicBezTo>
                    <a:pt x="251" y="476"/>
                    <a:pt x="239" y="488"/>
                    <a:pt x="227" y="512"/>
                  </a:cubicBezTo>
                  <a:lnTo>
                    <a:pt x="191" y="560"/>
                  </a:lnTo>
                  <a:lnTo>
                    <a:pt x="168" y="607"/>
                  </a:lnTo>
                  <a:lnTo>
                    <a:pt x="144" y="655"/>
                  </a:lnTo>
                  <a:cubicBezTo>
                    <a:pt x="132" y="667"/>
                    <a:pt x="120" y="679"/>
                    <a:pt x="120" y="703"/>
                  </a:cubicBezTo>
                  <a:cubicBezTo>
                    <a:pt x="108" y="714"/>
                    <a:pt x="96" y="726"/>
                    <a:pt x="96" y="750"/>
                  </a:cubicBezTo>
                  <a:cubicBezTo>
                    <a:pt x="84" y="762"/>
                    <a:pt x="84" y="774"/>
                    <a:pt x="72" y="786"/>
                  </a:cubicBezTo>
                  <a:lnTo>
                    <a:pt x="60" y="833"/>
                  </a:lnTo>
                  <a:lnTo>
                    <a:pt x="49" y="881"/>
                  </a:lnTo>
                  <a:cubicBezTo>
                    <a:pt x="49" y="905"/>
                    <a:pt x="37" y="917"/>
                    <a:pt x="37" y="929"/>
                  </a:cubicBezTo>
                  <a:cubicBezTo>
                    <a:pt x="25" y="953"/>
                    <a:pt x="25" y="964"/>
                    <a:pt x="25" y="976"/>
                  </a:cubicBezTo>
                  <a:cubicBezTo>
                    <a:pt x="25" y="1000"/>
                    <a:pt x="25" y="1012"/>
                    <a:pt x="13" y="1024"/>
                  </a:cubicBezTo>
                  <a:cubicBezTo>
                    <a:pt x="13" y="1048"/>
                    <a:pt x="13" y="1060"/>
                    <a:pt x="13" y="1072"/>
                  </a:cubicBezTo>
                  <a:cubicBezTo>
                    <a:pt x="1" y="1095"/>
                    <a:pt x="13" y="1107"/>
                    <a:pt x="13" y="1119"/>
                  </a:cubicBezTo>
                  <a:lnTo>
                    <a:pt x="13" y="1167"/>
                  </a:lnTo>
                  <a:lnTo>
                    <a:pt x="13" y="1214"/>
                  </a:lnTo>
                  <a:lnTo>
                    <a:pt x="13" y="14954"/>
                  </a:lnTo>
                  <a:cubicBezTo>
                    <a:pt x="13" y="14966"/>
                    <a:pt x="13" y="14978"/>
                    <a:pt x="13" y="14990"/>
                  </a:cubicBezTo>
                  <a:lnTo>
                    <a:pt x="13" y="15050"/>
                  </a:lnTo>
                  <a:lnTo>
                    <a:pt x="13" y="15097"/>
                  </a:lnTo>
                  <a:cubicBezTo>
                    <a:pt x="13" y="15109"/>
                    <a:pt x="13" y="15121"/>
                    <a:pt x="13" y="15145"/>
                  </a:cubicBezTo>
                  <a:cubicBezTo>
                    <a:pt x="25" y="15157"/>
                    <a:pt x="13" y="15169"/>
                    <a:pt x="25" y="15192"/>
                  </a:cubicBezTo>
                  <a:cubicBezTo>
                    <a:pt x="25" y="15204"/>
                    <a:pt x="25" y="15216"/>
                    <a:pt x="37" y="15240"/>
                  </a:cubicBezTo>
                  <a:cubicBezTo>
                    <a:pt x="49" y="15252"/>
                    <a:pt x="37" y="15276"/>
                    <a:pt x="49" y="15288"/>
                  </a:cubicBezTo>
                  <a:cubicBezTo>
                    <a:pt x="49" y="15300"/>
                    <a:pt x="60" y="15323"/>
                    <a:pt x="60" y="15335"/>
                  </a:cubicBezTo>
                  <a:cubicBezTo>
                    <a:pt x="72" y="15347"/>
                    <a:pt x="72" y="15371"/>
                    <a:pt x="84" y="15383"/>
                  </a:cubicBezTo>
                  <a:cubicBezTo>
                    <a:pt x="84" y="15407"/>
                    <a:pt x="96" y="15419"/>
                    <a:pt x="96" y="15431"/>
                  </a:cubicBezTo>
                  <a:cubicBezTo>
                    <a:pt x="96" y="15454"/>
                    <a:pt x="108" y="15466"/>
                    <a:pt x="120" y="15478"/>
                  </a:cubicBezTo>
                  <a:cubicBezTo>
                    <a:pt x="132" y="15502"/>
                    <a:pt x="132" y="15514"/>
                    <a:pt x="144" y="15526"/>
                  </a:cubicBezTo>
                  <a:cubicBezTo>
                    <a:pt x="156" y="15550"/>
                    <a:pt x="168" y="15561"/>
                    <a:pt x="179" y="15585"/>
                  </a:cubicBezTo>
                  <a:cubicBezTo>
                    <a:pt x="179" y="15597"/>
                    <a:pt x="191" y="15609"/>
                    <a:pt x="203" y="15633"/>
                  </a:cubicBezTo>
                  <a:cubicBezTo>
                    <a:pt x="215" y="15645"/>
                    <a:pt x="227" y="15657"/>
                    <a:pt x="239" y="15681"/>
                  </a:cubicBezTo>
                  <a:cubicBezTo>
                    <a:pt x="251" y="15692"/>
                    <a:pt x="263" y="15716"/>
                    <a:pt x="275" y="15728"/>
                  </a:cubicBezTo>
                  <a:lnTo>
                    <a:pt x="322" y="15776"/>
                  </a:lnTo>
                  <a:lnTo>
                    <a:pt x="370" y="15823"/>
                  </a:lnTo>
                  <a:lnTo>
                    <a:pt x="418" y="15871"/>
                  </a:lnTo>
                  <a:cubicBezTo>
                    <a:pt x="441" y="15895"/>
                    <a:pt x="453" y="15907"/>
                    <a:pt x="477" y="15931"/>
                  </a:cubicBezTo>
                  <a:cubicBezTo>
                    <a:pt x="501" y="15942"/>
                    <a:pt x="525" y="15954"/>
                    <a:pt x="549" y="15978"/>
                  </a:cubicBezTo>
                  <a:cubicBezTo>
                    <a:pt x="608" y="16014"/>
                    <a:pt x="668" y="16050"/>
                    <a:pt x="727" y="16073"/>
                  </a:cubicBezTo>
                  <a:cubicBezTo>
                    <a:pt x="775" y="16097"/>
                    <a:pt x="822" y="16109"/>
                    <a:pt x="870" y="16121"/>
                  </a:cubicBezTo>
                  <a:cubicBezTo>
                    <a:pt x="977" y="16157"/>
                    <a:pt x="1096" y="16181"/>
                    <a:pt x="1215" y="16181"/>
                  </a:cubicBezTo>
                  <a:lnTo>
                    <a:pt x="1227" y="16181"/>
                  </a:lnTo>
                  <a:cubicBezTo>
                    <a:pt x="1334" y="16181"/>
                    <a:pt x="1442" y="16169"/>
                    <a:pt x="1549" y="16133"/>
                  </a:cubicBezTo>
                  <a:cubicBezTo>
                    <a:pt x="1596" y="16121"/>
                    <a:pt x="1644" y="16109"/>
                    <a:pt x="1692" y="16085"/>
                  </a:cubicBezTo>
                  <a:cubicBezTo>
                    <a:pt x="1727" y="16073"/>
                    <a:pt x="1751" y="16062"/>
                    <a:pt x="1787" y="16038"/>
                  </a:cubicBezTo>
                  <a:cubicBezTo>
                    <a:pt x="1823" y="16026"/>
                    <a:pt x="1846" y="16014"/>
                    <a:pt x="1870" y="15990"/>
                  </a:cubicBezTo>
                  <a:lnTo>
                    <a:pt x="1942" y="15942"/>
                  </a:lnTo>
                  <a:lnTo>
                    <a:pt x="2001" y="15895"/>
                  </a:lnTo>
                  <a:lnTo>
                    <a:pt x="2061" y="15847"/>
                  </a:lnTo>
                  <a:lnTo>
                    <a:pt x="2108" y="15800"/>
                  </a:lnTo>
                  <a:lnTo>
                    <a:pt x="2144" y="15752"/>
                  </a:lnTo>
                  <a:cubicBezTo>
                    <a:pt x="2156" y="15740"/>
                    <a:pt x="2168" y="15716"/>
                    <a:pt x="2192" y="15704"/>
                  </a:cubicBezTo>
                  <a:lnTo>
                    <a:pt x="2227" y="15657"/>
                  </a:lnTo>
                  <a:lnTo>
                    <a:pt x="2251" y="15609"/>
                  </a:lnTo>
                  <a:lnTo>
                    <a:pt x="2287" y="15561"/>
                  </a:lnTo>
                  <a:cubicBezTo>
                    <a:pt x="2299" y="15538"/>
                    <a:pt x="2299" y="15526"/>
                    <a:pt x="2311" y="15514"/>
                  </a:cubicBezTo>
                  <a:cubicBezTo>
                    <a:pt x="2323" y="15490"/>
                    <a:pt x="2323" y="15478"/>
                    <a:pt x="2335" y="15466"/>
                  </a:cubicBezTo>
                  <a:cubicBezTo>
                    <a:pt x="2346" y="15442"/>
                    <a:pt x="2346" y="15431"/>
                    <a:pt x="2358" y="15419"/>
                  </a:cubicBezTo>
                  <a:cubicBezTo>
                    <a:pt x="2358" y="15395"/>
                    <a:pt x="2370" y="15383"/>
                    <a:pt x="2370" y="15371"/>
                  </a:cubicBezTo>
                  <a:cubicBezTo>
                    <a:pt x="2370" y="15347"/>
                    <a:pt x="2382" y="15335"/>
                    <a:pt x="2394" y="15311"/>
                  </a:cubicBezTo>
                  <a:cubicBezTo>
                    <a:pt x="2394" y="15300"/>
                    <a:pt x="2394" y="15288"/>
                    <a:pt x="2406" y="15264"/>
                  </a:cubicBezTo>
                  <a:cubicBezTo>
                    <a:pt x="2406" y="15252"/>
                    <a:pt x="2418" y="15240"/>
                    <a:pt x="2418" y="15216"/>
                  </a:cubicBezTo>
                  <a:cubicBezTo>
                    <a:pt x="2418" y="15204"/>
                    <a:pt x="2418" y="15192"/>
                    <a:pt x="2430" y="15169"/>
                  </a:cubicBezTo>
                  <a:cubicBezTo>
                    <a:pt x="2430" y="15157"/>
                    <a:pt x="2430" y="15133"/>
                    <a:pt x="2430" y="15121"/>
                  </a:cubicBezTo>
                  <a:cubicBezTo>
                    <a:pt x="2430" y="15109"/>
                    <a:pt x="2430" y="15085"/>
                    <a:pt x="2442" y="15073"/>
                  </a:cubicBezTo>
                  <a:cubicBezTo>
                    <a:pt x="2442" y="15061"/>
                    <a:pt x="2442" y="15038"/>
                    <a:pt x="2442" y="15026"/>
                  </a:cubicBezTo>
                  <a:lnTo>
                    <a:pt x="2442" y="14978"/>
                  </a:lnTo>
                  <a:lnTo>
                    <a:pt x="2442" y="1214"/>
                  </a:lnTo>
                  <a:lnTo>
                    <a:pt x="2454" y="1214"/>
                  </a:lnTo>
                  <a:lnTo>
                    <a:pt x="2454" y="1167"/>
                  </a:lnTo>
                  <a:lnTo>
                    <a:pt x="2454" y="1119"/>
                  </a:lnTo>
                  <a:lnTo>
                    <a:pt x="2454" y="1072"/>
                  </a:lnTo>
                  <a:cubicBezTo>
                    <a:pt x="2442" y="1060"/>
                    <a:pt x="2442" y="1036"/>
                    <a:pt x="2442" y="1024"/>
                  </a:cubicBezTo>
                  <a:lnTo>
                    <a:pt x="2442" y="976"/>
                  </a:lnTo>
                  <a:cubicBezTo>
                    <a:pt x="2442" y="964"/>
                    <a:pt x="2430" y="941"/>
                    <a:pt x="2430" y="929"/>
                  </a:cubicBezTo>
                  <a:cubicBezTo>
                    <a:pt x="2430" y="905"/>
                    <a:pt x="2430" y="893"/>
                    <a:pt x="2418" y="881"/>
                  </a:cubicBezTo>
                  <a:cubicBezTo>
                    <a:pt x="2406" y="869"/>
                    <a:pt x="2406" y="845"/>
                    <a:pt x="2406" y="833"/>
                  </a:cubicBezTo>
                  <a:cubicBezTo>
                    <a:pt x="2394" y="822"/>
                    <a:pt x="2394" y="798"/>
                    <a:pt x="2382" y="786"/>
                  </a:cubicBezTo>
                  <a:cubicBezTo>
                    <a:pt x="2382" y="762"/>
                    <a:pt x="2370" y="750"/>
                    <a:pt x="2370" y="738"/>
                  </a:cubicBezTo>
                  <a:cubicBezTo>
                    <a:pt x="2370" y="714"/>
                    <a:pt x="2346" y="703"/>
                    <a:pt x="2346" y="691"/>
                  </a:cubicBezTo>
                  <a:lnTo>
                    <a:pt x="2299" y="643"/>
                  </a:lnTo>
                  <a:cubicBezTo>
                    <a:pt x="2287" y="619"/>
                    <a:pt x="2275" y="607"/>
                    <a:pt x="2275" y="595"/>
                  </a:cubicBezTo>
                  <a:cubicBezTo>
                    <a:pt x="2263" y="572"/>
                    <a:pt x="2251" y="560"/>
                    <a:pt x="2239" y="548"/>
                  </a:cubicBezTo>
                  <a:cubicBezTo>
                    <a:pt x="2227" y="524"/>
                    <a:pt x="2215" y="512"/>
                    <a:pt x="2204" y="500"/>
                  </a:cubicBezTo>
                  <a:lnTo>
                    <a:pt x="2168" y="452"/>
                  </a:lnTo>
                  <a:lnTo>
                    <a:pt x="2120" y="393"/>
                  </a:lnTo>
                  <a:lnTo>
                    <a:pt x="2084" y="345"/>
                  </a:lnTo>
                  <a:lnTo>
                    <a:pt x="2025" y="298"/>
                  </a:lnTo>
                  <a:cubicBezTo>
                    <a:pt x="2013" y="286"/>
                    <a:pt x="1989" y="274"/>
                    <a:pt x="1965" y="250"/>
                  </a:cubicBezTo>
                  <a:lnTo>
                    <a:pt x="1906" y="202"/>
                  </a:lnTo>
                  <a:lnTo>
                    <a:pt x="1823" y="155"/>
                  </a:lnTo>
                  <a:cubicBezTo>
                    <a:pt x="1787" y="143"/>
                    <a:pt x="1751" y="119"/>
                    <a:pt x="1727" y="107"/>
                  </a:cubicBezTo>
                  <a:cubicBezTo>
                    <a:pt x="1680" y="95"/>
                    <a:pt x="1644" y="71"/>
                    <a:pt x="1596" y="60"/>
                  </a:cubicBezTo>
                  <a:cubicBezTo>
                    <a:pt x="1513" y="36"/>
                    <a:pt x="1430" y="12"/>
                    <a:pt x="1346" y="12"/>
                  </a:cubicBezTo>
                  <a:cubicBezTo>
                    <a:pt x="1311" y="0"/>
                    <a:pt x="1263" y="0"/>
                    <a:pt x="122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69" name="Google Shape;1469;p15"/>
            <p:cNvSpPr/>
            <p:nvPr/>
          </p:nvSpPr>
          <p:spPr>
            <a:xfrm>
              <a:off x="1174077" y="-169612"/>
              <a:ext cx="142539" cy="125041"/>
            </a:xfrm>
            <a:custGeom>
              <a:avLst/>
              <a:gdLst/>
              <a:ahLst/>
              <a:cxnLst/>
              <a:rect l="l" t="t" r="r" b="b"/>
              <a:pathLst>
                <a:path w="4358" h="3823" extrusionOk="0">
                  <a:moveTo>
                    <a:pt x="1143" y="0"/>
                  </a:moveTo>
                  <a:cubicBezTo>
                    <a:pt x="512" y="0"/>
                    <a:pt x="0" y="512"/>
                    <a:pt x="0" y="1131"/>
                  </a:cubicBezTo>
                  <a:lnTo>
                    <a:pt x="0" y="2679"/>
                  </a:lnTo>
                  <a:cubicBezTo>
                    <a:pt x="0" y="3310"/>
                    <a:pt x="512" y="3810"/>
                    <a:pt x="1143" y="3822"/>
                  </a:cubicBezTo>
                  <a:lnTo>
                    <a:pt x="3227" y="3822"/>
                  </a:lnTo>
                  <a:cubicBezTo>
                    <a:pt x="3846" y="3810"/>
                    <a:pt x="4358" y="3310"/>
                    <a:pt x="4358" y="2679"/>
                  </a:cubicBezTo>
                  <a:lnTo>
                    <a:pt x="4358" y="1131"/>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0" name="Google Shape;1470;p15"/>
            <p:cNvSpPr/>
            <p:nvPr/>
          </p:nvSpPr>
          <p:spPr>
            <a:xfrm>
              <a:off x="1174077" y="277825"/>
              <a:ext cx="142539" cy="124648"/>
            </a:xfrm>
            <a:custGeom>
              <a:avLst/>
              <a:gdLst/>
              <a:ahLst/>
              <a:cxnLst/>
              <a:rect l="l" t="t" r="r" b="b"/>
              <a:pathLst>
                <a:path w="4358" h="3811" extrusionOk="0">
                  <a:moveTo>
                    <a:pt x="1131" y="0"/>
                  </a:moveTo>
                  <a:cubicBezTo>
                    <a:pt x="500" y="0"/>
                    <a:pt x="0" y="501"/>
                    <a:pt x="0" y="1132"/>
                  </a:cubicBezTo>
                  <a:lnTo>
                    <a:pt x="0" y="2679"/>
                  </a:lnTo>
                  <a:cubicBezTo>
                    <a:pt x="0" y="3298"/>
                    <a:pt x="500" y="3810"/>
                    <a:pt x="1131" y="3810"/>
                  </a:cubicBezTo>
                  <a:lnTo>
                    <a:pt x="3215" y="3810"/>
                  </a:lnTo>
                  <a:cubicBezTo>
                    <a:pt x="3846" y="3810"/>
                    <a:pt x="4358" y="3298"/>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1" name="Google Shape;1471;p15"/>
            <p:cNvSpPr/>
            <p:nvPr/>
          </p:nvSpPr>
          <p:spPr>
            <a:xfrm>
              <a:off x="1205038" y="-148189"/>
              <a:ext cx="79872" cy="529240"/>
            </a:xfrm>
            <a:custGeom>
              <a:avLst/>
              <a:gdLst/>
              <a:ahLst/>
              <a:cxnLst/>
              <a:rect l="l" t="t" r="r" b="b"/>
              <a:pathLst>
                <a:path w="2442" h="16181" extrusionOk="0">
                  <a:moveTo>
                    <a:pt x="1227" y="0"/>
                  </a:moveTo>
                  <a:cubicBezTo>
                    <a:pt x="917" y="0"/>
                    <a:pt x="632" y="119"/>
                    <a:pt x="405" y="310"/>
                  </a:cubicBezTo>
                  <a:lnTo>
                    <a:pt x="393" y="333"/>
                  </a:lnTo>
                  <a:cubicBezTo>
                    <a:pt x="358" y="369"/>
                    <a:pt x="322" y="393"/>
                    <a:pt x="298" y="429"/>
                  </a:cubicBezTo>
                  <a:cubicBezTo>
                    <a:pt x="274" y="452"/>
                    <a:pt x="263" y="476"/>
                    <a:pt x="239" y="500"/>
                  </a:cubicBezTo>
                  <a:cubicBezTo>
                    <a:pt x="215" y="524"/>
                    <a:pt x="191" y="560"/>
                    <a:pt x="179" y="595"/>
                  </a:cubicBezTo>
                  <a:cubicBezTo>
                    <a:pt x="155" y="631"/>
                    <a:pt x="143" y="655"/>
                    <a:pt x="120" y="691"/>
                  </a:cubicBezTo>
                  <a:cubicBezTo>
                    <a:pt x="108" y="726"/>
                    <a:pt x="96" y="750"/>
                    <a:pt x="84" y="786"/>
                  </a:cubicBezTo>
                  <a:cubicBezTo>
                    <a:pt x="72" y="833"/>
                    <a:pt x="48" y="869"/>
                    <a:pt x="36" y="917"/>
                  </a:cubicBezTo>
                  <a:cubicBezTo>
                    <a:pt x="36" y="941"/>
                    <a:pt x="24" y="964"/>
                    <a:pt x="24" y="1000"/>
                  </a:cubicBezTo>
                  <a:cubicBezTo>
                    <a:pt x="1" y="1072"/>
                    <a:pt x="1" y="1143"/>
                    <a:pt x="1" y="1226"/>
                  </a:cubicBezTo>
                  <a:lnTo>
                    <a:pt x="1" y="14954"/>
                  </a:lnTo>
                  <a:cubicBezTo>
                    <a:pt x="1" y="15633"/>
                    <a:pt x="548" y="16181"/>
                    <a:pt x="1227" y="16181"/>
                  </a:cubicBezTo>
                  <a:cubicBezTo>
                    <a:pt x="1310" y="16181"/>
                    <a:pt x="1394" y="16169"/>
                    <a:pt x="1477" y="16157"/>
                  </a:cubicBezTo>
                  <a:lnTo>
                    <a:pt x="1513" y="16145"/>
                  </a:lnTo>
                  <a:cubicBezTo>
                    <a:pt x="1584" y="16121"/>
                    <a:pt x="1656" y="16097"/>
                    <a:pt x="1715" y="16073"/>
                  </a:cubicBezTo>
                  <a:lnTo>
                    <a:pt x="1739" y="16073"/>
                  </a:lnTo>
                  <a:cubicBezTo>
                    <a:pt x="1882" y="16002"/>
                    <a:pt x="2013" y="15907"/>
                    <a:pt x="2120" y="15788"/>
                  </a:cubicBezTo>
                  <a:cubicBezTo>
                    <a:pt x="2322" y="15561"/>
                    <a:pt x="2441" y="15276"/>
                    <a:pt x="2441" y="14966"/>
                  </a:cubicBezTo>
                  <a:lnTo>
                    <a:pt x="2441" y="1226"/>
                  </a:lnTo>
                  <a:cubicBezTo>
                    <a:pt x="2441" y="548"/>
                    <a:pt x="1894"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2" name="Google Shape;1472;p15"/>
            <p:cNvSpPr/>
            <p:nvPr/>
          </p:nvSpPr>
          <p:spPr>
            <a:xfrm>
              <a:off x="1216322" y="-148189"/>
              <a:ext cx="79479" cy="529240"/>
            </a:xfrm>
            <a:custGeom>
              <a:avLst/>
              <a:gdLst/>
              <a:ahLst/>
              <a:cxnLst/>
              <a:rect l="l" t="t" r="r" b="b"/>
              <a:pathLst>
                <a:path w="2430" h="16181" extrusionOk="0">
                  <a:moveTo>
                    <a:pt x="1132" y="0"/>
                  </a:moveTo>
                  <a:cubicBezTo>
                    <a:pt x="1049" y="0"/>
                    <a:pt x="965" y="24"/>
                    <a:pt x="882" y="48"/>
                  </a:cubicBezTo>
                  <a:cubicBezTo>
                    <a:pt x="834" y="60"/>
                    <a:pt x="787" y="71"/>
                    <a:pt x="739" y="83"/>
                  </a:cubicBezTo>
                  <a:cubicBezTo>
                    <a:pt x="715" y="107"/>
                    <a:pt x="680" y="119"/>
                    <a:pt x="644" y="131"/>
                  </a:cubicBezTo>
                  <a:lnTo>
                    <a:pt x="560" y="179"/>
                  </a:lnTo>
                  <a:lnTo>
                    <a:pt x="501" y="226"/>
                  </a:lnTo>
                  <a:cubicBezTo>
                    <a:pt x="477" y="238"/>
                    <a:pt x="453" y="262"/>
                    <a:pt x="429" y="274"/>
                  </a:cubicBezTo>
                  <a:lnTo>
                    <a:pt x="382" y="322"/>
                  </a:lnTo>
                  <a:lnTo>
                    <a:pt x="334" y="369"/>
                  </a:lnTo>
                  <a:cubicBezTo>
                    <a:pt x="322" y="381"/>
                    <a:pt x="310" y="393"/>
                    <a:pt x="287" y="417"/>
                  </a:cubicBezTo>
                  <a:lnTo>
                    <a:pt x="251" y="464"/>
                  </a:lnTo>
                  <a:lnTo>
                    <a:pt x="215" y="512"/>
                  </a:lnTo>
                  <a:lnTo>
                    <a:pt x="179" y="560"/>
                  </a:lnTo>
                  <a:cubicBezTo>
                    <a:pt x="179" y="572"/>
                    <a:pt x="168" y="583"/>
                    <a:pt x="156" y="607"/>
                  </a:cubicBezTo>
                  <a:cubicBezTo>
                    <a:pt x="144" y="619"/>
                    <a:pt x="144" y="631"/>
                    <a:pt x="132" y="655"/>
                  </a:cubicBezTo>
                  <a:lnTo>
                    <a:pt x="108" y="703"/>
                  </a:lnTo>
                  <a:lnTo>
                    <a:pt x="84" y="750"/>
                  </a:lnTo>
                  <a:cubicBezTo>
                    <a:pt x="84" y="762"/>
                    <a:pt x="72" y="774"/>
                    <a:pt x="72" y="786"/>
                  </a:cubicBezTo>
                  <a:lnTo>
                    <a:pt x="48" y="833"/>
                  </a:lnTo>
                  <a:lnTo>
                    <a:pt x="37" y="881"/>
                  </a:lnTo>
                  <a:lnTo>
                    <a:pt x="25" y="929"/>
                  </a:lnTo>
                  <a:cubicBezTo>
                    <a:pt x="25" y="953"/>
                    <a:pt x="13" y="964"/>
                    <a:pt x="13" y="976"/>
                  </a:cubicBezTo>
                  <a:cubicBezTo>
                    <a:pt x="13" y="1000"/>
                    <a:pt x="13" y="1012"/>
                    <a:pt x="13" y="1024"/>
                  </a:cubicBezTo>
                  <a:cubicBezTo>
                    <a:pt x="13" y="1048"/>
                    <a:pt x="13" y="1060"/>
                    <a:pt x="1" y="1072"/>
                  </a:cubicBezTo>
                  <a:lnTo>
                    <a:pt x="1" y="1119"/>
                  </a:lnTo>
                  <a:lnTo>
                    <a:pt x="1" y="1167"/>
                  </a:lnTo>
                  <a:lnTo>
                    <a:pt x="1" y="1214"/>
                  </a:lnTo>
                  <a:lnTo>
                    <a:pt x="1" y="14954"/>
                  </a:lnTo>
                  <a:lnTo>
                    <a:pt x="1" y="14990"/>
                  </a:lnTo>
                  <a:lnTo>
                    <a:pt x="1" y="15050"/>
                  </a:lnTo>
                  <a:lnTo>
                    <a:pt x="1" y="15097"/>
                  </a:lnTo>
                  <a:lnTo>
                    <a:pt x="1" y="15145"/>
                  </a:lnTo>
                  <a:cubicBezTo>
                    <a:pt x="1" y="15157"/>
                    <a:pt x="1" y="15169"/>
                    <a:pt x="13" y="15192"/>
                  </a:cubicBezTo>
                  <a:cubicBezTo>
                    <a:pt x="25" y="15204"/>
                    <a:pt x="25" y="15216"/>
                    <a:pt x="25" y="15240"/>
                  </a:cubicBezTo>
                  <a:cubicBezTo>
                    <a:pt x="25" y="15252"/>
                    <a:pt x="25" y="15276"/>
                    <a:pt x="37" y="15288"/>
                  </a:cubicBezTo>
                  <a:cubicBezTo>
                    <a:pt x="48" y="15300"/>
                    <a:pt x="48" y="15323"/>
                    <a:pt x="48" y="15335"/>
                  </a:cubicBezTo>
                  <a:cubicBezTo>
                    <a:pt x="60" y="15347"/>
                    <a:pt x="60" y="15371"/>
                    <a:pt x="72" y="15383"/>
                  </a:cubicBezTo>
                  <a:cubicBezTo>
                    <a:pt x="72" y="15407"/>
                    <a:pt x="84" y="15419"/>
                    <a:pt x="84" y="15431"/>
                  </a:cubicBezTo>
                  <a:cubicBezTo>
                    <a:pt x="96" y="15454"/>
                    <a:pt x="96" y="15466"/>
                    <a:pt x="108" y="15478"/>
                  </a:cubicBezTo>
                  <a:cubicBezTo>
                    <a:pt x="120" y="15502"/>
                    <a:pt x="120" y="15514"/>
                    <a:pt x="132" y="15526"/>
                  </a:cubicBezTo>
                  <a:cubicBezTo>
                    <a:pt x="168" y="15597"/>
                    <a:pt x="156" y="15573"/>
                    <a:pt x="191" y="15633"/>
                  </a:cubicBezTo>
                  <a:cubicBezTo>
                    <a:pt x="203" y="15645"/>
                    <a:pt x="215" y="15669"/>
                    <a:pt x="227" y="15681"/>
                  </a:cubicBezTo>
                  <a:lnTo>
                    <a:pt x="263" y="15728"/>
                  </a:lnTo>
                  <a:lnTo>
                    <a:pt x="310" y="15776"/>
                  </a:lnTo>
                  <a:lnTo>
                    <a:pt x="358" y="15823"/>
                  </a:lnTo>
                  <a:lnTo>
                    <a:pt x="406" y="15871"/>
                  </a:lnTo>
                  <a:cubicBezTo>
                    <a:pt x="429" y="15895"/>
                    <a:pt x="453" y="15907"/>
                    <a:pt x="465" y="15931"/>
                  </a:cubicBezTo>
                  <a:lnTo>
                    <a:pt x="537" y="15978"/>
                  </a:lnTo>
                  <a:cubicBezTo>
                    <a:pt x="596" y="16014"/>
                    <a:pt x="656" y="16050"/>
                    <a:pt x="715" y="16073"/>
                  </a:cubicBezTo>
                  <a:cubicBezTo>
                    <a:pt x="763" y="16097"/>
                    <a:pt x="810" y="16109"/>
                    <a:pt x="846" y="16121"/>
                  </a:cubicBezTo>
                  <a:cubicBezTo>
                    <a:pt x="965" y="16157"/>
                    <a:pt x="1084" y="16181"/>
                    <a:pt x="1203" y="16181"/>
                  </a:cubicBezTo>
                  <a:lnTo>
                    <a:pt x="1215" y="16181"/>
                  </a:lnTo>
                  <a:cubicBezTo>
                    <a:pt x="1322" y="16181"/>
                    <a:pt x="1430" y="16169"/>
                    <a:pt x="1537" y="16133"/>
                  </a:cubicBezTo>
                  <a:cubicBezTo>
                    <a:pt x="1584" y="16121"/>
                    <a:pt x="1632" y="16109"/>
                    <a:pt x="1680" y="16085"/>
                  </a:cubicBezTo>
                  <a:lnTo>
                    <a:pt x="1775" y="16038"/>
                  </a:lnTo>
                  <a:lnTo>
                    <a:pt x="1858" y="15990"/>
                  </a:lnTo>
                  <a:lnTo>
                    <a:pt x="1930" y="15942"/>
                  </a:lnTo>
                  <a:cubicBezTo>
                    <a:pt x="1953" y="15931"/>
                    <a:pt x="1977" y="15919"/>
                    <a:pt x="1989" y="15907"/>
                  </a:cubicBezTo>
                  <a:lnTo>
                    <a:pt x="2049" y="15859"/>
                  </a:lnTo>
                  <a:cubicBezTo>
                    <a:pt x="2061" y="15835"/>
                    <a:pt x="2084" y="15823"/>
                    <a:pt x="2096" y="15812"/>
                  </a:cubicBezTo>
                  <a:lnTo>
                    <a:pt x="2144" y="15752"/>
                  </a:lnTo>
                  <a:cubicBezTo>
                    <a:pt x="2156" y="15740"/>
                    <a:pt x="2168" y="15728"/>
                    <a:pt x="2180" y="15704"/>
                  </a:cubicBezTo>
                  <a:cubicBezTo>
                    <a:pt x="2192" y="15692"/>
                    <a:pt x="2204" y="15681"/>
                    <a:pt x="2215" y="15657"/>
                  </a:cubicBezTo>
                  <a:lnTo>
                    <a:pt x="2251" y="15609"/>
                  </a:lnTo>
                  <a:lnTo>
                    <a:pt x="2275" y="15561"/>
                  </a:lnTo>
                  <a:cubicBezTo>
                    <a:pt x="2287" y="15550"/>
                    <a:pt x="2287" y="15538"/>
                    <a:pt x="2299" y="15514"/>
                  </a:cubicBezTo>
                  <a:cubicBezTo>
                    <a:pt x="2311" y="15502"/>
                    <a:pt x="2323" y="15478"/>
                    <a:pt x="2323" y="15466"/>
                  </a:cubicBezTo>
                  <a:cubicBezTo>
                    <a:pt x="2334" y="15454"/>
                    <a:pt x="2334" y="15431"/>
                    <a:pt x="2346" y="15419"/>
                  </a:cubicBezTo>
                  <a:cubicBezTo>
                    <a:pt x="2358" y="15407"/>
                    <a:pt x="2358" y="15383"/>
                    <a:pt x="2358" y="15371"/>
                  </a:cubicBezTo>
                  <a:cubicBezTo>
                    <a:pt x="2358" y="15359"/>
                    <a:pt x="2382" y="15335"/>
                    <a:pt x="2382" y="15323"/>
                  </a:cubicBezTo>
                  <a:cubicBezTo>
                    <a:pt x="2382" y="15311"/>
                    <a:pt x="2394" y="15288"/>
                    <a:pt x="2394" y="15276"/>
                  </a:cubicBezTo>
                  <a:lnTo>
                    <a:pt x="2406" y="15228"/>
                  </a:lnTo>
                  <a:lnTo>
                    <a:pt x="2418" y="15180"/>
                  </a:lnTo>
                  <a:cubicBezTo>
                    <a:pt x="2418" y="15157"/>
                    <a:pt x="2418" y="15145"/>
                    <a:pt x="2418" y="15133"/>
                  </a:cubicBezTo>
                  <a:cubicBezTo>
                    <a:pt x="2418" y="15109"/>
                    <a:pt x="2418" y="15097"/>
                    <a:pt x="2418" y="15085"/>
                  </a:cubicBezTo>
                  <a:cubicBezTo>
                    <a:pt x="2430" y="15061"/>
                    <a:pt x="2418" y="15050"/>
                    <a:pt x="2418" y="15026"/>
                  </a:cubicBezTo>
                  <a:lnTo>
                    <a:pt x="2418" y="14978"/>
                  </a:lnTo>
                  <a:lnTo>
                    <a:pt x="2418" y="14954"/>
                  </a:lnTo>
                  <a:lnTo>
                    <a:pt x="2418" y="1214"/>
                  </a:lnTo>
                  <a:lnTo>
                    <a:pt x="2430" y="1214"/>
                  </a:lnTo>
                  <a:lnTo>
                    <a:pt x="2430" y="1167"/>
                  </a:lnTo>
                  <a:lnTo>
                    <a:pt x="2430" y="1119"/>
                  </a:lnTo>
                  <a:lnTo>
                    <a:pt x="2430" y="1072"/>
                  </a:lnTo>
                  <a:cubicBezTo>
                    <a:pt x="2418" y="1060"/>
                    <a:pt x="2418" y="1036"/>
                    <a:pt x="2418" y="1024"/>
                  </a:cubicBezTo>
                  <a:cubicBezTo>
                    <a:pt x="2418" y="1000"/>
                    <a:pt x="2418" y="988"/>
                    <a:pt x="2406" y="976"/>
                  </a:cubicBezTo>
                  <a:cubicBezTo>
                    <a:pt x="2406" y="964"/>
                    <a:pt x="2406" y="941"/>
                    <a:pt x="2394" y="929"/>
                  </a:cubicBezTo>
                  <a:cubicBezTo>
                    <a:pt x="2394" y="917"/>
                    <a:pt x="2394" y="893"/>
                    <a:pt x="2382" y="881"/>
                  </a:cubicBezTo>
                  <a:cubicBezTo>
                    <a:pt x="2382" y="869"/>
                    <a:pt x="2370" y="845"/>
                    <a:pt x="2370" y="833"/>
                  </a:cubicBezTo>
                  <a:lnTo>
                    <a:pt x="2358" y="786"/>
                  </a:lnTo>
                  <a:lnTo>
                    <a:pt x="2334" y="738"/>
                  </a:lnTo>
                  <a:lnTo>
                    <a:pt x="2311" y="691"/>
                  </a:lnTo>
                  <a:cubicBezTo>
                    <a:pt x="2299" y="667"/>
                    <a:pt x="2299" y="655"/>
                    <a:pt x="2287" y="643"/>
                  </a:cubicBezTo>
                  <a:lnTo>
                    <a:pt x="2263" y="595"/>
                  </a:lnTo>
                  <a:lnTo>
                    <a:pt x="2227" y="548"/>
                  </a:lnTo>
                  <a:cubicBezTo>
                    <a:pt x="2215" y="524"/>
                    <a:pt x="2204" y="512"/>
                    <a:pt x="2192" y="500"/>
                  </a:cubicBezTo>
                  <a:cubicBezTo>
                    <a:pt x="2180" y="476"/>
                    <a:pt x="2168" y="464"/>
                    <a:pt x="2156" y="452"/>
                  </a:cubicBezTo>
                  <a:lnTo>
                    <a:pt x="2108" y="393"/>
                  </a:lnTo>
                  <a:lnTo>
                    <a:pt x="2073" y="345"/>
                  </a:lnTo>
                  <a:lnTo>
                    <a:pt x="2013" y="298"/>
                  </a:lnTo>
                  <a:cubicBezTo>
                    <a:pt x="2001" y="286"/>
                    <a:pt x="1977" y="274"/>
                    <a:pt x="1953" y="250"/>
                  </a:cubicBezTo>
                  <a:lnTo>
                    <a:pt x="1894" y="202"/>
                  </a:lnTo>
                  <a:lnTo>
                    <a:pt x="1811" y="155"/>
                  </a:lnTo>
                  <a:cubicBezTo>
                    <a:pt x="1775" y="143"/>
                    <a:pt x="1739" y="119"/>
                    <a:pt x="1715" y="107"/>
                  </a:cubicBezTo>
                  <a:cubicBezTo>
                    <a:pt x="1668" y="95"/>
                    <a:pt x="1632" y="71"/>
                    <a:pt x="1584" y="60"/>
                  </a:cubicBezTo>
                  <a:cubicBezTo>
                    <a:pt x="1501" y="36"/>
                    <a:pt x="1430" y="12"/>
                    <a:pt x="1346" y="12"/>
                  </a:cubicBezTo>
                  <a:cubicBezTo>
                    <a:pt x="1299" y="0"/>
                    <a:pt x="1251"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3" name="Google Shape;1473;p15"/>
            <p:cNvSpPr/>
            <p:nvPr/>
          </p:nvSpPr>
          <p:spPr>
            <a:xfrm>
              <a:off x="2797967" y="-169612"/>
              <a:ext cx="142539" cy="125041"/>
            </a:xfrm>
            <a:custGeom>
              <a:avLst/>
              <a:gdLst/>
              <a:ahLst/>
              <a:cxnLst/>
              <a:rect l="l" t="t" r="r" b="b"/>
              <a:pathLst>
                <a:path w="4358" h="3823" extrusionOk="0">
                  <a:moveTo>
                    <a:pt x="1131" y="0"/>
                  </a:moveTo>
                  <a:cubicBezTo>
                    <a:pt x="512" y="0"/>
                    <a:pt x="0" y="512"/>
                    <a:pt x="0" y="1131"/>
                  </a:cubicBezTo>
                  <a:lnTo>
                    <a:pt x="0" y="2679"/>
                  </a:lnTo>
                  <a:cubicBezTo>
                    <a:pt x="0" y="3310"/>
                    <a:pt x="512" y="3810"/>
                    <a:pt x="1131" y="3822"/>
                  </a:cubicBezTo>
                  <a:lnTo>
                    <a:pt x="3215" y="3822"/>
                  </a:lnTo>
                  <a:cubicBezTo>
                    <a:pt x="3846" y="3810"/>
                    <a:pt x="4358" y="3310"/>
                    <a:pt x="4358" y="2679"/>
                  </a:cubicBezTo>
                  <a:lnTo>
                    <a:pt x="4358" y="1131"/>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4" name="Google Shape;1474;p15"/>
            <p:cNvSpPr/>
            <p:nvPr/>
          </p:nvSpPr>
          <p:spPr>
            <a:xfrm>
              <a:off x="2805967" y="277825"/>
              <a:ext cx="142539" cy="124648"/>
            </a:xfrm>
            <a:custGeom>
              <a:avLst/>
              <a:gdLst/>
              <a:ahLst/>
              <a:cxnLst/>
              <a:rect l="l" t="t" r="r" b="b"/>
              <a:pathLst>
                <a:path w="4358" h="3811" extrusionOk="0">
                  <a:moveTo>
                    <a:pt x="1131" y="0"/>
                  </a:moveTo>
                  <a:cubicBezTo>
                    <a:pt x="512" y="0"/>
                    <a:pt x="0" y="512"/>
                    <a:pt x="0" y="1132"/>
                  </a:cubicBezTo>
                  <a:lnTo>
                    <a:pt x="0" y="2679"/>
                  </a:lnTo>
                  <a:cubicBezTo>
                    <a:pt x="0" y="3310"/>
                    <a:pt x="512" y="3810"/>
                    <a:pt x="1131" y="3810"/>
                  </a:cubicBezTo>
                  <a:lnTo>
                    <a:pt x="3215" y="3810"/>
                  </a:lnTo>
                  <a:cubicBezTo>
                    <a:pt x="3846" y="3810"/>
                    <a:pt x="4358" y="3310"/>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5" name="Google Shape;1475;p15"/>
            <p:cNvSpPr/>
            <p:nvPr/>
          </p:nvSpPr>
          <p:spPr>
            <a:xfrm>
              <a:off x="2828927" y="-148189"/>
              <a:ext cx="79872" cy="529240"/>
            </a:xfrm>
            <a:custGeom>
              <a:avLst/>
              <a:gdLst/>
              <a:ahLst/>
              <a:cxnLst/>
              <a:rect l="l" t="t" r="r" b="b"/>
              <a:pathLst>
                <a:path w="2442" h="16181" extrusionOk="0">
                  <a:moveTo>
                    <a:pt x="1215" y="0"/>
                  </a:moveTo>
                  <a:cubicBezTo>
                    <a:pt x="917" y="0"/>
                    <a:pt x="632" y="119"/>
                    <a:pt x="405" y="310"/>
                  </a:cubicBezTo>
                  <a:lnTo>
                    <a:pt x="382" y="333"/>
                  </a:lnTo>
                  <a:cubicBezTo>
                    <a:pt x="358" y="369"/>
                    <a:pt x="322" y="393"/>
                    <a:pt x="298" y="429"/>
                  </a:cubicBezTo>
                  <a:cubicBezTo>
                    <a:pt x="274" y="452"/>
                    <a:pt x="251" y="476"/>
                    <a:pt x="239" y="500"/>
                  </a:cubicBezTo>
                  <a:cubicBezTo>
                    <a:pt x="215" y="524"/>
                    <a:pt x="191" y="560"/>
                    <a:pt x="179" y="595"/>
                  </a:cubicBezTo>
                  <a:cubicBezTo>
                    <a:pt x="155" y="631"/>
                    <a:pt x="144" y="655"/>
                    <a:pt x="120" y="691"/>
                  </a:cubicBezTo>
                  <a:cubicBezTo>
                    <a:pt x="108" y="726"/>
                    <a:pt x="96" y="750"/>
                    <a:pt x="84" y="786"/>
                  </a:cubicBezTo>
                  <a:cubicBezTo>
                    <a:pt x="60" y="833"/>
                    <a:pt x="48" y="869"/>
                    <a:pt x="36" y="917"/>
                  </a:cubicBezTo>
                  <a:cubicBezTo>
                    <a:pt x="36" y="941"/>
                    <a:pt x="24" y="964"/>
                    <a:pt x="24" y="1000"/>
                  </a:cubicBezTo>
                  <a:cubicBezTo>
                    <a:pt x="1" y="1072"/>
                    <a:pt x="1" y="1143"/>
                    <a:pt x="1" y="1226"/>
                  </a:cubicBezTo>
                  <a:lnTo>
                    <a:pt x="1" y="14954"/>
                  </a:lnTo>
                  <a:cubicBezTo>
                    <a:pt x="1" y="15633"/>
                    <a:pt x="548" y="16181"/>
                    <a:pt x="1215" y="16181"/>
                  </a:cubicBezTo>
                  <a:lnTo>
                    <a:pt x="1227" y="16181"/>
                  </a:lnTo>
                  <a:cubicBezTo>
                    <a:pt x="1310" y="16181"/>
                    <a:pt x="1394" y="16169"/>
                    <a:pt x="1477" y="16157"/>
                  </a:cubicBezTo>
                  <a:lnTo>
                    <a:pt x="1513" y="16145"/>
                  </a:lnTo>
                  <a:cubicBezTo>
                    <a:pt x="1584" y="16121"/>
                    <a:pt x="1656" y="16097"/>
                    <a:pt x="1715" y="16073"/>
                  </a:cubicBezTo>
                  <a:lnTo>
                    <a:pt x="1727" y="16073"/>
                  </a:lnTo>
                  <a:cubicBezTo>
                    <a:pt x="1882" y="16002"/>
                    <a:pt x="2013" y="15907"/>
                    <a:pt x="2120" y="15788"/>
                  </a:cubicBezTo>
                  <a:cubicBezTo>
                    <a:pt x="2322" y="15561"/>
                    <a:pt x="2441" y="15276"/>
                    <a:pt x="2441" y="14966"/>
                  </a:cubicBezTo>
                  <a:lnTo>
                    <a:pt x="2441" y="1226"/>
                  </a:lnTo>
                  <a:cubicBezTo>
                    <a:pt x="2441" y="548"/>
                    <a:pt x="1894"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6" name="Google Shape;1476;p15"/>
            <p:cNvSpPr/>
            <p:nvPr/>
          </p:nvSpPr>
          <p:spPr>
            <a:xfrm>
              <a:off x="2840212" y="-148189"/>
              <a:ext cx="79479" cy="529240"/>
            </a:xfrm>
            <a:custGeom>
              <a:avLst/>
              <a:gdLst/>
              <a:ahLst/>
              <a:cxnLst/>
              <a:rect l="l" t="t" r="r" b="b"/>
              <a:pathLst>
                <a:path w="2430" h="16181" extrusionOk="0">
                  <a:moveTo>
                    <a:pt x="1144" y="0"/>
                  </a:moveTo>
                  <a:cubicBezTo>
                    <a:pt x="1049" y="0"/>
                    <a:pt x="965" y="24"/>
                    <a:pt x="882" y="48"/>
                  </a:cubicBezTo>
                  <a:cubicBezTo>
                    <a:pt x="834" y="60"/>
                    <a:pt x="799" y="71"/>
                    <a:pt x="751" y="83"/>
                  </a:cubicBezTo>
                  <a:cubicBezTo>
                    <a:pt x="715" y="107"/>
                    <a:pt x="680" y="119"/>
                    <a:pt x="656" y="131"/>
                  </a:cubicBezTo>
                  <a:cubicBezTo>
                    <a:pt x="620" y="155"/>
                    <a:pt x="596" y="167"/>
                    <a:pt x="572" y="179"/>
                  </a:cubicBezTo>
                  <a:cubicBezTo>
                    <a:pt x="549" y="202"/>
                    <a:pt x="525" y="214"/>
                    <a:pt x="501" y="226"/>
                  </a:cubicBezTo>
                  <a:lnTo>
                    <a:pt x="441" y="274"/>
                  </a:lnTo>
                  <a:lnTo>
                    <a:pt x="394" y="322"/>
                  </a:lnTo>
                  <a:cubicBezTo>
                    <a:pt x="370" y="333"/>
                    <a:pt x="358" y="357"/>
                    <a:pt x="346" y="369"/>
                  </a:cubicBezTo>
                  <a:cubicBezTo>
                    <a:pt x="322" y="381"/>
                    <a:pt x="310" y="393"/>
                    <a:pt x="299" y="417"/>
                  </a:cubicBezTo>
                  <a:cubicBezTo>
                    <a:pt x="287" y="429"/>
                    <a:pt x="275" y="441"/>
                    <a:pt x="263" y="464"/>
                  </a:cubicBezTo>
                  <a:cubicBezTo>
                    <a:pt x="251" y="476"/>
                    <a:pt x="239" y="488"/>
                    <a:pt x="227" y="512"/>
                  </a:cubicBezTo>
                  <a:lnTo>
                    <a:pt x="191" y="560"/>
                  </a:lnTo>
                  <a:lnTo>
                    <a:pt x="156" y="607"/>
                  </a:lnTo>
                  <a:lnTo>
                    <a:pt x="132" y="655"/>
                  </a:lnTo>
                  <a:lnTo>
                    <a:pt x="108" y="703"/>
                  </a:lnTo>
                  <a:cubicBezTo>
                    <a:pt x="108" y="714"/>
                    <a:pt x="96" y="726"/>
                    <a:pt x="96" y="750"/>
                  </a:cubicBezTo>
                  <a:cubicBezTo>
                    <a:pt x="84" y="762"/>
                    <a:pt x="84" y="774"/>
                    <a:pt x="72" y="786"/>
                  </a:cubicBezTo>
                  <a:lnTo>
                    <a:pt x="60" y="833"/>
                  </a:lnTo>
                  <a:lnTo>
                    <a:pt x="37" y="881"/>
                  </a:lnTo>
                  <a:cubicBezTo>
                    <a:pt x="37" y="905"/>
                    <a:pt x="37" y="917"/>
                    <a:pt x="25" y="929"/>
                  </a:cubicBezTo>
                  <a:cubicBezTo>
                    <a:pt x="25" y="953"/>
                    <a:pt x="25" y="964"/>
                    <a:pt x="13" y="976"/>
                  </a:cubicBezTo>
                  <a:cubicBezTo>
                    <a:pt x="13" y="1000"/>
                    <a:pt x="13" y="1012"/>
                    <a:pt x="13" y="1024"/>
                  </a:cubicBezTo>
                  <a:cubicBezTo>
                    <a:pt x="1" y="1048"/>
                    <a:pt x="13" y="1060"/>
                    <a:pt x="13" y="1072"/>
                  </a:cubicBezTo>
                  <a:lnTo>
                    <a:pt x="13" y="1119"/>
                  </a:lnTo>
                  <a:lnTo>
                    <a:pt x="13" y="1167"/>
                  </a:lnTo>
                  <a:lnTo>
                    <a:pt x="13" y="1214"/>
                  </a:lnTo>
                  <a:lnTo>
                    <a:pt x="13" y="14954"/>
                  </a:lnTo>
                  <a:cubicBezTo>
                    <a:pt x="13" y="14966"/>
                    <a:pt x="13" y="14978"/>
                    <a:pt x="13" y="14990"/>
                  </a:cubicBezTo>
                  <a:lnTo>
                    <a:pt x="13" y="15050"/>
                  </a:lnTo>
                  <a:cubicBezTo>
                    <a:pt x="13" y="15061"/>
                    <a:pt x="13" y="15073"/>
                    <a:pt x="13" y="15097"/>
                  </a:cubicBezTo>
                  <a:cubicBezTo>
                    <a:pt x="13" y="15109"/>
                    <a:pt x="13" y="15121"/>
                    <a:pt x="13" y="15145"/>
                  </a:cubicBezTo>
                  <a:cubicBezTo>
                    <a:pt x="13" y="15157"/>
                    <a:pt x="13" y="15169"/>
                    <a:pt x="13" y="15192"/>
                  </a:cubicBezTo>
                  <a:cubicBezTo>
                    <a:pt x="13" y="15204"/>
                    <a:pt x="13" y="15216"/>
                    <a:pt x="25" y="15240"/>
                  </a:cubicBezTo>
                  <a:cubicBezTo>
                    <a:pt x="37" y="15252"/>
                    <a:pt x="37" y="15276"/>
                    <a:pt x="37" y="15288"/>
                  </a:cubicBezTo>
                  <a:cubicBezTo>
                    <a:pt x="49" y="15300"/>
                    <a:pt x="49" y="15323"/>
                    <a:pt x="60" y="15335"/>
                  </a:cubicBezTo>
                  <a:lnTo>
                    <a:pt x="72" y="15383"/>
                  </a:lnTo>
                  <a:cubicBezTo>
                    <a:pt x="72" y="15407"/>
                    <a:pt x="84" y="15419"/>
                    <a:pt x="96" y="15431"/>
                  </a:cubicBezTo>
                  <a:cubicBezTo>
                    <a:pt x="96" y="15454"/>
                    <a:pt x="108" y="15466"/>
                    <a:pt x="120" y="15478"/>
                  </a:cubicBezTo>
                  <a:cubicBezTo>
                    <a:pt x="120" y="15502"/>
                    <a:pt x="132" y="15514"/>
                    <a:pt x="144" y="15526"/>
                  </a:cubicBezTo>
                  <a:cubicBezTo>
                    <a:pt x="144" y="15550"/>
                    <a:pt x="156" y="15561"/>
                    <a:pt x="168" y="15585"/>
                  </a:cubicBezTo>
                  <a:cubicBezTo>
                    <a:pt x="180" y="15597"/>
                    <a:pt x="191" y="15609"/>
                    <a:pt x="191" y="15633"/>
                  </a:cubicBezTo>
                  <a:lnTo>
                    <a:pt x="227" y="15681"/>
                  </a:lnTo>
                  <a:lnTo>
                    <a:pt x="263" y="15728"/>
                  </a:lnTo>
                  <a:lnTo>
                    <a:pt x="310" y="15776"/>
                  </a:lnTo>
                  <a:lnTo>
                    <a:pt x="358" y="15823"/>
                  </a:lnTo>
                  <a:lnTo>
                    <a:pt x="418" y="15871"/>
                  </a:lnTo>
                  <a:cubicBezTo>
                    <a:pt x="430" y="15895"/>
                    <a:pt x="453" y="15907"/>
                    <a:pt x="477" y="15931"/>
                  </a:cubicBezTo>
                  <a:cubicBezTo>
                    <a:pt x="489" y="15942"/>
                    <a:pt x="513" y="15954"/>
                    <a:pt x="537" y="15978"/>
                  </a:cubicBezTo>
                  <a:cubicBezTo>
                    <a:pt x="596" y="16014"/>
                    <a:pt x="656" y="16050"/>
                    <a:pt x="727" y="16073"/>
                  </a:cubicBezTo>
                  <a:cubicBezTo>
                    <a:pt x="763" y="16097"/>
                    <a:pt x="811" y="16109"/>
                    <a:pt x="858" y="16121"/>
                  </a:cubicBezTo>
                  <a:cubicBezTo>
                    <a:pt x="965" y="16157"/>
                    <a:pt x="1084" y="16181"/>
                    <a:pt x="1215" y="16181"/>
                  </a:cubicBezTo>
                  <a:lnTo>
                    <a:pt x="1227" y="16181"/>
                  </a:lnTo>
                  <a:cubicBezTo>
                    <a:pt x="1323" y="16181"/>
                    <a:pt x="1430" y="16169"/>
                    <a:pt x="1537" y="16133"/>
                  </a:cubicBezTo>
                  <a:cubicBezTo>
                    <a:pt x="1584" y="16121"/>
                    <a:pt x="1632" y="16109"/>
                    <a:pt x="1680" y="16085"/>
                  </a:cubicBezTo>
                  <a:cubicBezTo>
                    <a:pt x="1715" y="16073"/>
                    <a:pt x="1751" y="16062"/>
                    <a:pt x="1787" y="16038"/>
                  </a:cubicBezTo>
                  <a:cubicBezTo>
                    <a:pt x="1811" y="16026"/>
                    <a:pt x="1834" y="16014"/>
                    <a:pt x="1858" y="15990"/>
                  </a:cubicBezTo>
                  <a:lnTo>
                    <a:pt x="1930" y="15942"/>
                  </a:lnTo>
                  <a:cubicBezTo>
                    <a:pt x="1954" y="15931"/>
                    <a:pt x="1977" y="15919"/>
                    <a:pt x="2001" y="15907"/>
                  </a:cubicBezTo>
                  <a:cubicBezTo>
                    <a:pt x="2013" y="15883"/>
                    <a:pt x="2037" y="15871"/>
                    <a:pt x="2049" y="15859"/>
                  </a:cubicBezTo>
                  <a:lnTo>
                    <a:pt x="2096" y="15812"/>
                  </a:lnTo>
                  <a:lnTo>
                    <a:pt x="2144" y="15752"/>
                  </a:lnTo>
                  <a:cubicBezTo>
                    <a:pt x="2156" y="15740"/>
                    <a:pt x="2168" y="15728"/>
                    <a:pt x="2180" y="15704"/>
                  </a:cubicBezTo>
                  <a:lnTo>
                    <a:pt x="2215" y="15657"/>
                  </a:lnTo>
                  <a:lnTo>
                    <a:pt x="2251" y="15609"/>
                  </a:lnTo>
                  <a:lnTo>
                    <a:pt x="2275" y="15561"/>
                  </a:lnTo>
                  <a:cubicBezTo>
                    <a:pt x="2287" y="15550"/>
                    <a:pt x="2299" y="15538"/>
                    <a:pt x="2311" y="15514"/>
                  </a:cubicBezTo>
                  <a:cubicBezTo>
                    <a:pt x="2311" y="15502"/>
                    <a:pt x="2323" y="15478"/>
                    <a:pt x="2335" y="15466"/>
                  </a:cubicBezTo>
                  <a:cubicBezTo>
                    <a:pt x="2335" y="15454"/>
                    <a:pt x="2346" y="15431"/>
                    <a:pt x="2346" y="15419"/>
                  </a:cubicBezTo>
                  <a:cubicBezTo>
                    <a:pt x="2358" y="15407"/>
                    <a:pt x="2358" y="15383"/>
                    <a:pt x="2370" y="15371"/>
                  </a:cubicBezTo>
                  <a:cubicBezTo>
                    <a:pt x="2370" y="15359"/>
                    <a:pt x="2382" y="15335"/>
                    <a:pt x="2382" y="15323"/>
                  </a:cubicBezTo>
                  <a:cubicBezTo>
                    <a:pt x="2394" y="15311"/>
                    <a:pt x="2394" y="15288"/>
                    <a:pt x="2394" y="15276"/>
                  </a:cubicBezTo>
                  <a:cubicBezTo>
                    <a:pt x="2406" y="15264"/>
                    <a:pt x="2406" y="15240"/>
                    <a:pt x="2406" y="15228"/>
                  </a:cubicBezTo>
                  <a:cubicBezTo>
                    <a:pt x="2418" y="15204"/>
                    <a:pt x="2418" y="15192"/>
                    <a:pt x="2418" y="15180"/>
                  </a:cubicBezTo>
                  <a:cubicBezTo>
                    <a:pt x="2430" y="15157"/>
                    <a:pt x="2418" y="15145"/>
                    <a:pt x="2418" y="15133"/>
                  </a:cubicBezTo>
                  <a:lnTo>
                    <a:pt x="2418" y="15085"/>
                  </a:lnTo>
                  <a:lnTo>
                    <a:pt x="2418" y="15026"/>
                  </a:lnTo>
                  <a:lnTo>
                    <a:pt x="2418" y="14978"/>
                  </a:lnTo>
                  <a:lnTo>
                    <a:pt x="2418" y="1214"/>
                  </a:lnTo>
                  <a:lnTo>
                    <a:pt x="2418" y="1167"/>
                  </a:lnTo>
                  <a:lnTo>
                    <a:pt x="2418" y="1119"/>
                  </a:lnTo>
                  <a:cubicBezTo>
                    <a:pt x="2418" y="1107"/>
                    <a:pt x="2418" y="1084"/>
                    <a:pt x="2418" y="1072"/>
                  </a:cubicBezTo>
                  <a:cubicBezTo>
                    <a:pt x="2418" y="1060"/>
                    <a:pt x="2418" y="1036"/>
                    <a:pt x="2418" y="1024"/>
                  </a:cubicBezTo>
                  <a:cubicBezTo>
                    <a:pt x="2418" y="1012"/>
                    <a:pt x="2418" y="988"/>
                    <a:pt x="2418" y="976"/>
                  </a:cubicBezTo>
                  <a:cubicBezTo>
                    <a:pt x="2406" y="964"/>
                    <a:pt x="2406" y="941"/>
                    <a:pt x="2406" y="929"/>
                  </a:cubicBezTo>
                  <a:cubicBezTo>
                    <a:pt x="2406" y="905"/>
                    <a:pt x="2406" y="893"/>
                    <a:pt x="2394" y="881"/>
                  </a:cubicBezTo>
                  <a:cubicBezTo>
                    <a:pt x="2382" y="869"/>
                    <a:pt x="2382" y="845"/>
                    <a:pt x="2370" y="833"/>
                  </a:cubicBezTo>
                  <a:cubicBezTo>
                    <a:pt x="2370" y="822"/>
                    <a:pt x="2358" y="798"/>
                    <a:pt x="2358" y="786"/>
                  </a:cubicBezTo>
                  <a:cubicBezTo>
                    <a:pt x="2346" y="762"/>
                    <a:pt x="2346" y="750"/>
                    <a:pt x="2335" y="738"/>
                  </a:cubicBezTo>
                  <a:cubicBezTo>
                    <a:pt x="2335" y="714"/>
                    <a:pt x="2323" y="703"/>
                    <a:pt x="2311" y="691"/>
                  </a:cubicBezTo>
                  <a:lnTo>
                    <a:pt x="2299" y="643"/>
                  </a:lnTo>
                  <a:cubicBezTo>
                    <a:pt x="2287" y="619"/>
                    <a:pt x="2275" y="607"/>
                    <a:pt x="2263" y="595"/>
                  </a:cubicBezTo>
                  <a:cubicBezTo>
                    <a:pt x="2251" y="572"/>
                    <a:pt x="2239" y="560"/>
                    <a:pt x="2239" y="548"/>
                  </a:cubicBezTo>
                  <a:lnTo>
                    <a:pt x="2204" y="500"/>
                  </a:lnTo>
                  <a:lnTo>
                    <a:pt x="2168" y="452"/>
                  </a:lnTo>
                  <a:lnTo>
                    <a:pt x="2120" y="393"/>
                  </a:lnTo>
                  <a:lnTo>
                    <a:pt x="2073" y="345"/>
                  </a:lnTo>
                  <a:lnTo>
                    <a:pt x="2025" y="298"/>
                  </a:lnTo>
                  <a:cubicBezTo>
                    <a:pt x="2001" y="286"/>
                    <a:pt x="1977" y="274"/>
                    <a:pt x="1965" y="250"/>
                  </a:cubicBezTo>
                  <a:lnTo>
                    <a:pt x="1894" y="202"/>
                  </a:lnTo>
                  <a:lnTo>
                    <a:pt x="1811" y="155"/>
                  </a:lnTo>
                  <a:cubicBezTo>
                    <a:pt x="1787" y="143"/>
                    <a:pt x="1751" y="119"/>
                    <a:pt x="1715" y="107"/>
                  </a:cubicBezTo>
                  <a:cubicBezTo>
                    <a:pt x="1680" y="95"/>
                    <a:pt x="1632" y="71"/>
                    <a:pt x="1584" y="60"/>
                  </a:cubicBezTo>
                  <a:cubicBezTo>
                    <a:pt x="1513" y="36"/>
                    <a:pt x="1430" y="12"/>
                    <a:pt x="1346" y="12"/>
                  </a:cubicBezTo>
                  <a:cubicBezTo>
                    <a:pt x="1299"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7" name="Google Shape;1477;p15"/>
            <p:cNvSpPr/>
            <p:nvPr/>
          </p:nvSpPr>
          <p:spPr>
            <a:xfrm>
              <a:off x="2427621" y="-169612"/>
              <a:ext cx="142539" cy="125041"/>
            </a:xfrm>
            <a:custGeom>
              <a:avLst/>
              <a:gdLst/>
              <a:ahLst/>
              <a:cxnLst/>
              <a:rect l="l" t="t" r="r" b="b"/>
              <a:pathLst>
                <a:path w="4358" h="3823" extrusionOk="0">
                  <a:moveTo>
                    <a:pt x="1131" y="0"/>
                  </a:moveTo>
                  <a:cubicBezTo>
                    <a:pt x="500" y="0"/>
                    <a:pt x="0" y="512"/>
                    <a:pt x="0" y="1131"/>
                  </a:cubicBezTo>
                  <a:lnTo>
                    <a:pt x="0" y="2679"/>
                  </a:lnTo>
                  <a:cubicBezTo>
                    <a:pt x="0" y="3310"/>
                    <a:pt x="500" y="3810"/>
                    <a:pt x="1131" y="3822"/>
                  </a:cubicBezTo>
                  <a:lnTo>
                    <a:pt x="3215" y="3822"/>
                  </a:lnTo>
                  <a:cubicBezTo>
                    <a:pt x="3846" y="3810"/>
                    <a:pt x="4346" y="3310"/>
                    <a:pt x="4358" y="2679"/>
                  </a:cubicBezTo>
                  <a:lnTo>
                    <a:pt x="4358" y="1131"/>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8" name="Google Shape;1478;p15"/>
            <p:cNvSpPr/>
            <p:nvPr/>
          </p:nvSpPr>
          <p:spPr>
            <a:xfrm>
              <a:off x="2435621" y="277825"/>
              <a:ext cx="142539" cy="124648"/>
            </a:xfrm>
            <a:custGeom>
              <a:avLst/>
              <a:gdLst/>
              <a:ahLst/>
              <a:cxnLst/>
              <a:rect l="l" t="t" r="r" b="b"/>
              <a:pathLst>
                <a:path w="4358" h="3811" extrusionOk="0">
                  <a:moveTo>
                    <a:pt x="1131" y="0"/>
                  </a:moveTo>
                  <a:cubicBezTo>
                    <a:pt x="500" y="0"/>
                    <a:pt x="0" y="512"/>
                    <a:pt x="0" y="1132"/>
                  </a:cubicBezTo>
                  <a:lnTo>
                    <a:pt x="0" y="2679"/>
                  </a:lnTo>
                  <a:cubicBezTo>
                    <a:pt x="0" y="3310"/>
                    <a:pt x="500" y="3810"/>
                    <a:pt x="1131" y="3810"/>
                  </a:cubicBezTo>
                  <a:lnTo>
                    <a:pt x="3215" y="3810"/>
                  </a:lnTo>
                  <a:cubicBezTo>
                    <a:pt x="3846" y="3810"/>
                    <a:pt x="4346" y="3310"/>
                    <a:pt x="4358" y="2679"/>
                  </a:cubicBezTo>
                  <a:lnTo>
                    <a:pt x="4358" y="1132"/>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79" name="Google Shape;1479;p15"/>
            <p:cNvSpPr/>
            <p:nvPr/>
          </p:nvSpPr>
          <p:spPr>
            <a:xfrm>
              <a:off x="2458189"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87" y="452"/>
                    <a:pt x="263" y="476"/>
                    <a:pt x="251" y="500"/>
                  </a:cubicBezTo>
                  <a:cubicBezTo>
                    <a:pt x="227" y="524"/>
                    <a:pt x="203" y="560"/>
                    <a:pt x="179" y="595"/>
                  </a:cubicBezTo>
                  <a:cubicBezTo>
                    <a:pt x="168" y="631"/>
                    <a:pt x="144" y="655"/>
                    <a:pt x="132" y="691"/>
                  </a:cubicBezTo>
                  <a:cubicBezTo>
                    <a:pt x="120" y="726"/>
                    <a:pt x="96" y="750"/>
                    <a:pt x="84" y="786"/>
                  </a:cubicBezTo>
                  <a:cubicBezTo>
                    <a:pt x="72" y="833"/>
                    <a:pt x="60" y="869"/>
                    <a:pt x="49" y="917"/>
                  </a:cubicBezTo>
                  <a:cubicBezTo>
                    <a:pt x="49"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13" y="16145"/>
                  </a:lnTo>
                  <a:cubicBezTo>
                    <a:pt x="1584" y="16121"/>
                    <a:pt x="1656" y="16097"/>
                    <a:pt x="1715" y="16073"/>
                  </a:cubicBezTo>
                  <a:lnTo>
                    <a:pt x="1739" y="16073"/>
                  </a:lnTo>
                  <a:cubicBezTo>
                    <a:pt x="1882" y="16002"/>
                    <a:pt x="2013" y="15907"/>
                    <a:pt x="2120" y="15788"/>
                  </a:cubicBezTo>
                  <a:cubicBezTo>
                    <a:pt x="2335" y="15561"/>
                    <a:pt x="2442" y="15276"/>
                    <a:pt x="2454" y="14966"/>
                  </a:cubicBezTo>
                  <a:lnTo>
                    <a:pt x="2454"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0" name="Google Shape;1480;p15"/>
            <p:cNvSpPr/>
            <p:nvPr/>
          </p:nvSpPr>
          <p:spPr>
            <a:xfrm>
              <a:off x="2470258" y="-148189"/>
              <a:ext cx="79087" cy="529240"/>
            </a:xfrm>
            <a:custGeom>
              <a:avLst/>
              <a:gdLst/>
              <a:ahLst/>
              <a:cxnLst/>
              <a:rect l="l" t="t" r="r" b="b"/>
              <a:pathLst>
                <a:path w="2418" h="16181" extrusionOk="0">
                  <a:moveTo>
                    <a:pt x="1132" y="0"/>
                  </a:moveTo>
                  <a:cubicBezTo>
                    <a:pt x="1037" y="0"/>
                    <a:pt x="953" y="24"/>
                    <a:pt x="870" y="48"/>
                  </a:cubicBezTo>
                  <a:cubicBezTo>
                    <a:pt x="823" y="60"/>
                    <a:pt x="775" y="71"/>
                    <a:pt x="739" y="83"/>
                  </a:cubicBezTo>
                  <a:cubicBezTo>
                    <a:pt x="703" y="107"/>
                    <a:pt x="668" y="119"/>
                    <a:pt x="644" y="131"/>
                  </a:cubicBezTo>
                  <a:cubicBezTo>
                    <a:pt x="608" y="155"/>
                    <a:pt x="584" y="167"/>
                    <a:pt x="561" y="179"/>
                  </a:cubicBezTo>
                  <a:cubicBezTo>
                    <a:pt x="537" y="202"/>
                    <a:pt x="513" y="214"/>
                    <a:pt x="489" y="226"/>
                  </a:cubicBezTo>
                  <a:cubicBezTo>
                    <a:pt x="465" y="238"/>
                    <a:pt x="442" y="262"/>
                    <a:pt x="430" y="274"/>
                  </a:cubicBezTo>
                  <a:lnTo>
                    <a:pt x="370" y="322"/>
                  </a:lnTo>
                  <a:lnTo>
                    <a:pt x="322" y="369"/>
                  </a:lnTo>
                  <a:cubicBezTo>
                    <a:pt x="311" y="381"/>
                    <a:pt x="299" y="393"/>
                    <a:pt x="287" y="417"/>
                  </a:cubicBezTo>
                  <a:lnTo>
                    <a:pt x="239" y="464"/>
                  </a:lnTo>
                  <a:lnTo>
                    <a:pt x="215" y="512"/>
                  </a:lnTo>
                  <a:lnTo>
                    <a:pt x="180" y="560"/>
                  </a:lnTo>
                  <a:cubicBezTo>
                    <a:pt x="168" y="572"/>
                    <a:pt x="156" y="583"/>
                    <a:pt x="144" y="607"/>
                  </a:cubicBezTo>
                  <a:cubicBezTo>
                    <a:pt x="144" y="619"/>
                    <a:pt x="132" y="631"/>
                    <a:pt x="120" y="655"/>
                  </a:cubicBezTo>
                  <a:lnTo>
                    <a:pt x="96" y="703"/>
                  </a:lnTo>
                  <a:lnTo>
                    <a:pt x="72" y="750"/>
                  </a:lnTo>
                  <a:cubicBezTo>
                    <a:pt x="72" y="762"/>
                    <a:pt x="61" y="774"/>
                    <a:pt x="61" y="786"/>
                  </a:cubicBezTo>
                  <a:lnTo>
                    <a:pt x="37" y="833"/>
                  </a:lnTo>
                  <a:lnTo>
                    <a:pt x="25" y="881"/>
                  </a:lnTo>
                  <a:lnTo>
                    <a:pt x="13" y="929"/>
                  </a:lnTo>
                  <a:cubicBezTo>
                    <a:pt x="13" y="953"/>
                    <a:pt x="13" y="964"/>
                    <a:pt x="1" y="976"/>
                  </a:cubicBezTo>
                  <a:cubicBezTo>
                    <a:pt x="1" y="1000"/>
                    <a:pt x="1" y="1012"/>
                    <a:pt x="1" y="1024"/>
                  </a:cubicBezTo>
                  <a:cubicBezTo>
                    <a:pt x="1" y="1048"/>
                    <a:pt x="1" y="1060"/>
                    <a:pt x="1" y="1072"/>
                  </a:cubicBezTo>
                  <a:lnTo>
                    <a:pt x="1" y="1119"/>
                  </a:lnTo>
                  <a:lnTo>
                    <a:pt x="1" y="1167"/>
                  </a:lnTo>
                  <a:lnTo>
                    <a:pt x="1" y="1214"/>
                  </a:lnTo>
                  <a:lnTo>
                    <a:pt x="1" y="14954"/>
                  </a:lnTo>
                  <a:lnTo>
                    <a:pt x="1" y="14990"/>
                  </a:lnTo>
                  <a:lnTo>
                    <a:pt x="1" y="15050"/>
                  </a:lnTo>
                  <a:lnTo>
                    <a:pt x="1" y="15097"/>
                  </a:lnTo>
                  <a:cubicBezTo>
                    <a:pt x="1" y="15109"/>
                    <a:pt x="1" y="15121"/>
                    <a:pt x="1" y="15145"/>
                  </a:cubicBezTo>
                  <a:cubicBezTo>
                    <a:pt x="13" y="15157"/>
                    <a:pt x="1" y="15169"/>
                    <a:pt x="1" y="15192"/>
                  </a:cubicBezTo>
                  <a:cubicBezTo>
                    <a:pt x="1" y="15204"/>
                    <a:pt x="1" y="15216"/>
                    <a:pt x="13" y="15240"/>
                  </a:cubicBezTo>
                  <a:cubicBezTo>
                    <a:pt x="25" y="15252"/>
                    <a:pt x="13" y="15276"/>
                    <a:pt x="25" y="15288"/>
                  </a:cubicBezTo>
                  <a:cubicBezTo>
                    <a:pt x="37" y="15300"/>
                    <a:pt x="37" y="15323"/>
                    <a:pt x="49" y="15335"/>
                  </a:cubicBezTo>
                  <a:cubicBezTo>
                    <a:pt x="49" y="15347"/>
                    <a:pt x="49" y="15371"/>
                    <a:pt x="61" y="15383"/>
                  </a:cubicBezTo>
                  <a:cubicBezTo>
                    <a:pt x="61" y="15407"/>
                    <a:pt x="72" y="15419"/>
                    <a:pt x="84" y="15431"/>
                  </a:cubicBezTo>
                  <a:cubicBezTo>
                    <a:pt x="84" y="15454"/>
                    <a:pt x="96" y="15466"/>
                    <a:pt x="96" y="15478"/>
                  </a:cubicBezTo>
                  <a:cubicBezTo>
                    <a:pt x="108" y="15502"/>
                    <a:pt x="120" y="15514"/>
                    <a:pt x="120" y="15526"/>
                  </a:cubicBezTo>
                  <a:cubicBezTo>
                    <a:pt x="168" y="15597"/>
                    <a:pt x="144" y="15573"/>
                    <a:pt x="180" y="15633"/>
                  </a:cubicBezTo>
                  <a:cubicBezTo>
                    <a:pt x="191" y="15645"/>
                    <a:pt x="203" y="15669"/>
                    <a:pt x="215" y="15681"/>
                  </a:cubicBezTo>
                  <a:lnTo>
                    <a:pt x="251" y="15728"/>
                  </a:lnTo>
                  <a:lnTo>
                    <a:pt x="299" y="15776"/>
                  </a:lnTo>
                  <a:lnTo>
                    <a:pt x="346" y="15823"/>
                  </a:lnTo>
                  <a:lnTo>
                    <a:pt x="394" y="15871"/>
                  </a:lnTo>
                  <a:cubicBezTo>
                    <a:pt x="418" y="15895"/>
                    <a:pt x="442" y="15907"/>
                    <a:pt x="453" y="15931"/>
                  </a:cubicBezTo>
                  <a:lnTo>
                    <a:pt x="525" y="15978"/>
                  </a:lnTo>
                  <a:cubicBezTo>
                    <a:pt x="584" y="16014"/>
                    <a:pt x="644" y="16050"/>
                    <a:pt x="715" y="16073"/>
                  </a:cubicBezTo>
                  <a:cubicBezTo>
                    <a:pt x="751" y="16097"/>
                    <a:pt x="799" y="16109"/>
                    <a:pt x="846" y="16121"/>
                  </a:cubicBezTo>
                  <a:cubicBezTo>
                    <a:pt x="953" y="16157"/>
                    <a:pt x="1073" y="16181"/>
                    <a:pt x="1192" y="16181"/>
                  </a:cubicBezTo>
                  <a:lnTo>
                    <a:pt x="1204" y="16181"/>
                  </a:lnTo>
                  <a:cubicBezTo>
                    <a:pt x="1311" y="16181"/>
                    <a:pt x="1418" y="16169"/>
                    <a:pt x="1525" y="16133"/>
                  </a:cubicBezTo>
                  <a:cubicBezTo>
                    <a:pt x="1573" y="16121"/>
                    <a:pt x="1620" y="16109"/>
                    <a:pt x="1668" y="16085"/>
                  </a:cubicBezTo>
                  <a:cubicBezTo>
                    <a:pt x="1704" y="16073"/>
                    <a:pt x="1739" y="16062"/>
                    <a:pt x="1763" y="16038"/>
                  </a:cubicBezTo>
                  <a:lnTo>
                    <a:pt x="1846" y="15990"/>
                  </a:lnTo>
                  <a:lnTo>
                    <a:pt x="1918" y="15942"/>
                  </a:lnTo>
                  <a:cubicBezTo>
                    <a:pt x="1942" y="15931"/>
                    <a:pt x="1966" y="15919"/>
                    <a:pt x="1989" y="15907"/>
                  </a:cubicBezTo>
                  <a:lnTo>
                    <a:pt x="2037" y="15859"/>
                  </a:lnTo>
                  <a:cubicBezTo>
                    <a:pt x="2049" y="15835"/>
                    <a:pt x="2073" y="15823"/>
                    <a:pt x="2085" y="15812"/>
                  </a:cubicBezTo>
                  <a:lnTo>
                    <a:pt x="2132" y="15752"/>
                  </a:lnTo>
                  <a:cubicBezTo>
                    <a:pt x="2144" y="15740"/>
                    <a:pt x="2156" y="15728"/>
                    <a:pt x="2168" y="15704"/>
                  </a:cubicBezTo>
                  <a:cubicBezTo>
                    <a:pt x="2180" y="15692"/>
                    <a:pt x="2192" y="15681"/>
                    <a:pt x="2204" y="15657"/>
                  </a:cubicBezTo>
                  <a:cubicBezTo>
                    <a:pt x="2216" y="15645"/>
                    <a:pt x="2227" y="15633"/>
                    <a:pt x="2239" y="15609"/>
                  </a:cubicBezTo>
                  <a:lnTo>
                    <a:pt x="2263" y="15561"/>
                  </a:lnTo>
                  <a:lnTo>
                    <a:pt x="2287" y="15514"/>
                  </a:lnTo>
                  <a:cubicBezTo>
                    <a:pt x="2299" y="15502"/>
                    <a:pt x="2311" y="15478"/>
                    <a:pt x="2311" y="15466"/>
                  </a:cubicBezTo>
                  <a:cubicBezTo>
                    <a:pt x="2323" y="15454"/>
                    <a:pt x="2335" y="15431"/>
                    <a:pt x="2335" y="15419"/>
                  </a:cubicBezTo>
                  <a:cubicBezTo>
                    <a:pt x="2347" y="15407"/>
                    <a:pt x="2347" y="15383"/>
                    <a:pt x="2358" y="15371"/>
                  </a:cubicBezTo>
                  <a:cubicBezTo>
                    <a:pt x="2358" y="15359"/>
                    <a:pt x="2370" y="15335"/>
                    <a:pt x="2370" y="15323"/>
                  </a:cubicBezTo>
                  <a:cubicBezTo>
                    <a:pt x="2382" y="15311"/>
                    <a:pt x="2382" y="15288"/>
                    <a:pt x="2382" y="15276"/>
                  </a:cubicBezTo>
                  <a:lnTo>
                    <a:pt x="2394" y="15228"/>
                  </a:lnTo>
                  <a:lnTo>
                    <a:pt x="2406" y="15180"/>
                  </a:lnTo>
                  <a:cubicBezTo>
                    <a:pt x="2406" y="15157"/>
                    <a:pt x="2418" y="15145"/>
                    <a:pt x="2418" y="15133"/>
                  </a:cubicBezTo>
                  <a:lnTo>
                    <a:pt x="2418" y="15085"/>
                  </a:lnTo>
                  <a:lnTo>
                    <a:pt x="2418" y="15026"/>
                  </a:lnTo>
                  <a:lnTo>
                    <a:pt x="2418" y="14978"/>
                  </a:lnTo>
                  <a:lnTo>
                    <a:pt x="2418" y="14954"/>
                  </a:lnTo>
                  <a:lnTo>
                    <a:pt x="2418" y="1214"/>
                  </a:lnTo>
                  <a:lnTo>
                    <a:pt x="2406" y="1214"/>
                  </a:lnTo>
                  <a:lnTo>
                    <a:pt x="2406" y="1167"/>
                  </a:lnTo>
                  <a:lnTo>
                    <a:pt x="2406" y="1119"/>
                  </a:lnTo>
                  <a:lnTo>
                    <a:pt x="2406" y="1072"/>
                  </a:lnTo>
                  <a:cubicBezTo>
                    <a:pt x="2406" y="1060"/>
                    <a:pt x="2406" y="1036"/>
                    <a:pt x="2406" y="1024"/>
                  </a:cubicBezTo>
                  <a:lnTo>
                    <a:pt x="2406" y="976"/>
                  </a:lnTo>
                  <a:cubicBezTo>
                    <a:pt x="2406" y="964"/>
                    <a:pt x="2394" y="941"/>
                    <a:pt x="2394" y="929"/>
                  </a:cubicBezTo>
                  <a:cubicBezTo>
                    <a:pt x="2382" y="917"/>
                    <a:pt x="2382" y="893"/>
                    <a:pt x="2370" y="881"/>
                  </a:cubicBezTo>
                  <a:cubicBezTo>
                    <a:pt x="2370" y="869"/>
                    <a:pt x="2370" y="845"/>
                    <a:pt x="2358" y="833"/>
                  </a:cubicBezTo>
                  <a:lnTo>
                    <a:pt x="2347" y="786"/>
                  </a:lnTo>
                  <a:lnTo>
                    <a:pt x="2323" y="738"/>
                  </a:lnTo>
                  <a:cubicBezTo>
                    <a:pt x="2323" y="714"/>
                    <a:pt x="2311" y="703"/>
                    <a:pt x="2299" y="691"/>
                  </a:cubicBezTo>
                  <a:cubicBezTo>
                    <a:pt x="2299" y="667"/>
                    <a:pt x="2287" y="655"/>
                    <a:pt x="2275" y="643"/>
                  </a:cubicBezTo>
                  <a:lnTo>
                    <a:pt x="2251" y="595"/>
                  </a:lnTo>
                  <a:lnTo>
                    <a:pt x="2216" y="548"/>
                  </a:lnTo>
                  <a:cubicBezTo>
                    <a:pt x="2204" y="524"/>
                    <a:pt x="2192" y="512"/>
                    <a:pt x="2180" y="500"/>
                  </a:cubicBezTo>
                  <a:cubicBezTo>
                    <a:pt x="2168" y="476"/>
                    <a:pt x="2156" y="464"/>
                    <a:pt x="2144" y="452"/>
                  </a:cubicBezTo>
                  <a:lnTo>
                    <a:pt x="2108" y="393"/>
                  </a:lnTo>
                  <a:lnTo>
                    <a:pt x="2061" y="345"/>
                  </a:lnTo>
                  <a:lnTo>
                    <a:pt x="2001" y="298"/>
                  </a:lnTo>
                  <a:cubicBezTo>
                    <a:pt x="1989" y="286"/>
                    <a:pt x="1966" y="274"/>
                    <a:pt x="1942" y="250"/>
                  </a:cubicBezTo>
                  <a:lnTo>
                    <a:pt x="1882" y="202"/>
                  </a:lnTo>
                  <a:lnTo>
                    <a:pt x="1799" y="155"/>
                  </a:lnTo>
                  <a:cubicBezTo>
                    <a:pt x="1763" y="143"/>
                    <a:pt x="1739" y="119"/>
                    <a:pt x="1704" y="107"/>
                  </a:cubicBezTo>
                  <a:cubicBezTo>
                    <a:pt x="1668" y="95"/>
                    <a:pt x="1620" y="71"/>
                    <a:pt x="1573" y="60"/>
                  </a:cubicBezTo>
                  <a:cubicBezTo>
                    <a:pt x="1501" y="36"/>
                    <a:pt x="1418" y="12"/>
                    <a:pt x="1334" y="12"/>
                  </a:cubicBezTo>
                  <a:cubicBezTo>
                    <a:pt x="1287" y="0"/>
                    <a:pt x="1251" y="0"/>
                    <a:pt x="12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1" name="Google Shape;1481;p15"/>
            <p:cNvSpPr/>
            <p:nvPr/>
          </p:nvSpPr>
          <p:spPr>
            <a:xfrm>
              <a:off x="4059511" y="-169612"/>
              <a:ext cx="142572" cy="125041"/>
            </a:xfrm>
            <a:custGeom>
              <a:avLst/>
              <a:gdLst/>
              <a:ahLst/>
              <a:cxnLst/>
              <a:rect l="l" t="t" r="r" b="b"/>
              <a:pathLst>
                <a:path w="4359" h="3823" extrusionOk="0">
                  <a:moveTo>
                    <a:pt x="1131" y="0"/>
                  </a:moveTo>
                  <a:cubicBezTo>
                    <a:pt x="512" y="0"/>
                    <a:pt x="0" y="512"/>
                    <a:pt x="0" y="1131"/>
                  </a:cubicBezTo>
                  <a:lnTo>
                    <a:pt x="0" y="2679"/>
                  </a:lnTo>
                  <a:cubicBezTo>
                    <a:pt x="0" y="3310"/>
                    <a:pt x="512" y="3810"/>
                    <a:pt x="1131" y="3822"/>
                  </a:cubicBezTo>
                  <a:lnTo>
                    <a:pt x="3215" y="3822"/>
                  </a:lnTo>
                  <a:cubicBezTo>
                    <a:pt x="3846" y="3810"/>
                    <a:pt x="4358" y="3310"/>
                    <a:pt x="4358" y="2679"/>
                  </a:cubicBezTo>
                  <a:lnTo>
                    <a:pt x="4358" y="1131"/>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2" name="Google Shape;1482;p15"/>
            <p:cNvSpPr/>
            <p:nvPr/>
          </p:nvSpPr>
          <p:spPr>
            <a:xfrm>
              <a:off x="4059511" y="277825"/>
              <a:ext cx="142572" cy="124648"/>
            </a:xfrm>
            <a:custGeom>
              <a:avLst/>
              <a:gdLst/>
              <a:ahLst/>
              <a:cxnLst/>
              <a:rect l="l" t="t" r="r" b="b"/>
              <a:pathLst>
                <a:path w="4359" h="3811" extrusionOk="0">
                  <a:moveTo>
                    <a:pt x="1131" y="0"/>
                  </a:moveTo>
                  <a:cubicBezTo>
                    <a:pt x="512" y="0"/>
                    <a:pt x="0" y="512"/>
                    <a:pt x="0" y="1132"/>
                  </a:cubicBezTo>
                  <a:lnTo>
                    <a:pt x="0" y="2679"/>
                  </a:lnTo>
                  <a:cubicBezTo>
                    <a:pt x="0" y="3310"/>
                    <a:pt x="512" y="3810"/>
                    <a:pt x="1131" y="3810"/>
                  </a:cubicBezTo>
                  <a:lnTo>
                    <a:pt x="3215" y="3810"/>
                  </a:lnTo>
                  <a:cubicBezTo>
                    <a:pt x="3846" y="3810"/>
                    <a:pt x="4358" y="3310"/>
                    <a:pt x="4358" y="2679"/>
                  </a:cubicBezTo>
                  <a:lnTo>
                    <a:pt x="4358" y="1132"/>
                  </a:lnTo>
                  <a:cubicBezTo>
                    <a:pt x="4358"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3" name="Google Shape;1483;p15"/>
            <p:cNvSpPr/>
            <p:nvPr/>
          </p:nvSpPr>
          <p:spPr>
            <a:xfrm>
              <a:off x="4082079"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75" y="452"/>
                    <a:pt x="263" y="476"/>
                    <a:pt x="251" y="500"/>
                  </a:cubicBezTo>
                  <a:cubicBezTo>
                    <a:pt x="227" y="524"/>
                    <a:pt x="203" y="560"/>
                    <a:pt x="180" y="595"/>
                  </a:cubicBezTo>
                  <a:cubicBezTo>
                    <a:pt x="156" y="631"/>
                    <a:pt x="144" y="655"/>
                    <a:pt x="132" y="691"/>
                  </a:cubicBezTo>
                  <a:cubicBezTo>
                    <a:pt x="108" y="726"/>
                    <a:pt x="96" y="750"/>
                    <a:pt x="84" y="786"/>
                  </a:cubicBezTo>
                  <a:cubicBezTo>
                    <a:pt x="72" y="833"/>
                    <a:pt x="60" y="869"/>
                    <a:pt x="49" y="917"/>
                  </a:cubicBezTo>
                  <a:cubicBezTo>
                    <a:pt x="49"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25" y="16145"/>
                  </a:lnTo>
                  <a:cubicBezTo>
                    <a:pt x="1584" y="16121"/>
                    <a:pt x="1656" y="16097"/>
                    <a:pt x="1727" y="16073"/>
                  </a:cubicBezTo>
                  <a:lnTo>
                    <a:pt x="1739" y="16073"/>
                  </a:lnTo>
                  <a:cubicBezTo>
                    <a:pt x="1882" y="16002"/>
                    <a:pt x="2013" y="15907"/>
                    <a:pt x="2120" y="15788"/>
                  </a:cubicBezTo>
                  <a:cubicBezTo>
                    <a:pt x="2335" y="15561"/>
                    <a:pt x="2454" y="15276"/>
                    <a:pt x="2454" y="14966"/>
                  </a:cubicBezTo>
                  <a:lnTo>
                    <a:pt x="2454"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4" name="Google Shape;1484;p15"/>
            <p:cNvSpPr/>
            <p:nvPr/>
          </p:nvSpPr>
          <p:spPr>
            <a:xfrm>
              <a:off x="4093003" y="-148189"/>
              <a:ext cx="79872" cy="529240"/>
            </a:xfrm>
            <a:custGeom>
              <a:avLst/>
              <a:gdLst/>
              <a:ahLst/>
              <a:cxnLst/>
              <a:rect l="l" t="t" r="r" b="b"/>
              <a:pathLst>
                <a:path w="2442" h="16181" extrusionOk="0">
                  <a:moveTo>
                    <a:pt x="1143" y="0"/>
                  </a:moveTo>
                  <a:cubicBezTo>
                    <a:pt x="1048" y="0"/>
                    <a:pt x="965" y="24"/>
                    <a:pt x="881" y="48"/>
                  </a:cubicBezTo>
                  <a:cubicBezTo>
                    <a:pt x="834" y="60"/>
                    <a:pt x="798" y="71"/>
                    <a:pt x="750" y="83"/>
                  </a:cubicBezTo>
                  <a:cubicBezTo>
                    <a:pt x="715" y="107"/>
                    <a:pt x="679" y="119"/>
                    <a:pt x="655" y="131"/>
                  </a:cubicBezTo>
                  <a:cubicBezTo>
                    <a:pt x="619" y="155"/>
                    <a:pt x="596" y="167"/>
                    <a:pt x="572" y="179"/>
                  </a:cubicBezTo>
                  <a:cubicBezTo>
                    <a:pt x="548" y="202"/>
                    <a:pt x="524" y="214"/>
                    <a:pt x="500" y="226"/>
                  </a:cubicBezTo>
                  <a:lnTo>
                    <a:pt x="441" y="274"/>
                  </a:lnTo>
                  <a:lnTo>
                    <a:pt x="393" y="322"/>
                  </a:lnTo>
                  <a:cubicBezTo>
                    <a:pt x="369" y="333"/>
                    <a:pt x="358" y="357"/>
                    <a:pt x="346" y="369"/>
                  </a:cubicBezTo>
                  <a:cubicBezTo>
                    <a:pt x="322" y="381"/>
                    <a:pt x="310" y="393"/>
                    <a:pt x="298" y="417"/>
                  </a:cubicBezTo>
                  <a:cubicBezTo>
                    <a:pt x="286" y="429"/>
                    <a:pt x="274" y="441"/>
                    <a:pt x="262" y="464"/>
                  </a:cubicBezTo>
                  <a:cubicBezTo>
                    <a:pt x="250" y="476"/>
                    <a:pt x="238" y="488"/>
                    <a:pt x="227" y="512"/>
                  </a:cubicBezTo>
                  <a:lnTo>
                    <a:pt x="191" y="560"/>
                  </a:lnTo>
                  <a:lnTo>
                    <a:pt x="167" y="607"/>
                  </a:lnTo>
                  <a:lnTo>
                    <a:pt x="131" y="655"/>
                  </a:lnTo>
                  <a:lnTo>
                    <a:pt x="107" y="703"/>
                  </a:lnTo>
                  <a:cubicBezTo>
                    <a:pt x="107" y="714"/>
                    <a:pt x="96" y="726"/>
                    <a:pt x="96" y="750"/>
                  </a:cubicBezTo>
                  <a:cubicBezTo>
                    <a:pt x="84" y="762"/>
                    <a:pt x="84" y="774"/>
                    <a:pt x="72" y="786"/>
                  </a:cubicBezTo>
                  <a:lnTo>
                    <a:pt x="60" y="833"/>
                  </a:lnTo>
                  <a:lnTo>
                    <a:pt x="36" y="881"/>
                  </a:lnTo>
                  <a:cubicBezTo>
                    <a:pt x="36" y="905"/>
                    <a:pt x="36" y="917"/>
                    <a:pt x="24" y="929"/>
                  </a:cubicBezTo>
                  <a:cubicBezTo>
                    <a:pt x="24" y="953"/>
                    <a:pt x="24" y="964"/>
                    <a:pt x="12" y="976"/>
                  </a:cubicBezTo>
                  <a:cubicBezTo>
                    <a:pt x="12" y="1000"/>
                    <a:pt x="12" y="1012"/>
                    <a:pt x="12" y="1024"/>
                  </a:cubicBezTo>
                  <a:cubicBezTo>
                    <a:pt x="0" y="1048"/>
                    <a:pt x="12" y="1060"/>
                    <a:pt x="12" y="1072"/>
                  </a:cubicBezTo>
                  <a:lnTo>
                    <a:pt x="12" y="1119"/>
                  </a:lnTo>
                  <a:lnTo>
                    <a:pt x="12" y="1167"/>
                  </a:lnTo>
                  <a:lnTo>
                    <a:pt x="12" y="1214"/>
                  </a:lnTo>
                  <a:lnTo>
                    <a:pt x="12" y="14954"/>
                  </a:lnTo>
                  <a:cubicBezTo>
                    <a:pt x="12" y="14966"/>
                    <a:pt x="12" y="14978"/>
                    <a:pt x="12" y="14990"/>
                  </a:cubicBezTo>
                  <a:lnTo>
                    <a:pt x="12" y="15050"/>
                  </a:lnTo>
                  <a:cubicBezTo>
                    <a:pt x="12" y="15061"/>
                    <a:pt x="12" y="15073"/>
                    <a:pt x="12" y="15097"/>
                  </a:cubicBezTo>
                  <a:cubicBezTo>
                    <a:pt x="12" y="15109"/>
                    <a:pt x="12" y="15121"/>
                    <a:pt x="12" y="15145"/>
                  </a:cubicBezTo>
                  <a:cubicBezTo>
                    <a:pt x="12" y="15157"/>
                    <a:pt x="12" y="15169"/>
                    <a:pt x="12" y="15192"/>
                  </a:cubicBezTo>
                  <a:cubicBezTo>
                    <a:pt x="12" y="15204"/>
                    <a:pt x="12" y="15216"/>
                    <a:pt x="24" y="15240"/>
                  </a:cubicBezTo>
                  <a:cubicBezTo>
                    <a:pt x="36" y="15252"/>
                    <a:pt x="36" y="15276"/>
                    <a:pt x="36" y="15288"/>
                  </a:cubicBezTo>
                  <a:cubicBezTo>
                    <a:pt x="48" y="15300"/>
                    <a:pt x="48" y="15323"/>
                    <a:pt x="60" y="15335"/>
                  </a:cubicBezTo>
                  <a:lnTo>
                    <a:pt x="72" y="15383"/>
                  </a:lnTo>
                  <a:cubicBezTo>
                    <a:pt x="72" y="15407"/>
                    <a:pt x="84" y="15419"/>
                    <a:pt x="96" y="15431"/>
                  </a:cubicBezTo>
                  <a:cubicBezTo>
                    <a:pt x="96" y="15454"/>
                    <a:pt x="107" y="15466"/>
                    <a:pt x="119" y="15478"/>
                  </a:cubicBezTo>
                  <a:cubicBezTo>
                    <a:pt x="119" y="15502"/>
                    <a:pt x="131" y="15514"/>
                    <a:pt x="143" y="15526"/>
                  </a:cubicBezTo>
                  <a:cubicBezTo>
                    <a:pt x="143" y="15550"/>
                    <a:pt x="155" y="15561"/>
                    <a:pt x="167" y="15585"/>
                  </a:cubicBezTo>
                  <a:cubicBezTo>
                    <a:pt x="179" y="15597"/>
                    <a:pt x="191" y="15609"/>
                    <a:pt x="191" y="15633"/>
                  </a:cubicBezTo>
                  <a:lnTo>
                    <a:pt x="227" y="15681"/>
                  </a:lnTo>
                  <a:lnTo>
                    <a:pt x="262" y="15728"/>
                  </a:lnTo>
                  <a:lnTo>
                    <a:pt x="310" y="15776"/>
                  </a:lnTo>
                  <a:lnTo>
                    <a:pt x="358" y="15823"/>
                  </a:lnTo>
                  <a:lnTo>
                    <a:pt x="417" y="15871"/>
                  </a:lnTo>
                  <a:cubicBezTo>
                    <a:pt x="429" y="15895"/>
                    <a:pt x="453" y="15907"/>
                    <a:pt x="477" y="15931"/>
                  </a:cubicBezTo>
                  <a:cubicBezTo>
                    <a:pt x="500" y="15942"/>
                    <a:pt x="512" y="15954"/>
                    <a:pt x="536" y="15978"/>
                  </a:cubicBezTo>
                  <a:cubicBezTo>
                    <a:pt x="596" y="16014"/>
                    <a:pt x="655" y="16050"/>
                    <a:pt x="727" y="16073"/>
                  </a:cubicBezTo>
                  <a:cubicBezTo>
                    <a:pt x="762" y="16097"/>
                    <a:pt x="810" y="16109"/>
                    <a:pt x="858" y="16121"/>
                  </a:cubicBezTo>
                  <a:cubicBezTo>
                    <a:pt x="965" y="16157"/>
                    <a:pt x="1084" y="16181"/>
                    <a:pt x="1215" y="16181"/>
                  </a:cubicBezTo>
                  <a:lnTo>
                    <a:pt x="1227" y="16181"/>
                  </a:lnTo>
                  <a:cubicBezTo>
                    <a:pt x="1334" y="16181"/>
                    <a:pt x="1441" y="16169"/>
                    <a:pt x="1536" y="16133"/>
                  </a:cubicBezTo>
                  <a:cubicBezTo>
                    <a:pt x="1584" y="16121"/>
                    <a:pt x="1631" y="16109"/>
                    <a:pt x="1679" y="16085"/>
                  </a:cubicBezTo>
                  <a:cubicBezTo>
                    <a:pt x="1715" y="16073"/>
                    <a:pt x="1751" y="16062"/>
                    <a:pt x="1786" y="16038"/>
                  </a:cubicBezTo>
                  <a:cubicBezTo>
                    <a:pt x="1810" y="16026"/>
                    <a:pt x="1834" y="16014"/>
                    <a:pt x="1858" y="15990"/>
                  </a:cubicBezTo>
                  <a:lnTo>
                    <a:pt x="1929" y="15942"/>
                  </a:lnTo>
                  <a:cubicBezTo>
                    <a:pt x="1953" y="15931"/>
                    <a:pt x="1977" y="15919"/>
                    <a:pt x="2001" y="15907"/>
                  </a:cubicBezTo>
                  <a:cubicBezTo>
                    <a:pt x="2012" y="15883"/>
                    <a:pt x="2036" y="15871"/>
                    <a:pt x="2048" y="15859"/>
                  </a:cubicBezTo>
                  <a:lnTo>
                    <a:pt x="2096" y="15812"/>
                  </a:lnTo>
                  <a:lnTo>
                    <a:pt x="2143" y="15752"/>
                  </a:lnTo>
                  <a:cubicBezTo>
                    <a:pt x="2155" y="15740"/>
                    <a:pt x="2167" y="15728"/>
                    <a:pt x="2179" y="15704"/>
                  </a:cubicBezTo>
                  <a:lnTo>
                    <a:pt x="2215" y="15657"/>
                  </a:lnTo>
                  <a:lnTo>
                    <a:pt x="2251" y="15609"/>
                  </a:lnTo>
                  <a:lnTo>
                    <a:pt x="2274" y="15561"/>
                  </a:lnTo>
                  <a:cubicBezTo>
                    <a:pt x="2286" y="15550"/>
                    <a:pt x="2298" y="15538"/>
                    <a:pt x="2310" y="15514"/>
                  </a:cubicBezTo>
                  <a:cubicBezTo>
                    <a:pt x="2310" y="15502"/>
                    <a:pt x="2322" y="15478"/>
                    <a:pt x="2334" y="15466"/>
                  </a:cubicBezTo>
                  <a:cubicBezTo>
                    <a:pt x="2334" y="15454"/>
                    <a:pt x="2346" y="15431"/>
                    <a:pt x="2346" y="15419"/>
                  </a:cubicBezTo>
                  <a:cubicBezTo>
                    <a:pt x="2358" y="15407"/>
                    <a:pt x="2358" y="15383"/>
                    <a:pt x="2370" y="15371"/>
                  </a:cubicBezTo>
                  <a:cubicBezTo>
                    <a:pt x="2370" y="15359"/>
                    <a:pt x="2382" y="15335"/>
                    <a:pt x="2382" y="15323"/>
                  </a:cubicBezTo>
                  <a:cubicBezTo>
                    <a:pt x="2393" y="15311"/>
                    <a:pt x="2393" y="15288"/>
                    <a:pt x="2393" y="15276"/>
                  </a:cubicBezTo>
                  <a:cubicBezTo>
                    <a:pt x="2405" y="15264"/>
                    <a:pt x="2405" y="15240"/>
                    <a:pt x="2405" y="15228"/>
                  </a:cubicBezTo>
                  <a:cubicBezTo>
                    <a:pt x="2417" y="15204"/>
                    <a:pt x="2417" y="15192"/>
                    <a:pt x="2417" y="15180"/>
                  </a:cubicBezTo>
                  <a:cubicBezTo>
                    <a:pt x="2429" y="15157"/>
                    <a:pt x="2417" y="15145"/>
                    <a:pt x="2417" y="15133"/>
                  </a:cubicBezTo>
                  <a:lnTo>
                    <a:pt x="2417" y="15085"/>
                  </a:lnTo>
                  <a:lnTo>
                    <a:pt x="2417" y="15026"/>
                  </a:lnTo>
                  <a:lnTo>
                    <a:pt x="2417" y="14978"/>
                  </a:lnTo>
                  <a:lnTo>
                    <a:pt x="2417" y="1214"/>
                  </a:lnTo>
                  <a:lnTo>
                    <a:pt x="2441" y="1214"/>
                  </a:lnTo>
                  <a:lnTo>
                    <a:pt x="2441" y="1167"/>
                  </a:lnTo>
                  <a:lnTo>
                    <a:pt x="2441" y="1119"/>
                  </a:lnTo>
                  <a:cubicBezTo>
                    <a:pt x="2441" y="1107"/>
                    <a:pt x="2441" y="1084"/>
                    <a:pt x="2441" y="1072"/>
                  </a:cubicBezTo>
                  <a:cubicBezTo>
                    <a:pt x="2441" y="1060"/>
                    <a:pt x="2441" y="1036"/>
                    <a:pt x="2441" y="1024"/>
                  </a:cubicBezTo>
                  <a:cubicBezTo>
                    <a:pt x="2441" y="1012"/>
                    <a:pt x="2441" y="988"/>
                    <a:pt x="2441" y="976"/>
                  </a:cubicBezTo>
                  <a:cubicBezTo>
                    <a:pt x="2441" y="964"/>
                    <a:pt x="2429" y="941"/>
                    <a:pt x="2429" y="929"/>
                  </a:cubicBezTo>
                  <a:cubicBezTo>
                    <a:pt x="2429" y="905"/>
                    <a:pt x="2429" y="893"/>
                    <a:pt x="2417" y="881"/>
                  </a:cubicBezTo>
                  <a:cubicBezTo>
                    <a:pt x="2417" y="869"/>
                    <a:pt x="2405" y="845"/>
                    <a:pt x="2405" y="833"/>
                  </a:cubicBezTo>
                  <a:cubicBezTo>
                    <a:pt x="2405" y="810"/>
                    <a:pt x="2393" y="798"/>
                    <a:pt x="2382" y="786"/>
                  </a:cubicBezTo>
                  <a:cubicBezTo>
                    <a:pt x="2382" y="762"/>
                    <a:pt x="2370" y="750"/>
                    <a:pt x="2370" y="738"/>
                  </a:cubicBezTo>
                  <a:cubicBezTo>
                    <a:pt x="2358" y="714"/>
                    <a:pt x="2346" y="703"/>
                    <a:pt x="2346" y="691"/>
                  </a:cubicBezTo>
                  <a:lnTo>
                    <a:pt x="2298" y="643"/>
                  </a:lnTo>
                  <a:cubicBezTo>
                    <a:pt x="2286" y="619"/>
                    <a:pt x="2274" y="607"/>
                    <a:pt x="2263" y="595"/>
                  </a:cubicBezTo>
                  <a:cubicBezTo>
                    <a:pt x="2251" y="572"/>
                    <a:pt x="2251" y="560"/>
                    <a:pt x="2239" y="548"/>
                  </a:cubicBezTo>
                  <a:lnTo>
                    <a:pt x="2203" y="500"/>
                  </a:lnTo>
                  <a:lnTo>
                    <a:pt x="2167" y="452"/>
                  </a:lnTo>
                  <a:lnTo>
                    <a:pt x="2120" y="393"/>
                  </a:lnTo>
                  <a:lnTo>
                    <a:pt x="2072" y="345"/>
                  </a:lnTo>
                  <a:lnTo>
                    <a:pt x="2024" y="298"/>
                  </a:lnTo>
                  <a:cubicBezTo>
                    <a:pt x="2001" y="286"/>
                    <a:pt x="1977" y="274"/>
                    <a:pt x="1965" y="250"/>
                  </a:cubicBezTo>
                  <a:lnTo>
                    <a:pt x="1893" y="202"/>
                  </a:lnTo>
                  <a:lnTo>
                    <a:pt x="1810" y="155"/>
                  </a:lnTo>
                  <a:cubicBezTo>
                    <a:pt x="1786" y="143"/>
                    <a:pt x="1751" y="119"/>
                    <a:pt x="1715" y="107"/>
                  </a:cubicBezTo>
                  <a:cubicBezTo>
                    <a:pt x="1679" y="95"/>
                    <a:pt x="1631" y="71"/>
                    <a:pt x="1596" y="60"/>
                  </a:cubicBezTo>
                  <a:cubicBezTo>
                    <a:pt x="1512" y="36"/>
                    <a:pt x="1429" y="12"/>
                    <a:pt x="1346" y="12"/>
                  </a:cubicBezTo>
                  <a:cubicBezTo>
                    <a:pt x="1298" y="0"/>
                    <a:pt x="1262"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5" name="Google Shape;1485;p15"/>
            <p:cNvSpPr/>
            <p:nvPr/>
          </p:nvSpPr>
          <p:spPr>
            <a:xfrm>
              <a:off x="3688772" y="-169612"/>
              <a:ext cx="142572" cy="125041"/>
            </a:xfrm>
            <a:custGeom>
              <a:avLst/>
              <a:gdLst/>
              <a:ahLst/>
              <a:cxnLst/>
              <a:rect l="l" t="t" r="r" b="b"/>
              <a:pathLst>
                <a:path w="4359" h="3823" extrusionOk="0">
                  <a:moveTo>
                    <a:pt x="1144" y="0"/>
                  </a:moveTo>
                  <a:cubicBezTo>
                    <a:pt x="513" y="0"/>
                    <a:pt x="1" y="512"/>
                    <a:pt x="1" y="1131"/>
                  </a:cubicBezTo>
                  <a:lnTo>
                    <a:pt x="1" y="2679"/>
                  </a:lnTo>
                  <a:cubicBezTo>
                    <a:pt x="1" y="3310"/>
                    <a:pt x="513" y="3810"/>
                    <a:pt x="1144" y="3822"/>
                  </a:cubicBezTo>
                  <a:lnTo>
                    <a:pt x="3227" y="3822"/>
                  </a:lnTo>
                  <a:cubicBezTo>
                    <a:pt x="3846" y="3810"/>
                    <a:pt x="4358" y="3310"/>
                    <a:pt x="4358" y="2679"/>
                  </a:cubicBezTo>
                  <a:lnTo>
                    <a:pt x="4358" y="1131"/>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6" name="Google Shape;1486;p15"/>
            <p:cNvSpPr/>
            <p:nvPr/>
          </p:nvSpPr>
          <p:spPr>
            <a:xfrm>
              <a:off x="3688772" y="277825"/>
              <a:ext cx="142572" cy="124648"/>
            </a:xfrm>
            <a:custGeom>
              <a:avLst/>
              <a:gdLst/>
              <a:ahLst/>
              <a:cxnLst/>
              <a:rect l="l" t="t" r="r" b="b"/>
              <a:pathLst>
                <a:path w="4359" h="3811" extrusionOk="0">
                  <a:moveTo>
                    <a:pt x="1144" y="0"/>
                  </a:moveTo>
                  <a:cubicBezTo>
                    <a:pt x="513" y="0"/>
                    <a:pt x="1" y="512"/>
                    <a:pt x="1" y="1132"/>
                  </a:cubicBezTo>
                  <a:lnTo>
                    <a:pt x="1" y="2679"/>
                  </a:lnTo>
                  <a:cubicBezTo>
                    <a:pt x="1" y="3310"/>
                    <a:pt x="513" y="3810"/>
                    <a:pt x="1144" y="3810"/>
                  </a:cubicBezTo>
                  <a:lnTo>
                    <a:pt x="3227" y="3810"/>
                  </a:lnTo>
                  <a:cubicBezTo>
                    <a:pt x="3846" y="3810"/>
                    <a:pt x="4358" y="3310"/>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7" name="Google Shape;1487;p15"/>
            <p:cNvSpPr/>
            <p:nvPr/>
          </p:nvSpPr>
          <p:spPr>
            <a:xfrm>
              <a:off x="3711766" y="-148189"/>
              <a:ext cx="80231" cy="529240"/>
            </a:xfrm>
            <a:custGeom>
              <a:avLst/>
              <a:gdLst/>
              <a:ahLst/>
              <a:cxnLst/>
              <a:rect l="l" t="t" r="r" b="b"/>
              <a:pathLst>
                <a:path w="2453" h="16181" extrusionOk="0">
                  <a:moveTo>
                    <a:pt x="1226" y="0"/>
                  </a:moveTo>
                  <a:cubicBezTo>
                    <a:pt x="917" y="0"/>
                    <a:pt x="631" y="107"/>
                    <a:pt x="405" y="310"/>
                  </a:cubicBezTo>
                  <a:lnTo>
                    <a:pt x="381" y="333"/>
                  </a:lnTo>
                  <a:cubicBezTo>
                    <a:pt x="357" y="369"/>
                    <a:pt x="322" y="393"/>
                    <a:pt x="286" y="429"/>
                  </a:cubicBezTo>
                  <a:cubicBezTo>
                    <a:pt x="274" y="452"/>
                    <a:pt x="250" y="476"/>
                    <a:pt x="238" y="500"/>
                  </a:cubicBezTo>
                  <a:cubicBezTo>
                    <a:pt x="214" y="524"/>
                    <a:pt x="191" y="560"/>
                    <a:pt x="179" y="595"/>
                  </a:cubicBezTo>
                  <a:cubicBezTo>
                    <a:pt x="155" y="631"/>
                    <a:pt x="131" y="655"/>
                    <a:pt x="119" y="691"/>
                  </a:cubicBezTo>
                  <a:cubicBezTo>
                    <a:pt x="107" y="726"/>
                    <a:pt x="95" y="750"/>
                    <a:pt x="83" y="786"/>
                  </a:cubicBezTo>
                  <a:cubicBezTo>
                    <a:pt x="60" y="833"/>
                    <a:pt x="48" y="869"/>
                    <a:pt x="36" y="917"/>
                  </a:cubicBezTo>
                  <a:cubicBezTo>
                    <a:pt x="36" y="941"/>
                    <a:pt x="24" y="964"/>
                    <a:pt x="12" y="1000"/>
                  </a:cubicBezTo>
                  <a:cubicBezTo>
                    <a:pt x="0" y="1072"/>
                    <a:pt x="0" y="1143"/>
                    <a:pt x="0" y="1226"/>
                  </a:cubicBezTo>
                  <a:lnTo>
                    <a:pt x="0" y="14954"/>
                  </a:lnTo>
                  <a:cubicBezTo>
                    <a:pt x="0" y="15633"/>
                    <a:pt x="548" y="16181"/>
                    <a:pt x="1215" y="16181"/>
                  </a:cubicBezTo>
                  <a:lnTo>
                    <a:pt x="1226" y="16181"/>
                  </a:lnTo>
                  <a:cubicBezTo>
                    <a:pt x="1310" y="16181"/>
                    <a:pt x="1393" y="16169"/>
                    <a:pt x="1476" y="16157"/>
                  </a:cubicBezTo>
                  <a:lnTo>
                    <a:pt x="1512" y="16145"/>
                  </a:lnTo>
                  <a:cubicBezTo>
                    <a:pt x="1584" y="16121"/>
                    <a:pt x="1655" y="16097"/>
                    <a:pt x="1715" y="16073"/>
                  </a:cubicBezTo>
                  <a:lnTo>
                    <a:pt x="1738" y="16073"/>
                  </a:lnTo>
                  <a:cubicBezTo>
                    <a:pt x="1881" y="16002"/>
                    <a:pt x="2012" y="15907"/>
                    <a:pt x="2119" y="15788"/>
                  </a:cubicBezTo>
                  <a:cubicBezTo>
                    <a:pt x="2334" y="15561"/>
                    <a:pt x="2441" y="15276"/>
                    <a:pt x="2453" y="14966"/>
                  </a:cubicBezTo>
                  <a:lnTo>
                    <a:pt x="2453" y="1226"/>
                  </a:lnTo>
                  <a:cubicBezTo>
                    <a:pt x="2453" y="548"/>
                    <a:pt x="1905" y="0"/>
                    <a:pt x="1226"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8" name="Google Shape;1488;p15"/>
            <p:cNvSpPr/>
            <p:nvPr/>
          </p:nvSpPr>
          <p:spPr>
            <a:xfrm>
              <a:off x="3723442" y="-148189"/>
              <a:ext cx="79087" cy="529240"/>
            </a:xfrm>
            <a:custGeom>
              <a:avLst/>
              <a:gdLst/>
              <a:ahLst/>
              <a:cxnLst/>
              <a:rect l="l" t="t" r="r" b="b"/>
              <a:pathLst>
                <a:path w="2418" h="16181" extrusionOk="0">
                  <a:moveTo>
                    <a:pt x="1131" y="0"/>
                  </a:moveTo>
                  <a:cubicBezTo>
                    <a:pt x="1048" y="0"/>
                    <a:pt x="965" y="24"/>
                    <a:pt x="881" y="48"/>
                  </a:cubicBezTo>
                  <a:cubicBezTo>
                    <a:pt x="834" y="60"/>
                    <a:pt x="786" y="71"/>
                    <a:pt x="738" y="83"/>
                  </a:cubicBezTo>
                  <a:cubicBezTo>
                    <a:pt x="715" y="107"/>
                    <a:pt x="679" y="119"/>
                    <a:pt x="643" y="131"/>
                  </a:cubicBezTo>
                  <a:cubicBezTo>
                    <a:pt x="608" y="155"/>
                    <a:pt x="596" y="167"/>
                    <a:pt x="572" y="179"/>
                  </a:cubicBezTo>
                  <a:cubicBezTo>
                    <a:pt x="536" y="202"/>
                    <a:pt x="524" y="214"/>
                    <a:pt x="500" y="226"/>
                  </a:cubicBezTo>
                  <a:cubicBezTo>
                    <a:pt x="477" y="238"/>
                    <a:pt x="453" y="262"/>
                    <a:pt x="429" y="274"/>
                  </a:cubicBezTo>
                  <a:lnTo>
                    <a:pt x="381" y="322"/>
                  </a:lnTo>
                  <a:lnTo>
                    <a:pt x="334" y="369"/>
                  </a:lnTo>
                  <a:cubicBezTo>
                    <a:pt x="322" y="381"/>
                    <a:pt x="298" y="393"/>
                    <a:pt x="286" y="417"/>
                  </a:cubicBezTo>
                  <a:lnTo>
                    <a:pt x="250" y="464"/>
                  </a:lnTo>
                  <a:lnTo>
                    <a:pt x="215" y="512"/>
                  </a:lnTo>
                  <a:lnTo>
                    <a:pt x="179" y="560"/>
                  </a:lnTo>
                  <a:cubicBezTo>
                    <a:pt x="179" y="572"/>
                    <a:pt x="167" y="583"/>
                    <a:pt x="155" y="607"/>
                  </a:cubicBezTo>
                  <a:cubicBezTo>
                    <a:pt x="143" y="619"/>
                    <a:pt x="131" y="631"/>
                    <a:pt x="131" y="655"/>
                  </a:cubicBezTo>
                  <a:cubicBezTo>
                    <a:pt x="119" y="667"/>
                    <a:pt x="119" y="679"/>
                    <a:pt x="107" y="703"/>
                  </a:cubicBezTo>
                  <a:lnTo>
                    <a:pt x="84" y="750"/>
                  </a:lnTo>
                  <a:cubicBezTo>
                    <a:pt x="84" y="762"/>
                    <a:pt x="72" y="774"/>
                    <a:pt x="72" y="786"/>
                  </a:cubicBezTo>
                  <a:lnTo>
                    <a:pt x="48" y="833"/>
                  </a:lnTo>
                  <a:lnTo>
                    <a:pt x="36" y="881"/>
                  </a:lnTo>
                  <a:lnTo>
                    <a:pt x="24" y="929"/>
                  </a:lnTo>
                  <a:cubicBezTo>
                    <a:pt x="24" y="953"/>
                    <a:pt x="12" y="964"/>
                    <a:pt x="12" y="976"/>
                  </a:cubicBezTo>
                  <a:cubicBezTo>
                    <a:pt x="12" y="1000"/>
                    <a:pt x="12" y="1012"/>
                    <a:pt x="12" y="1024"/>
                  </a:cubicBezTo>
                  <a:cubicBezTo>
                    <a:pt x="12" y="1048"/>
                    <a:pt x="12" y="1060"/>
                    <a:pt x="0" y="1072"/>
                  </a:cubicBezTo>
                  <a:lnTo>
                    <a:pt x="0" y="1119"/>
                  </a:lnTo>
                  <a:lnTo>
                    <a:pt x="0" y="1167"/>
                  </a:lnTo>
                  <a:lnTo>
                    <a:pt x="0" y="1214"/>
                  </a:lnTo>
                  <a:lnTo>
                    <a:pt x="0" y="14954"/>
                  </a:lnTo>
                  <a:lnTo>
                    <a:pt x="0" y="14990"/>
                  </a:lnTo>
                  <a:lnTo>
                    <a:pt x="0" y="15050"/>
                  </a:lnTo>
                  <a:lnTo>
                    <a:pt x="0" y="15097"/>
                  </a:lnTo>
                  <a:cubicBezTo>
                    <a:pt x="0" y="15109"/>
                    <a:pt x="0" y="15121"/>
                    <a:pt x="12" y="15145"/>
                  </a:cubicBezTo>
                  <a:cubicBezTo>
                    <a:pt x="12" y="15157"/>
                    <a:pt x="12" y="15169"/>
                    <a:pt x="12" y="15192"/>
                  </a:cubicBezTo>
                  <a:cubicBezTo>
                    <a:pt x="12" y="15204"/>
                    <a:pt x="12" y="15216"/>
                    <a:pt x="24" y="15240"/>
                  </a:cubicBezTo>
                  <a:cubicBezTo>
                    <a:pt x="36" y="15252"/>
                    <a:pt x="24" y="15276"/>
                    <a:pt x="36" y="15288"/>
                  </a:cubicBezTo>
                  <a:cubicBezTo>
                    <a:pt x="48" y="15300"/>
                    <a:pt x="48" y="15323"/>
                    <a:pt x="48" y="15335"/>
                  </a:cubicBezTo>
                  <a:cubicBezTo>
                    <a:pt x="60" y="15347"/>
                    <a:pt x="60" y="15371"/>
                    <a:pt x="72" y="15383"/>
                  </a:cubicBezTo>
                  <a:cubicBezTo>
                    <a:pt x="72" y="15407"/>
                    <a:pt x="84" y="15419"/>
                    <a:pt x="84" y="15431"/>
                  </a:cubicBezTo>
                  <a:cubicBezTo>
                    <a:pt x="96" y="15454"/>
                    <a:pt x="96" y="15466"/>
                    <a:pt x="107" y="15478"/>
                  </a:cubicBezTo>
                  <a:lnTo>
                    <a:pt x="131" y="15526"/>
                  </a:lnTo>
                  <a:lnTo>
                    <a:pt x="167" y="15585"/>
                  </a:lnTo>
                  <a:cubicBezTo>
                    <a:pt x="167" y="15597"/>
                    <a:pt x="179" y="15609"/>
                    <a:pt x="191" y="15633"/>
                  </a:cubicBezTo>
                  <a:cubicBezTo>
                    <a:pt x="203" y="15645"/>
                    <a:pt x="215" y="15669"/>
                    <a:pt x="227" y="15681"/>
                  </a:cubicBezTo>
                  <a:lnTo>
                    <a:pt x="262" y="15728"/>
                  </a:lnTo>
                  <a:lnTo>
                    <a:pt x="310" y="15776"/>
                  </a:lnTo>
                  <a:lnTo>
                    <a:pt x="357" y="15823"/>
                  </a:lnTo>
                  <a:lnTo>
                    <a:pt x="405" y="15871"/>
                  </a:lnTo>
                  <a:cubicBezTo>
                    <a:pt x="429" y="15895"/>
                    <a:pt x="453" y="15907"/>
                    <a:pt x="465" y="15931"/>
                  </a:cubicBezTo>
                  <a:lnTo>
                    <a:pt x="536" y="15978"/>
                  </a:lnTo>
                  <a:cubicBezTo>
                    <a:pt x="596" y="16014"/>
                    <a:pt x="655" y="16050"/>
                    <a:pt x="715" y="16073"/>
                  </a:cubicBezTo>
                  <a:cubicBezTo>
                    <a:pt x="762" y="16097"/>
                    <a:pt x="810" y="16109"/>
                    <a:pt x="846" y="16121"/>
                  </a:cubicBezTo>
                  <a:cubicBezTo>
                    <a:pt x="965" y="16157"/>
                    <a:pt x="1084" y="16181"/>
                    <a:pt x="1203" y="16181"/>
                  </a:cubicBezTo>
                  <a:lnTo>
                    <a:pt x="1215" y="16181"/>
                  </a:lnTo>
                  <a:cubicBezTo>
                    <a:pt x="1322" y="16181"/>
                    <a:pt x="1429" y="16169"/>
                    <a:pt x="1536" y="16133"/>
                  </a:cubicBezTo>
                  <a:cubicBezTo>
                    <a:pt x="1584" y="16121"/>
                    <a:pt x="1631" y="16109"/>
                    <a:pt x="1679" y="16085"/>
                  </a:cubicBezTo>
                  <a:cubicBezTo>
                    <a:pt x="1715" y="16073"/>
                    <a:pt x="1739" y="16062"/>
                    <a:pt x="1774" y="16038"/>
                  </a:cubicBezTo>
                  <a:lnTo>
                    <a:pt x="1858" y="15990"/>
                  </a:lnTo>
                  <a:lnTo>
                    <a:pt x="1929" y="15942"/>
                  </a:lnTo>
                  <a:cubicBezTo>
                    <a:pt x="1953" y="15931"/>
                    <a:pt x="1977" y="15919"/>
                    <a:pt x="1989" y="15907"/>
                  </a:cubicBezTo>
                  <a:lnTo>
                    <a:pt x="2048" y="15859"/>
                  </a:lnTo>
                  <a:lnTo>
                    <a:pt x="2096" y="15812"/>
                  </a:lnTo>
                  <a:lnTo>
                    <a:pt x="2143" y="15752"/>
                  </a:lnTo>
                  <a:cubicBezTo>
                    <a:pt x="2155" y="15740"/>
                    <a:pt x="2167" y="15728"/>
                    <a:pt x="2179" y="15704"/>
                  </a:cubicBezTo>
                  <a:cubicBezTo>
                    <a:pt x="2191" y="15692"/>
                    <a:pt x="2203" y="15681"/>
                    <a:pt x="2215" y="15657"/>
                  </a:cubicBezTo>
                  <a:cubicBezTo>
                    <a:pt x="2227" y="15645"/>
                    <a:pt x="2239" y="15633"/>
                    <a:pt x="2251" y="15609"/>
                  </a:cubicBezTo>
                  <a:lnTo>
                    <a:pt x="2274" y="15561"/>
                  </a:lnTo>
                  <a:lnTo>
                    <a:pt x="2298" y="15514"/>
                  </a:lnTo>
                  <a:cubicBezTo>
                    <a:pt x="2310" y="15502"/>
                    <a:pt x="2322" y="15478"/>
                    <a:pt x="2322" y="15466"/>
                  </a:cubicBezTo>
                  <a:cubicBezTo>
                    <a:pt x="2334" y="15454"/>
                    <a:pt x="2334" y="15431"/>
                    <a:pt x="2346" y="15419"/>
                  </a:cubicBezTo>
                  <a:cubicBezTo>
                    <a:pt x="2346" y="15407"/>
                    <a:pt x="2358" y="15383"/>
                    <a:pt x="2358" y="15371"/>
                  </a:cubicBezTo>
                  <a:cubicBezTo>
                    <a:pt x="2358" y="15359"/>
                    <a:pt x="2382" y="15335"/>
                    <a:pt x="2382" y="15323"/>
                  </a:cubicBezTo>
                  <a:cubicBezTo>
                    <a:pt x="2382" y="15311"/>
                    <a:pt x="2393" y="15288"/>
                    <a:pt x="2393" y="15276"/>
                  </a:cubicBezTo>
                  <a:lnTo>
                    <a:pt x="2405" y="15228"/>
                  </a:lnTo>
                  <a:lnTo>
                    <a:pt x="2417" y="15180"/>
                  </a:lnTo>
                  <a:cubicBezTo>
                    <a:pt x="2417" y="15157"/>
                    <a:pt x="2417" y="15145"/>
                    <a:pt x="2417" y="15133"/>
                  </a:cubicBezTo>
                  <a:lnTo>
                    <a:pt x="2417" y="15085"/>
                  </a:lnTo>
                  <a:lnTo>
                    <a:pt x="2417" y="15026"/>
                  </a:lnTo>
                  <a:lnTo>
                    <a:pt x="2417" y="14978"/>
                  </a:lnTo>
                  <a:lnTo>
                    <a:pt x="2417" y="14954"/>
                  </a:lnTo>
                  <a:lnTo>
                    <a:pt x="2417" y="1214"/>
                  </a:lnTo>
                  <a:lnTo>
                    <a:pt x="2417" y="1167"/>
                  </a:lnTo>
                  <a:lnTo>
                    <a:pt x="2417" y="1119"/>
                  </a:lnTo>
                  <a:lnTo>
                    <a:pt x="2417" y="1072"/>
                  </a:lnTo>
                  <a:cubicBezTo>
                    <a:pt x="2417" y="1060"/>
                    <a:pt x="2417" y="1036"/>
                    <a:pt x="2405" y="1024"/>
                  </a:cubicBezTo>
                  <a:lnTo>
                    <a:pt x="2405" y="976"/>
                  </a:lnTo>
                  <a:cubicBezTo>
                    <a:pt x="2405" y="964"/>
                    <a:pt x="2405" y="941"/>
                    <a:pt x="2393" y="929"/>
                  </a:cubicBezTo>
                  <a:cubicBezTo>
                    <a:pt x="2393" y="917"/>
                    <a:pt x="2393" y="893"/>
                    <a:pt x="2382" y="881"/>
                  </a:cubicBezTo>
                  <a:cubicBezTo>
                    <a:pt x="2382" y="869"/>
                    <a:pt x="2370" y="845"/>
                    <a:pt x="2370" y="833"/>
                  </a:cubicBezTo>
                  <a:lnTo>
                    <a:pt x="2346" y="786"/>
                  </a:lnTo>
                  <a:lnTo>
                    <a:pt x="2334" y="738"/>
                  </a:lnTo>
                  <a:cubicBezTo>
                    <a:pt x="2322" y="714"/>
                    <a:pt x="2310" y="703"/>
                    <a:pt x="2310" y="691"/>
                  </a:cubicBezTo>
                  <a:cubicBezTo>
                    <a:pt x="2298" y="667"/>
                    <a:pt x="2298" y="655"/>
                    <a:pt x="2286" y="643"/>
                  </a:cubicBezTo>
                  <a:lnTo>
                    <a:pt x="2251" y="595"/>
                  </a:lnTo>
                  <a:lnTo>
                    <a:pt x="2227" y="548"/>
                  </a:lnTo>
                  <a:cubicBezTo>
                    <a:pt x="2215" y="524"/>
                    <a:pt x="2203" y="512"/>
                    <a:pt x="2191" y="500"/>
                  </a:cubicBezTo>
                  <a:cubicBezTo>
                    <a:pt x="2179" y="476"/>
                    <a:pt x="2167" y="464"/>
                    <a:pt x="2155" y="452"/>
                  </a:cubicBezTo>
                  <a:lnTo>
                    <a:pt x="2108" y="393"/>
                  </a:lnTo>
                  <a:lnTo>
                    <a:pt x="2072" y="345"/>
                  </a:lnTo>
                  <a:lnTo>
                    <a:pt x="2012" y="298"/>
                  </a:lnTo>
                  <a:cubicBezTo>
                    <a:pt x="2001" y="286"/>
                    <a:pt x="1977" y="274"/>
                    <a:pt x="1953" y="250"/>
                  </a:cubicBezTo>
                  <a:lnTo>
                    <a:pt x="1893" y="202"/>
                  </a:lnTo>
                  <a:lnTo>
                    <a:pt x="1810" y="155"/>
                  </a:lnTo>
                  <a:cubicBezTo>
                    <a:pt x="1774" y="143"/>
                    <a:pt x="1739" y="119"/>
                    <a:pt x="1715" y="107"/>
                  </a:cubicBezTo>
                  <a:cubicBezTo>
                    <a:pt x="1667" y="95"/>
                    <a:pt x="1631" y="71"/>
                    <a:pt x="1584" y="60"/>
                  </a:cubicBezTo>
                  <a:cubicBezTo>
                    <a:pt x="1500" y="36"/>
                    <a:pt x="1417" y="12"/>
                    <a:pt x="1346" y="12"/>
                  </a:cubicBezTo>
                  <a:cubicBezTo>
                    <a:pt x="1298" y="0"/>
                    <a:pt x="1250"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89" name="Google Shape;1489;p15"/>
            <p:cNvSpPr/>
            <p:nvPr/>
          </p:nvSpPr>
          <p:spPr>
            <a:xfrm>
              <a:off x="5312662" y="-169612"/>
              <a:ext cx="142572" cy="125041"/>
            </a:xfrm>
            <a:custGeom>
              <a:avLst/>
              <a:gdLst/>
              <a:ahLst/>
              <a:cxnLst/>
              <a:rect l="l" t="t" r="r" b="b"/>
              <a:pathLst>
                <a:path w="4359" h="3823" extrusionOk="0">
                  <a:moveTo>
                    <a:pt x="1132" y="0"/>
                  </a:moveTo>
                  <a:cubicBezTo>
                    <a:pt x="501" y="0"/>
                    <a:pt x="1" y="500"/>
                    <a:pt x="1" y="1131"/>
                  </a:cubicBezTo>
                  <a:lnTo>
                    <a:pt x="1" y="2679"/>
                  </a:lnTo>
                  <a:cubicBezTo>
                    <a:pt x="1" y="3310"/>
                    <a:pt x="501" y="3822"/>
                    <a:pt x="1132" y="3822"/>
                  </a:cubicBezTo>
                  <a:lnTo>
                    <a:pt x="3227" y="3822"/>
                  </a:lnTo>
                  <a:cubicBezTo>
                    <a:pt x="3846" y="3822"/>
                    <a:pt x="4358" y="3310"/>
                    <a:pt x="4358" y="2679"/>
                  </a:cubicBezTo>
                  <a:lnTo>
                    <a:pt x="4358" y="1131"/>
                  </a:lnTo>
                  <a:cubicBezTo>
                    <a:pt x="4358" y="500"/>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0" name="Google Shape;1490;p15"/>
            <p:cNvSpPr/>
            <p:nvPr/>
          </p:nvSpPr>
          <p:spPr>
            <a:xfrm>
              <a:off x="5312662" y="277825"/>
              <a:ext cx="142572" cy="124648"/>
            </a:xfrm>
            <a:custGeom>
              <a:avLst/>
              <a:gdLst/>
              <a:ahLst/>
              <a:cxnLst/>
              <a:rect l="l" t="t" r="r" b="b"/>
              <a:pathLst>
                <a:path w="4359" h="3811" extrusionOk="0">
                  <a:moveTo>
                    <a:pt x="1144" y="0"/>
                  </a:moveTo>
                  <a:cubicBezTo>
                    <a:pt x="513" y="0"/>
                    <a:pt x="1" y="512"/>
                    <a:pt x="1" y="1132"/>
                  </a:cubicBezTo>
                  <a:lnTo>
                    <a:pt x="1" y="2679"/>
                  </a:lnTo>
                  <a:cubicBezTo>
                    <a:pt x="1" y="3310"/>
                    <a:pt x="513" y="3810"/>
                    <a:pt x="1144" y="3810"/>
                  </a:cubicBezTo>
                  <a:lnTo>
                    <a:pt x="3227" y="3810"/>
                  </a:lnTo>
                  <a:cubicBezTo>
                    <a:pt x="3846" y="3810"/>
                    <a:pt x="4358" y="3310"/>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1" name="Google Shape;1491;p15"/>
            <p:cNvSpPr/>
            <p:nvPr/>
          </p:nvSpPr>
          <p:spPr>
            <a:xfrm>
              <a:off x="5335655" y="-148189"/>
              <a:ext cx="79839" cy="529240"/>
            </a:xfrm>
            <a:custGeom>
              <a:avLst/>
              <a:gdLst/>
              <a:ahLst/>
              <a:cxnLst/>
              <a:rect l="l" t="t" r="r" b="b"/>
              <a:pathLst>
                <a:path w="2441" h="16181" extrusionOk="0">
                  <a:moveTo>
                    <a:pt x="1215" y="0"/>
                  </a:moveTo>
                  <a:cubicBezTo>
                    <a:pt x="917" y="0"/>
                    <a:pt x="631" y="119"/>
                    <a:pt x="405" y="310"/>
                  </a:cubicBezTo>
                  <a:lnTo>
                    <a:pt x="393" y="333"/>
                  </a:lnTo>
                  <a:cubicBezTo>
                    <a:pt x="357" y="369"/>
                    <a:pt x="322" y="393"/>
                    <a:pt x="298" y="429"/>
                  </a:cubicBezTo>
                  <a:cubicBezTo>
                    <a:pt x="274" y="452"/>
                    <a:pt x="262" y="476"/>
                    <a:pt x="238" y="500"/>
                  </a:cubicBezTo>
                  <a:cubicBezTo>
                    <a:pt x="214" y="524"/>
                    <a:pt x="191" y="560"/>
                    <a:pt x="179" y="595"/>
                  </a:cubicBezTo>
                  <a:cubicBezTo>
                    <a:pt x="155" y="631"/>
                    <a:pt x="143" y="655"/>
                    <a:pt x="119" y="691"/>
                  </a:cubicBezTo>
                  <a:cubicBezTo>
                    <a:pt x="107" y="726"/>
                    <a:pt x="95" y="750"/>
                    <a:pt x="84" y="786"/>
                  </a:cubicBezTo>
                  <a:cubicBezTo>
                    <a:pt x="72" y="833"/>
                    <a:pt x="48" y="869"/>
                    <a:pt x="36" y="917"/>
                  </a:cubicBezTo>
                  <a:cubicBezTo>
                    <a:pt x="36" y="941"/>
                    <a:pt x="24" y="964"/>
                    <a:pt x="24" y="1000"/>
                  </a:cubicBezTo>
                  <a:cubicBezTo>
                    <a:pt x="0" y="1072"/>
                    <a:pt x="0" y="1143"/>
                    <a:pt x="0" y="1226"/>
                  </a:cubicBezTo>
                  <a:lnTo>
                    <a:pt x="0" y="14954"/>
                  </a:lnTo>
                  <a:cubicBezTo>
                    <a:pt x="0" y="15633"/>
                    <a:pt x="548" y="16181"/>
                    <a:pt x="1215" y="16181"/>
                  </a:cubicBezTo>
                  <a:lnTo>
                    <a:pt x="1227" y="16181"/>
                  </a:lnTo>
                  <a:cubicBezTo>
                    <a:pt x="1310" y="16181"/>
                    <a:pt x="1393" y="16169"/>
                    <a:pt x="1477" y="16157"/>
                  </a:cubicBezTo>
                  <a:lnTo>
                    <a:pt x="1512" y="16145"/>
                  </a:lnTo>
                  <a:cubicBezTo>
                    <a:pt x="1584" y="16121"/>
                    <a:pt x="1655" y="16097"/>
                    <a:pt x="1715" y="16073"/>
                  </a:cubicBezTo>
                  <a:lnTo>
                    <a:pt x="1727" y="16073"/>
                  </a:lnTo>
                  <a:cubicBezTo>
                    <a:pt x="1881" y="16002"/>
                    <a:pt x="2012" y="15907"/>
                    <a:pt x="2119" y="15788"/>
                  </a:cubicBezTo>
                  <a:cubicBezTo>
                    <a:pt x="2322" y="15561"/>
                    <a:pt x="2441" y="15276"/>
                    <a:pt x="2441" y="14966"/>
                  </a:cubicBezTo>
                  <a:lnTo>
                    <a:pt x="2441" y="1226"/>
                  </a:lnTo>
                  <a:cubicBezTo>
                    <a:pt x="2441" y="548"/>
                    <a:pt x="1893" y="0"/>
                    <a:pt x="1215"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2" name="Google Shape;1492;p15"/>
            <p:cNvSpPr/>
            <p:nvPr/>
          </p:nvSpPr>
          <p:spPr>
            <a:xfrm>
              <a:off x="5346939" y="-148189"/>
              <a:ext cx="79872" cy="529240"/>
            </a:xfrm>
            <a:custGeom>
              <a:avLst/>
              <a:gdLst/>
              <a:ahLst/>
              <a:cxnLst/>
              <a:rect l="l" t="t" r="r" b="b"/>
              <a:pathLst>
                <a:path w="2442" h="16181" extrusionOk="0">
                  <a:moveTo>
                    <a:pt x="1143" y="0"/>
                  </a:moveTo>
                  <a:cubicBezTo>
                    <a:pt x="1060" y="0"/>
                    <a:pt x="965" y="24"/>
                    <a:pt x="882" y="48"/>
                  </a:cubicBezTo>
                  <a:cubicBezTo>
                    <a:pt x="846" y="60"/>
                    <a:pt x="798" y="71"/>
                    <a:pt x="751" y="83"/>
                  </a:cubicBezTo>
                  <a:cubicBezTo>
                    <a:pt x="715" y="107"/>
                    <a:pt x="691" y="119"/>
                    <a:pt x="655" y="131"/>
                  </a:cubicBezTo>
                  <a:cubicBezTo>
                    <a:pt x="620" y="155"/>
                    <a:pt x="596" y="167"/>
                    <a:pt x="572" y="179"/>
                  </a:cubicBezTo>
                  <a:cubicBezTo>
                    <a:pt x="548" y="202"/>
                    <a:pt x="524" y="214"/>
                    <a:pt x="501" y="226"/>
                  </a:cubicBezTo>
                  <a:lnTo>
                    <a:pt x="441" y="274"/>
                  </a:lnTo>
                  <a:lnTo>
                    <a:pt x="393" y="322"/>
                  </a:lnTo>
                  <a:cubicBezTo>
                    <a:pt x="370" y="333"/>
                    <a:pt x="358" y="357"/>
                    <a:pt x="346" y="369"/>
                  </a:cubicBezTo>
                  <a:cubicBezTo>
                    <a:pt x="334" y="381"/>
                    <a:pt x="310" y="393"/>
                    <a:pt x="298" y="417"/>
                  </a:cubicBezTo>
                  <a:cubicBezTo>
                    <a:pt x="286" y="429"/>
                    <a:pt x="274" y="441"/>
                    <a:pt x="262" y="464"/>
                  </a:cubicBezTo>
                  <a:lnTo>
                    <a:pt x="227" y="512"/>
                  </a:lnTo>
                  <a:lnTo>
                    <a:pt x="191" y="560"/>
                  </a:lnTo>
                  <a:lnTo>
                    <a:pt x="167" y="607"/>
                  </a:lnTo>
                  <a:lnTo>
                    <a:pt x="131" y="655"/>
                  </a:lnTo>
                  <a:lnTo>
                    <a:pt x="120" y="703"/>
                  </a:lnTo>
                  <a:cubicBezTo>
                    <a:pt x="120" y="714"/>
                    <a:pt x="96" y="726"/>
                    <a:pt x="96" y="750"/>
                  </a:cubicBezTo>
                  <a:cubicBezTo>
                    <a:pt x="84" y="762"/>
                    <a:pt x="84" y="774"/>
                    <a:pt x="72" y="786"/>
                  </a:cubicBezTo>
                  <a:lnTo>
                    <a:pt x="60" y="833"/>
                  </a:lnTo>
                  <a:lnTo>
                    <a:pt x="48" y="881"/>
                  </a:lnTo>
                  <a:cubicBezTo>
                    <a:pt x="48" y="905"/>
                    <a:pt x="36" y="917"/>
                    <a:pt x="36" y="929"/>
                  </a:cubicBezTo>
                  <a:cubicBezTo>
                    <a:pt x="24" y="953"/>
                    <a:pt x="24" y="964"/>
                    <a:pt x="24" y="976"/>
                  </a:cubicBezTo>
                  <a:lnTo>
                    <a:pt x="24" y="1024"/>
                  </a:lnTo>
                  <a:cubicBezTo>
                    <a:pt x="24" y="1048"/>
                    <a:pt x="24" y="1060"/>
                    <a:pt x="12" y="1072"/>
                  </a:cubicBezTo>
                  <a:cubicBezTo>
                    <a:pt x="0" y="1095"/>
                    <a:pt x="12" y="1107"/>
                    <a:pt x="12" y="1119"/>
                  </a:cubicBezTo>
                  <a:lnTo>
                    <a:pt x="12" y="1167"/>
                  </a:lnTo>
                  <a:lnTo>
                    <a:pt x="12" y="1214"/>
                  </a:lnTo>
                  <a:lnTo>
                    <a:pt x="12" y="14954"/>
                  </a:lnTo>
                  <a:cubicBezTo>
                    <a:pt x="12" y="14966"/>
                    <a:pt x="12" y="14978"/>
                    <a:pt x="12" y="14990"/>
                  </a:cubicBezTo>
                  <a:lnTo>
                    <a:pt x="12" y="15050"/>
                  </a:lnTo>
                  <a:cubicBezTo>
                    <a:pt x="12" y="15061"/>
                    <a:pt x="12" y="15073"/>
                    <a:pt x="12" y="15097"/>
                  </a:cubicBezTo>
                  <a:cubicBezTo>
                    <a:pt x="12" y="15109"/>
                    <a:pt x="12" y="15121"/>
                    <a:pt x="24" y="15145"/>
                  </a:cubicBezTo>
                  <a:cubicBezTo>
                    <a:pt x="24" y="15157"/>
                    <a:pt x="24" y="15169"/>
                    <a:pt x="24" y="15192"/>
                  </a:cubicBezTo>
                  <a:cubicBezTo>
                    <a:pt x="24" y="15204"/>
                    <a:pt x="24" y="15216"/>
                    <a:pt x="36" y="15240"/>
                  </a:cubicBezTo>
                  <a:cubicBezTo>
                    <a:pt x="36" y="15252"/>
                    <a:pt x="36" y="15276"/>
                    <a:pt x="48" y="15288"/>
                  </a:cubicBezTo>
                  <a:cubicBezTo>
                    <a:pt x="60" y="15300"/>
                    <a:pt x="48" y="15323"/>
                    <a:pt x="60" y="15335"/>
                  </a:cubicBezTo>
                  <a:lnTo>
                    <a:pt x="72" y="15383"/>
                  </a:lnTo>
                  <a:lnTo>
                    <a:pt x="96" y="15431"/>
                  </a:lnTo>
                  <a:cubicBezTo>
                    <a:pt x="96" y="15454"/>
                    <a:pt x="108" y="15466"/>
                    <a:pt x="120" y="15478"/>
                  </a:cubicBezTo>
                  <a:cubicBezTo>
                    <a:pt x="120" y="15502"/>
                    <a:pt x="131" y="15514"/>
                    <a:pt x="143" y="15526"/>
                  </a:cubicBezTo>
                  <a:cubicBezTo>
                    <a:pt x="143" y="15550"/>
                    <a:pt x="155" y="15561"/>
                    <a:pt x="167" y="15585"/>
                  </a:cubicBezTo>
                  <a:cubicBezTo>
                    <a:pt x="179" y="15597"/>
                    <a:pt x="191" y="15609"/>
                    <a:pt x="203" y="15633"/>
                  </a:cubicBezTo>
                  <a:cubicBezTo>
                    <a:pt x="203" y="15645"/>
                    <a:pt x="227" y="15657"/>
                    <a:pt x="239" y="15681"/>
                  </a:cubicBezTo>
                  <a:cubicBezTo>
                    <a:pt x="250" y="15692"/>
                    <a:pt x="262" y="15716"/>
                    <a:pt x="274" y="15728"/>
                  </a:cubicBezTo>
                  <a:cubicBezTo>
                    <a:pt x="286" y="15740"/>
                    <a:pt x="298" y="15764"/>
                    <a:pt x="310" y="15776"/>
                  </a:cubicBezTo>
                  <a:lnTo>
                    <a:pt x="358" y="15823"/>
                  </a:lnTo>
                  <a:lnTo>
                    <a:pt x="417" y="15871"/>
                  </a:lnTo>
                  <a:cubicBezTo>
                    <a:pt x="429" y="15895"/>
                    <a:pt x="453" y="15907"/>
                    <a:pt x="477" y="15931"/>
                  </a:cubicBezTo>
                  <a:lnTo>
                    <a:pt x="536" y="15978"/>
                  </a:lnTo>
                  <a:cubicBezTo>
                    <a:pt x="572" y="15990"/>
                    <a:pt x="596" y="16014"/>
                    <a:pt x="620" y="16026"/>
                  </a:cubicBezTo>
                  <a:cubicBezTo>
                    <a:pt x="655" y="16050"/>
                    <a:pt x="691" y="16062"/>
                    <a:pt x="727" y="16073"/>
                  </a:cubicBezTo>
                  <a:cubicBezTo>
                    <a:pt x="774" y="16097"/>
                    <a:pt x="810" y="16109"/>
                    <a:pt x="858" y="16121"/>
                  </a:cubicBezTo>
                  <a:cubicBezTo>
                    <a:pt x="977" y="16157"/>
                    <a:pt x="1096" y="16181"/>
                    <a:pt x="1215" y="16181"/>
                  </a:cubicBezTo>
                  <a:lnTo>
                    <a:pt x="1227" y="16181"/>
                  </a:lnTo>
                  <a:cubicBezTo>
                    <a:pt x="1334" y="16181"/>
                    <a:pt x="1441" y="16169"/>
                    <a:pt x="1548" y="16133"/>
                  </a:cubicBezTo>
                  <a:cubicBezTo>
                    <a:pt x="1584" y="16121"/>
                    <a:pt x="1632" y="16109"/>
                    <a:pt x="1679" y="16085"/>
                  </a:cubicBezTo>
                  <a:cubicBezTo>
                    <a:pt x="1715" y="16073"/>
                    <a:pt x="1751" y="16062"/>
                    <a:pt x="1786" y="16038"/>
                  </a:cubicBezTo>
                  <a:cubicBezTo>
                    <a:pt x="1822" y="16026"/>
                    <a:pt x="1834" y="16014"/>
                    <a:pt x="1870" y="15990"/>
                  </a:cubicBezTo>
                  <a:lnTo>
                    <a:pt x="1941" y="15942"/>
                  </a:lnTo>
                  <a:cubicBezTo>
                    <a:pt x="1953" y="15931"/>
                    <a:pt x="1977" y="15919"/>
                    <a:pt x="2001" y="15907"/>
                  </a:cubicBezTo>
                  <a:cubicBezTo>
                    <a:pt x="2025" y="15883"/>
                    <a:pt x="2036" y="15871"/>
                    <a:pt x="2048" y="15859"/>
                  </a:cubicBezTo>
                  <a:lnTo>
                    <a:pt x="2108" y="15812"/>
                  </a:lnTo>
                  <a:lnTo>
                    <a:pt x="2144" y="15752"/>
                  </a:lnTo>
                  <a:cubicBezTo>
                    <a:pt x="2155" y="15740"/>
                    <a:pt x="2167" y="15728"/>
                    <a:pt x="2179" y="15704"/>
                  </a:cubicBezTo>
                  <a:lnTo>
                    <a:pt x="2215" y="15657"/>
                  </a:lnTo>
                  <a:lnTo>
                    <a:pt x="2251" y="15609"/>
                  </a:lnTo>
                  <a:cubicBezTo>
                    <a:pt x="2263" y="15597"/>
                    <a:pt x="2275" y="15585"/>
                    <a:pt x="2286" y="15561"/>
                  </a:cubicBezTo>
                  <a:cubicBezTo>
                    <a:pt x="2286" y="15550"/>
                    <a:pt x="2298" y="15538"/>
                    <a:pt x="2310" y="15514"/>
                  </a:cubicBezTo>
                  <a:cubicBezTo>
                    <a:pt x="2310" y="15502"/>
                    <a:pt x="2322" y="15478"/>
                    <a:pt x="2334" y="15466"/>
                  </a:cubicBezTo>
                  <a:lnTo>
                    <a:pt x="2358" y="15419"/>
                  </a:lnTo>
                  <a:cubicBezTo>
                    <a:pt x="2358" y="15407"/>
                    <a:pt x="2370" y="15383"/>
                    <a:pt x="2370" y="15371"/>
                  </a:cubicBezTo>
                  <a:cubicBezTo>
                    <a:pt x="2370" y="15359"/>
                    <a:pt x="2382" y="15335"/>
                    <a:pt x="2394" y="15323"/>
                  </a:cubicBezTo>
                  <a:cubicBezTo>
                    <a:pt x="2394" y="15311"/>
                    <a:pt x="2394" y="15288"/>
                    <a:pt x="2406" y="15276"/>
                  </a:cubicBezTo>
                  <a:cubicBezTo>
                    <a:pt x="2406" y="15264"/>
                    <a:pt x="2406" y="15240"/>
                    <a:pt x="2417" y="15228"/>
                  </a:cubicBezTo>
                  <a:cubicBezTo>
                    <a:pt x="2417" y="15204"/>
                    <a:pt x="2417" y="15192"/>
                    <a:pt x="2417" y="15180"/>
                  </a:cubicBezTo>
                  <a:cubicBezTo>
                    <a:pt x="2429" y="15157"/>
                    <a:pt x="2417" y="15145"/>
                    <a:pt x="2429" y="15133"/>
                  </a:cubicBezTo>
                  <a:cubicBezTo>
                    <a:pt x="2441" y="15109"/>
                    <a:pt x="2429" y="15097"/>
                    <a:pt x="2429" y="15085"/>
                  </a:cubicBezTo>
                  <a:lnTo>
                    <a:pt x="2429" y="15026"/>
                  </a:lnTo>
                  <a:lnTo>
                    <a:pt x="2429" y="14978"/>
                  </a:lnTo>
                  <a:lnTo>
                    <a:pt x="2429" y="1214"/>
                  </a:lnTo>
                  <a:lnTo>
                    <a:pt x="2429" y="1167"/>
                  </a:lnTo>
                  <a:lnTo>
                    <a:pt x="2429" y="1119"/>
                  </a:lnTo>
                  <a:cubicBezTo>
                    <a:pt x="2429" y="1107"/>
                    <a:pt x="2429" y="1084"/>
                    <a:pt x="2429" y="1072"/>
                  </a:cubicBezTo>
                  <a:cubicBezTo>
                    <a:pt x="2417" y="1060"/>
                    <a:pt x="2417" y="1036"/>
                    <a:pt x="2417" y="1024"/>
                  </a:cubicBezTo>
                  <a:cubicBezTo>
                    <a:pt x="2417" y="1012"/>
                    <a:pt x="2417" y="988"/>
                    <a:pt x="2417" y="976"/>
                  </a:cubicBezTo>
                  <a:cubicBezTo>
                    <a:pt x="2417" y="964"/>
                    <a:pt x="2406" y="941"/>
                    <a:pt x="2406" y="929"/>
                  </a:cubicBezTo>
                  <a:cubicBezTo>
                    <a:pt x="2406" y="905"/>
                    <a:pt x="2406" y="893"/>
                    <a:pt x="2394" y="881"/>
                  </a:cubicBezTo>
                  <a:cubicBezTo>
                    <a:pt x="2394" y="869"/>
                    <a:pt x="2382" y="845"/>
                    <a:pt x="2382" y="833"/>
                  </a:cubicBezTo>
                  <a:cubicBezTo>
                    <a:pt x="2382" y="810"/>
                    <a:pt x="2370" y="798"/>
                    <a:pt x="2358" y="786"/>
                  </a:cubicBezTo>
                  <a:cubicBezTo>
                    <a:pt x="2358" y="762"/>
                    <a:pt x="2346" y="750"/>
                    <a:pt x="2346" y="738"/>
                  </a:cubicBezTo>
                  <a:cubicBezTo>
                    <a:pt x="2346" y="714"/>
                    <a:pt x="2322" y="703"/>
                    <a:pt x="2322" y="691"/>
                  </a:cubicBezTo>
                  <a:lnTo>
                    <a:pt x="2298" y="643"/>
                  </a:lnTo>
                  <a:cubicBezTo>
                    <a:pt x="2286" y="619"/>
                    <a:pt x="2275" y="607"/>
                    <a:pt x="2263" y="595"/>
                  </a:cubicBezTo>
                  <a:cubicBezTo>
                    <a:pt x="2263" y="572"/>
                    <a:pt x="2251" y="560"/>
                    <a:pt x="2239" y="548"/>
                  </a:cubicBezTo>
                  <a:lnTo>
                    <a:pt x="2203" y="500"/>
                  </a:lnTo>
                  <a:lnTo>
                    <a:pt x="2167" y="452"/>
                  </a:lnTo>
                  <a:lnTo>
                    <a:pt x="2120" y="393"/>
                  </a:lnTo>
                  <a:cubicBezTo>
                    <a:pt x="2108" y="381"/>
                    <a:pt x="2096" y="369"/>
                    <a:pt x="2072" y="345"/>
                  </a:cubicBezTo>
                  <a:lnTo>
                    <a:pt x="2025" y="298"/>
                  </a:lnTo>
                  <a:cubicBezTo>
                    <a:pt x="2001" y="286"/>
                    <a:pt x="1989" y="274"/>
                    <a:pt x="1965" y="250"/>
                  </a:cubicBezTo>
                  <a:lnTo>
                    <a:pt x="1894" y="202"/>
                  </a:lnTo>
                  <a:lnTo>
                    <a:pt x="1822" y="155"/>
                  </a:lnTo>
                  <a:cubicBezTo>
                    <a:pt x="1786" y="143"/>
                    <a:pt x="1751" y="119"/>
                    <a:pt x="1715" y="107"/>
                  </a:cubicBezTo>
                  <a:cubicBezTo>
                    <a:pt x="1679" y="95"/>
                    <a:pt x="1632" y="71"/>
                    <a:pt x="1596" y="60"/>
                  </a:cubicBezTo>
                  <a:cubicBezTo>
                    <a:pt x="1513" y="36"/>
                    <a:pt x="1429" y="12"/>
                    <a:pt x="1346" y="12"/>
                  </a:cubicBezTo>
                  <a:cubicBezTo>
                    <a:pt x="1310"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3" name="Google Shape;1493;p15"/>
            <p:cNvSpPr/>
            <p:nvPr/>
          </p:nvSpPr>
          <p:spPr>
            <a:xfrm>
              <a:off x="4941924" y="-169612"/>
              <a:ext cx="142964" cy="125041"/>
            </a:xfrm>
            <a:custGeom>
              <a:avLst/>
              <a:gdLst/>
              <a:ahLst/>
              <a:cxnLst/>
              <a:rect l="l" t="t" r="r" b="b"/>
              <a:pathLst>
                <a:path w="4371" h="3823" extrusionOk="0">
                  <a:moveTo>
                    <a:pt x="1144" y="0"/>
                  </a:moveTo>
                  <a:cubicBezTo>
                    <a:pt x="513" y="0"/>
                    <a:pt x="1" y="512"/>
                    <a:pt x="1" y="1131"/>
                  </a:cubicBezTo>
                  <a:lnTo>
                    <a:pt x="1" y="2679"/>
                  </a:lnTo>
                  <a:cubicBezTo>
                    <a:pt x="1" y="3310"/>
                    <a:pt x="513" y="3822"/>
                    <a:pt x="1144" y="3822"/>
                  </a:cubicBezTo>
                  <a:lnTo>
                    <a:pt x="3228" y="3822"/>
                  </a:lnTo>
                  <a:cubicBezTo>
                    <a:pt x="3859" y="3810"/>
                    <a:pt x="4371" y="3310"/>
                    <a:pt x="4371" y="2679"/>
                  </a:cubicBezTo>
                  <a:lnTo>
                    <a:pt x="4359" y="1131"/>
                  </a:lnTo>
                  <a:cubicBezTo>
                    <a:pt x="4359" y="512"/>
                    <a:pt x="3847" y="0"/>
                    <a:pt x="3228"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4" name="Google Shape;1494;p15"/>
            <p:cNvSpPr/>
            <p:nvPr/>
          </p:nvSpPr>
          <p:spPr>
            <a:xfrm>
              <a:off x="4942316" y="277825"/>
              <a:ext cx="142572" cy="124648"/>
            </a:xfrm>
            <a:custGeom>
              <a:avLst/>
              <a:gdLst/>
              <a:ahLst/>
              <a:cxnLst/>
              <a:rect l="l" t="t" r="r" b="b"/>
              <a:pathLst>
                <a:path w="4359" h="3811" extrusionOk="0">
                  <a:moveTo>
                    <a:pt x="1132" y="0"/>
                  </a:moveTo>
                  <a:cubicBezTo>
                    <a:pt x="513" y="0"/>
                    <a:pt x="1" y="512"/>
                    <a:pt x="1" y="1132"/>
                  </a:cubicBezTo>
                  <a:lnTo>
                    <a:pt x="1" y="2679"/>
                  </a:lnTo>
                  <a:cubicBezTo>
                    <a:pt x="1" y="3310"/>
                    <a:pt x="513" y="3810"/>
                    <a:pt x="1132" y="3810"/>
                  </a:cubicBezTo>
                  <a:lnTo>
                    <a:pt x="3216" y="3810"/>
                  </a:lnTo>
                  <a:cubicBezTo>
                    <a:pt x="3847" y="3810"/>
                    <a:pt x="4359" y="3310"/>
                    <a:pt x="4359" y="2679"/>
                  </a:cubicBezTo>
                  <a:lnTo>
                    <a:pt x="4359" y="1132"/>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5" name="Google Shape;1495;p15"/>
            <p:cNvSpPr/>
            <p:nvPr/>
          </p:nvSpPr>
          <p:spPr>
            <a:xfrm>
              <a:off x="4965309" y="-148189"/>
              <a:ext cx="79872" cy="529240"/>
            </a:xfrm>
            <a:custGeom>
              <a:avLst/>
              <a:gdLst/>
              <a:ahLst/>
              <a:cxnLst/>
              <a:rect l="l" t="t" r="r" b="b"/>
              <a:pathLst>
                <a:path w="2442" h="16181" extrusionOk="0">
                  <a:moveTo>
                    <a:pt x="1227" y="0"/>
                  </a:moveTo>
                  <a:cubicBezTo>
                    <a:pt x="917" y="0"/>
                    <a:pt x="631" y="119"/>
                    <a:pt x="405" y="310"/>
                  </a:cubicBezTo>
                  <a:lnTo>
                    <a:pt x="393" y="333"/>
                  </a:lnTo>
                  <a:cubicBezTo>
                    <a:pt x="358" y="369"/>
                    <a:pt x="322" y="393"/>
                    <a:pt x="298" y="429"/>
                  </a:cubicBezTo>
                  <a:cubicBezTo>
                    <a:pt x="274" y="452"/>
                    <a:pt x="262" y="476"/>
                    <a:pt x="238" y="500"/>
                  </a:cubicBezTo>
                  <a:cubicBezTo>
                    <a:pt x="215" y="524"/>
                    <a:pt x="191" y="560"/>
                    <a:pt x="179" y="595"/>
                  </a:cubicBezTo>
                  <a:cubicBezTo>
                    <a:pt x="155" y="631"/>
                    <a:pt x="143" y="655"/>
                    <a:pt x="119" y="691"/>
                  </a:cubicBezTo>
                  <a:cubicBezTo>
                    <a:pt x="107" y="726"/>
                    <a:pt x="96" y="750"/>
                    <a:pt x="84" y="786"/>
                  </a:cubicBezTo>
                  <a:cubicBezTo>
                    <a:pt x="72" y="833"/>
                    <a:pt x="48" y="869"/>
                    <a:pt x="36" y="917"/>
                  </a:cubicBezTo>
                  <a:cubicBezTo>
                    <a:pt x="36" y="941"/>
                    <a:pt x="24" y="964"/>
                    <a:pt x="24" y="1000"/>
                  </a:cubicBezTo>
                  <a:cubicBezTo>
                    <a:pt x="0" y="1072"/>
                    <a:pt x="0" y="1143"/>
                    <a:pt x="0" y="1226"/>
                  </a:cubicBezTo>
                  <a:lnTo>
                    <a:pt x="0" y="14954"/>
                  </a:lnTo>
                  <a:cubicBezTo>
                    <a:pt x="0" y="15633"/>
                    <a:pt x="548" y="16181"/>
                    <a:pt x="1227" y="16181"/>
                  </a:cubicBezTo>
                  <a:cubicBezTo>
                    <a:pt x="1310" y="16181"/>
                    <a:pt x="1393" y="16169"/>
                    <a:pt x="1477" y="16157"/>
                  </a:cubicBezTo>
                  <a:lnTo>
                    <a:pt x="1512" y="16145"/>
                  </a:lnTo>
                  <a:cubicBezTo>
                    <a:pt x="1584" y="16121"/>
                    <a:pt x="1643" y="16097"/>
                    <a:pt x="1715" y="16073"/>
                  </a:cubicBezTo>
                  <a:lnTo>
                    <a:pt x="1727" y="16073"/>
                  </a:lnTo>
                  <a:cubicBezTo>
                    <a:pt x="1882" y="16002"/>
                    <a:pt x="2012" y="15907"/>
                    <a:pt x="2120" y="15788"/>
                  </a:cubicBezTo>
                  <a:cubicBezTo>
                    <a:pt x="2322" y="15561"/>
                    <a:pt x="2441" y="15276"/>
                    <a:pt x="2441" y="14966"/>
                  </a:cubicBezTo>
                  <a:lnTo>
                    <a:pt x="2441" y="1226"/>
                  </a:lnTo>
                  <a:cubicBezTo>
                    <a:pt x="2441" y="548"/>
                    <a:pt x="1893"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6" name="Google Shape;1496;p15"/>
            <p:cNvSpPr/>
            <p:nvPr/>
          </p:nvSpPr>
          <p:spPr>
            <a:xfrm>
              <a:off x="4977378" y="-148189"/>
              <a:ext cx="78694" cy="529240"/>
            </a:xfrm>
            <a:custGeom>
              <a:avLst/>
              <a:gdLst/>
              <a:ahLst/>
              <a:cxnLst/>
              <a:rect l="l" t="t" r="r" b="b"/>
              <a:pathLst>
                <a:path w="2406" h="16181" extrusionOk="0">
                  <a:moveTo>
                    <a:pt x="1132" y="0"/>
                  </a:moveTo>
                  <a:cubicBezTo>
                    <a:pt x="1036" y="0"/>
                    <a:pt x="953" y="24"/>
                    <a:pt x="870" y="48"/>
                  </a:cubicBezTo>
                  <a:cubicBezTo>
                    <a:pt x="822" y="60"/>
                    <a:pt x="774" y="71"/>
                    <a:pt x="739" y="83"/>
                  </a:cubicBezTo>
                  <a:cubicBezTo>
                    <a:pt x="703" y="107"/>
                    <a:pt x="667" y="119"/>
                    <a:pt x="631" y="131"/>
                  </a:cubicBezTo>
                  <a:cubicBezTo>
                    <a:pt x="608" y="155"/>
                    <a:pt x="584" y="167"/>
                    <a:pt x="560" y="179"/>
                  </a:cubicBezTo>
                  <a:cubicBezTo>
                    <a:pt x="536" y="202"/>
                    <a:pt x="512" y="214"/>
                    <a:pt x="489" y="226"/>
                  </a:cubicBezTo>
                  <a:cubicBezTo>
                    <a:pt x="465" y="238"/>
                    <a:pt x="441" y="262"/>
                    <a:pt x="429" y="274"/>
                  </a:cubicBezTo>
                  <a:lnTo>
                    <a:pt x="370" y="322"/>
                  </a:lnTo>
                  <a:lnTo>
                    <a:pt x="322" y="369"/>
                  </a:lnTo>
                  <a:cubicBezTo>
                    <a:pt x="310" y="381"/>
                    <a:pt x="298" y="393"/>
                    <a:pt x="286" y="417"/>
                  </a:cubicBezTo>
                  <a:lnTo>
                    <a:pt x="239" y="464"/>
                  </a:lnTo>
                  <a:lnTo>
                    <a:pt x="203" y="512"/>
                  </a:lnTo>
                  <a:lnTo>
                    <a:pt x="179" y="560"/>
                  </a:lnTo>
                  <a:cubicBezTo>
                    <a:pt x="167" y="572"/>
                    <a:pt x="155" y="583"/>
                    <a:pt x="143" y="607"/>
                  </a:cubicBezTo>
                  <a:cubicBezTo>
                    <a:pt x="131" y="619"/>
                    <a:pt x="131" y="631"/>
                    <a:pt x="119" y="655"/>
                  </a:cubicBezTo>
                  <a:cubicBezTo>
                    <a:pt x="108" y="667"/>
                    <a:pt x="108" y="679"/>
                    <a:pt x="96" y="703"/>
                  </a:cubicBezTo>
                  <a:lnTo>
                    <a:pt x="72" y="750"/>
                  </a:lnTo>
                  <a:cubicBezTo>
                    <a:pt x="72" y="762"/>
                    <a:pt x="60" y="774"/>
                    <a:pt x="60" y="786"/>
                  </a:cubicBezTo>
                  <a:lnTo>
                    <a:pt x="36" y="833"/>
                  </a:lnTo>
                  <a:lnTo>
                    <a:pt x="24" y="881"/>
                  </a:lnTo>
                  <a:cubicBezTo>
                    <a:pt x="24" y="905"/>
                    <a:pt x="12" y="917"/>
                    <a:pt x="12" y="929"/>
                  </a:cubicBezTo>
                  <a:cubicBezTo>
                    <a:pt x="12" y="953"/>
                    <a:pt x="0" y="964"/>
                    <a:pt x="0" y="976"/>
                  </a:cubicBezTo>
                  <a:lnTo>
                    <a:pt x="0" y="1024"/>
                  </a:lnTo>
                  <a:lnTo>
                    <a:pt x="0" y="1072"/>
                  </a:lnTo>
                  <a:lnTo>
                    <a:pt x="0" y="1119"/>
                  </a:lnTo>
                  <a:lnTo>
                    <a:pt x="0" y="1167"/>
                  </a:lnTo>
                  <a:lnTo>
                    <a:pt x="0" y="1214"/>
                  </a:lnTo>
                  <a:lnTo>
                    <a:pt x="0" y="14954"/>
                  </a:lnTo>
                  <a:lnTo>
                    <a:pt x="0" y="14990"/>
                  </a:lnTo>
                  <a:lnTo>
                    <a:pt x="0" y="15050"/>
                  </a:lnTo>
                  <a:lnTo>
                    <a:pt x="0" y="15097"/>
                  </a:lnTo>
                  <a:lnTo>
                    <a:pt x="0" y="15145"/>
                  </a:lnTo>
                  <a:lnTo>
                    <a:pt x="0" y="15192"/>
                  </a:lnTo>
                  <a:cubicBezTo>
                    <a:pt x="0" y="15204"/>
                    <a:pt x="12" y="15216"/>
                    <a:pt x="12" y="15240"/>
                  </a:cubicBezTo>
                  <a:cubicBezTo>
                    <a:pt x="24" y="15252"/>
                    <a:pt x="12" y="15276"/>
                    <a:pt x="24" y="15288"/>
                  </a:cubicBezTo>
                  <a:cubicBezTo>
                    <a:pt x="36" y="15300"/>
                    <a:pt x="36" y="15323"/>
                    <a:pt x="36" y="15335"/>
                  </a:cubicBezTo>
                  <a:cubicBezTo>
                    <a:pt x="48" y="15347"/>
                    <a:pt x="48" y="15371"/>
                    <a:pt x="60" y="15383"/>
                  </a:cubicBezTo>
                  <a:cubicBezTo>
                    <a:pt x="60" y="15407"/>
                    <a:pt x="72" y="15419"/>
                    <a:pt x="72" y="15431"/>
                  </a:cubicBezTo>
                  <a:cubicBezTo>
                    <a:pt x="84" y="15454"/>
                    <a:pt x="96" y="15466"/>
                    <a:pt x="96" y="15478"/>
                  </a:cubicBezTo>
                  <a:cubicBezTo>
                    <a:pt x="108" y="15502"/>
                    <a:pt x="119" y="15514"/>
                    <a:pt x="119" y="15526"/>
                  </a:cubicBezTo>
                  <a:cubicBezTo>
                    <a:pt x="131" y="15550"/>
                    <a:pt x="143" y="15561"/>
                    <a:pt x="155" y="15585"/>
                  </a:cubicBezTo>
                  <a:cubicBezTo>
                    <a:pt x="167" y="15597"/>
                    <a:pt x="167" y="15609"/>
                    <a:pt x="179" y="15633"/>
                  </a:cubicBezTo>
                  <a:cubicBezTo>
                    <a:pt x="191" y="15645"/>
                    <a:pt x="203" y="15669"/>
                    <a:pt x="215" y="15681"/>
                  </a:cubicBezTo>
                  <a:lnTo>
                    <a:pt x="250" y="15728"/>
                  </a:lnTo>
                  <a:lnTo>
                    <a:pt x="298" y="15776"/>
                  </a:lnTo>
                  <a:lnTo>
                    <a:pt x="346" y="15823"/>
                  </a:lnTo>
                  <a:lnTo>
                    <a:pt x="393" y="15871"/>
                  </a:lnTo>
                  <a:cubicBezTo>
                    <a:pt x="417" y="15895"/>
                    <a:pt x="441" y="15907"/>
                    <a:pt x="453" y="15931"/>
                  </a:cubicBezTo>
                  <a:lnTo>
                    <a:pt x="524" y="15978"/>
                  </a:lnTo>
                  <a:cubicBezTo>
                    <a:pt x="584" y="16014"/>
                    <a:pt x="643" y="16050"/>
                    <a:pt x="715" y="16073"/>
                  </a:cubicBezTo>
                  <a:cubicBezTo>
                    <a:pt x="751" y="16097"/>
                    <a:pt x="798" y="16109"/>
                    <a:pt x="846" y="16121"/>
                  </a:cubicBezTo>
                  <a:cubicBezTo>
                    <a:pt x="953" y="16157"/>
                    <a:pt x="1072" y="16181"/>
                    <a:pt x="1191" y="16181"/>
                  </a:cubicBezTo>
                  <a:lnTo>
                    <a:pt x="1203" y="16181"/>
                  </a:lnTo>
                  <a:cubicBezTo>
                    <a:pt x="1310" y="16181"/>
                    <a:pt x="1417" y="16169"/>
                    <a:pt x="1524" y="16133"/>
                  </a:cubicBezTo>
                  <a:cubicBezTo>
                    <a:pt x="1572" y="16121"/>
                    <a:pt x="1620" y="16109"/>
                    <a:pt x="1667" y="16085"/>
                  </a:cubicBezTo>
                  <a:cubicBezTo>
                    <a:pt x="1703" y="16073"/>
                    <a:pt x="1739" y="16062"/>
                    <a:pt x="1763" y="16038"/>
                  </a:cubicBezTo>
                  <a:lnTo>
                    <a:pt x="1846" y="15990"/>
                  </a:lnTo>
                  <a:lnTo>
                    <a:pt x="1917" y="15942"/>
                  </a:lnTo>
                  <a:cubicBezTo>
                    <a:pt x="1941" y="15931"/>
                    <a:pt x="1965" y="15919"/>
                    <a:pt x="1989" y="15907"/>
                  </a:cubicBezTo>
                  <a:lnTo>
                    <a:pt x="2036" y="15859"/>
                  </a:lnTo>
                  <a:lnTo>
                    <a:pt x="2084" y="15812"/>
                  </a:lnTo>
                  <a:lnTo>
                    <a:pt x="2132" y="15752"/>
                  </a:lnTo>
                  <a:cubicBezTo>
                    <a:pt x="2144" y="15740"/>
                    <a:pt x="2155" y="15728"/>
                    <a:pt x="2167" y="15704"/>
                  </a:cubicBezTo>
                  <a:cubicBezTo>
                    <a:pt x="2179" y="15692"/>
                    <a:pt x="2191" y="15681"/>
                    <a:pt x="2203" y="15657"/>
                  </a:cubicBezTo>
                  <a:lnTo>
                    <a:pt x="2239" y="15609"/>
                  </a:lnTo>
                  <a:lnTo>
                    <a:pt x="2263" y="15561"/>
                  </a:lnTo>
                  <a:cubicBezTo>
                    <a:pt x="2275" y="15550"/>
                    <a:pt x="2286" y="15538"/>
                    <a:pt x="2286" y="15514"/>
                  </a:cubicBezTo>
                  <a:cubicBezTo>
                    <a:pt x="2298" y="15502"/>
                    <a:pt x="2310" y="15478"/>
                    <a:pt x="2310" y="15466"/>
                  </a:cubicBezTo>
                  <a:cubicBezTo>
                    <a:pt x="2310" y="15454"/>
                    <a:pt x="2334" y="15431"/>
                    <a:pt x="2334" y="15419"/>
                  </a:cubicBezTo>
                  <a:cubicBezTo>
                    <a:pt x="2346" y="15407"/>
                    <a:pt x="2346" y="15383"/>
                    <a:pt x="2358" y="15371"/>
                  </a:cubicBezTo>
                  <a:cubicBezTo>
                    <a:pt x="2358" y="15359"/>
                    <a:pt x="2370" y="15335"/>
                    <a:pt x="2370" y="15323"/>
                  </a:cubicBezTo>
                  <a:lnTo>
                    <a:pt x="2382" y="15276"/>
                  </a:lnTo>
                  <a:cubicBezTo>
                    <a:pt x="2382" y="15264"/>
                    <a:pt x="2394" y="15240"/>
                    <a:pt x="2394" y="15228"/>
                  </a:cubicBezTo>
                  <a:lnTo>
                    <a:pt x="2405" y="15180"/>
                  </a:lnTo>
                  <a:cubicBezTo>
                    <a:pt x="2405" y="15157"/>
                    <a:pt x="2405" y="15145"/>
                    <a:pt x="2405" y="15133"/>
                  </a:cubicBezTo>
                  <a:lnTo>
                    <a:pt x="2405" y="15085"/>
                  </a:lnTo>
                  <a:lnTo>
                    <a:pt x="2405" y="15026"/>
                  </a:lnTo>
                  <a:lnTo>
                    <a:pt x="2405" y="14978"/>
                  </a:lnTo>
                  <a:lnTo>
                    <a:pt x="2405" y="14954"/>
                  </a:lnTo>
                  <a:lnTo>
                    <a:pt x="2405" y="1214"/>
                  </a:lnTo>
                  <a:lnTo>
                    <a:pt x="2405" y="1167"/>
                  </a:lnTo>
                  <a:lnTo>
                    <a:pt x="2405" y="1119"/>
                  </a:lnTo>
                  <a:lnTo>
                    <a:pt x="2405" y="1072"/>
                  </a:lnTo>
                  <a:cubicBezTo>
                    <a:pt x="2405" y="1060"/>
                    <a:pt x="2405" y="1036"/>
                    <a:pt x="2405" y="1024"/>
                  </a:cubicBezTo>
                  <a:lnTo>
                    <a:pt x="2405" y="976"/>
                  </a:lnTo>
                  <a:cubicBezTo>
                    <a:pt x="2405" y="964"/>
                    <a:pt x="2394" y="941"/>
                    <a:pt x="2394" y="929"/>
                  </a:cubicBezTo>
                  <a:cubicBezTo>
                    <a:pt x="2382" y="917"/>
                    <a:pt x="2382" y="893"/>
                    <a:pt x="2370" y="881"/>
                  </a:cubicBezTo>
                  <a:cubicBezTo>
                    <a:pt x="2370" y="869"/>
                    <a:pt x="2370" y="845"/>
                    <a:pt x="2358" y="833"/>
                  </a:cubicBezTo>
                  <a:lnTo>
                    <a:pt x="2346" y="786"/>
                  </a:lnTo>
                  <a:lnTo>
                    <a:pt x="2322" y="738"/>
                  </a:lnTo>
                  <a:cubicBezTo>
                    <a:pt x="2322" y="714"/>
                    <a:pt x="2310" y="703"/>
                    <a:pt x="2298" y="691"/>
                  </a:cubicBezTo>
                  <a:lnTo>
                    <a:pt x="2275" y="643"/>
                  </a:lnTo>
                  <a:lnTo>
                    <a:pt x="2251" y="595"/>
                  </a:lnTo>
                  <a:lnTo>
                    <a:pt x="2215" y="548"/>
                  </a:lnTo>
                  <a:cubicBezTo>
                    <a:pt x="2203" y="524"/>
                    <a:pt x="2191" y="512"/>
                    <a:pt x="2179" y="500"/>
                  </a:cubicBezTo>
                  <a:cubicBezTo>
                    <a:pt x="2167" y="476"/>
                    <a:pt x="2155" y="464"/>
                    <a:pt x="2144" y="452"/>
                  </a:cubicBezTo>
                  <a:lnTo>
                    <a:pt x="2108" y="393"/>
                  </a:lnTo>
                  <a:lnTo>
                    <a:pt x="2060" y="345"/>
                  </a:lnTo>
                  <a:lnTo>
                    <a:pt x="2001" y="298"/>
                  </a:lnTo>
                  <a:cubicBezTo>
                    <a:pt x="1989" y="286"/>
                    <a:pt x="1965" y="274"/>
                    <a:pt x="1941" y="250"/>
                  </a:cubicBezTo>
                  <a:lnTo>
                    <a:pt x="1882" y="202"/>
                  </a:lnTo>
                  <a:lnTo>
                    <a:pt x="1798" y="155"/>
                  </a:lnTo>
                  <a:cubicBezTo>
                    <a:pt x="1763" y="143"/>
                    <a:pt x="1739" y="119"/>
                    <a:pt x="1703" y="107"/>
                  </a:cubicBezTo>
                  <a:cubicBezTo>
                    <a:pt x="1655" y="95"/>
                    <a:pt x="1620" y="71"/>
                    <a:pt x="1572" y="60"/>
                  </a:cubicBezTo>
                  <a:cubicBezTo>
                    <a:pt x="1489" y="36"/>
                    <a:pt x="1417" y="12"/>
                    <a:pt x="1334" y="12"/>
                  </a:cubicBezTo>
                  <a:cubicBezTo>
                    <a:pt x="1286" y="0"/>
                    <a:pt x="1251"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7" name="Google Shape;1497;p15"/>
            <p:cNvSpPr/>
            <p:nvPr/>
          </p:nvSpPr>
          <p:spPr>
            <a:xfrm>
              <a:off x="6566206" y="-169612"/>
              <a:ext cx="142572" cy="125041"/>
            </a:xfrm>
            <a:custGeom>
              <a:avLst/>
              <a:gdLst/>
              <a:ahLst/>
              <a:cxnLst/>
              <a:rect l="l" t="t" r="r" b="b"/>
              <a:pathLst>
                <a:path w="4359" h="3823" extrusionOk="0">
                  <a:moveTo>
                    <a:pt x="1132" y="0"/>
                  </a:moveTo>
                  <a:cubicBezTo>
                    <a:pt x="501" y="0"/>
                    <a:pt x="1" y="512"/>
                    <a:pt x="1" y="1131"/>
                  </a:cubicBezTo>
                  <a:lnTo>
                    <a:pt x="1" y="2679"/>
                  </a:lnTo>
                  <a:cubicBezTo>
                    <a:pt x="1" y="3310"/>
                    <a:pt x="501" y="3810"/>
                    <a:pt x="1132" y="3822"/>
                  </a:cubicBezTo>
                  <a:lnTo>
                    <a:pt x="3216" y="3822"/>
                  </a:lnTo>
                  <a:cubicBezTo>
                    <a:pt x="3847" y="3810"/>
                    <a:pt x="4359" y="3310"/>
                    <a:pt x="4359" y="2679"/>
                  </a:cubicBezTo>
                  <a:lnTo>
                    <a:pt x="4359" y="1131"/>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8" name="Google Shape;1498;p15"/>
            <p:cNvSpPr/>
            <p:nvPr/>
          </p:nvSpPr>
          <p:spPr>
            <a:xfrm>
              <a:off x="6566206" y="277825"/>
              <a:ext cx="142572" cy="124648"/>
            </a:xfrm>
            <a:custGeom>
              <a:avLst/>
              <a:gdLst/>
              <a:ahLst/>
              <a:cxnLst/>
              <a:rect l="l" t="t" r="r" b="b"/>
              <a:pathLst>
                <a:path w="4359" h="3811" extrusionOk="0">
                  <a:moveTo>
                    <a:pt x="1132" y="0"/>
                  </a:moveTo>
                  <a:cubicBezTo>
                    <a:pt x="501" y="0"/>
                    <a:pt x="1" y="512"/>
                    <a:pt x="1" y="1132"/>
                  </a:cubicBezTo>
                  <a:lnTo>
                    <a:pt x="1" y="2679"/>
                  </a:lnTo>
                  <a:cubicBezTo>
                    <a:pt x="1" y="3310"/>
                    <a:pt x="501" y="3810"/>
                    <a:pt x="1132" y="3810"/>
                  </a:cubicBezTo>
                  <a:lnTo>
                    <a:pt x="3216" y="3810"/>
                  </a:lnTo>
                  <a:cubicBezTo>
                    <a:pt x="3847" y="3810"/>
                    <a:pt x="4359" y="3310"/>
                    <a:pt x="4359" y="2679"/>
                  </a:cubicBezTo>
                  <a:lnTo>
                    <a:pt x="4359" y="1132"/>
                  </a:lnTo>
                  <a:cubicBezTo>
                    <a:pt x="4359" y="512"/>
                    <a:pt x="3847" y="0"/>
                    <a:pt x="3216"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499" name="Google Shape;1499;p15"/>
            <p:cNvSpPr/>
            <p:nvPr/>
          </p:nvSpPr>
          <p:spPr>
            <a:xfrm>
              <a:off x="6588806" y="-148189"/>
              <a:ext cx="80264" cy="529240"/>
            </a:xfrm>
            <a:custGeom>
              <a:avLst/>
              <a:gdLst/>
              <a:ahLst/>
              <a:cxnLst/>
              <a:rect l="l" t="t" r="r" b="b"/>
              <a:pathLst>
                <a:path w="2454" h="16181" extrusionOk="0">
                  <a:moveTo>
                    <a:pt x="1227" y="0"/>
                  </a:moveTo>
                  <a:cubicBezTo>
                    <a:pt x="929" y="0"/>
                    <a:pt x="643" y="119"/>
                    <a:pt x="417" y="310"/>
                  </a:cubicBezTo>
                  <a:lnTo>
                    <a:pt x="393" y="333"/>
                  </a:lnTo>
                  <a:cubicBezTo>
                    <a:pt x="370" y="369"/>
                    <a:pt x="334" y="393"/>
                    <a:pt x="298" y="429"/>
                  </a:cubicBezTo>
                  <a:cubicBezTo>
                    <a:pt x="286" y="452"/>
                    <a:pt x="262" y="476"/>
                    <a:pt x="251" y="500"/>
                  </a:cubicBezTo>
                  <a:cubicBezTo>
                    <a:pt x="227" y="524"/>
                    <a:pt x="203" y="560"/>
                    <a:pt x="179" y="595"/>
                  </a:cubicBezTo>
                  <a:cubicBezTo>
                    <a:pt x="167" y="631"/>
                    <a:pt x="143" y="655"/>
                    <a:pt x="131" y="691"/>
                  </a:cubicBezTo>
                  <a:cubicBezTo>
                    <a:pt x="120" y="726"/>
                    <a:pt x="108" y="750"/>
                    <a:pt x="96" y="786"/>
                  </a:cubicBezTo>
                  <a:cubicBezTo>
                    <a:pt x="72" y="833"/>
                    <a:pt x="60" y="869"/>
                    <a:pt x="48" y="917"/>
                  </a:cubicBezTo>
                  <a:cubicBezTo>
                    <a:pt x="36" y="941"/>
                    <a:pt x="36" y="964"/>
                    <a:pt x="24" y="1000"/>
                  </a:cubicBezTo>
                  <a:cubicBezTo>
                    <a:pt x="12" y="1072"/>
                    <a:pt x="0" y="1143"/>
                    <a:pt x="0" y="1226"/>
                  </a:cubicBezTo>
                  <a:lnTo>
                    <a:pt x="0" y="14954"/>
                  </a:lnTo>
                  <a:cubicBezTo>
                    <a:pt x="0" y="15633"/>
                    <a:pt x="548" y="16181"/>
                    <a:pt x="1227" y="16181"/>
                  </a:cubicBezTo>
                  <a:cubicBezTo>
                    <a:pt x="1322" y="16181"/>
                    <a:pt x="1405" y="16169"/>
                    <a:pt x="1489" y="16157"/>
                  </a:cubicBezTo>
                  <a:lnTo>
                    <a:pt x="1524" y="16145"/>
                  </a:lnTo>
                  <a:cubicBezTo>
                    <a:pt x="1596" y="16121"/>
                    <a:pt x="1655" y="16097"/>
                    <a:pt x="1727" y="16073"/>
                  </a:cubicBezTo>
                  <a:lnTo>
                    <a:pt x="1739" y="16073"/>
                  </a:lnTo>
                  <a:cubicBezTo>
                    <a:pt x="1882" y="16002"/>
                    <a:pt x="2013" y="15907"/>
                    <a:pt x="2132" y="15788"/>
                  </a:cubicBezTo>
                  <a:cubicBezTo>
                    <a:pt x="2334" y="15561"/>
                    <a:pt x="2453" y="15276"/>
                    <a:pt x="2453" y="14966"/>
                  </a:cubicBezTo>
                  <a:lnTo>
                    <a:pt x="2453" y="1226"/>
                  </a:lnTo>
                  <a:cubicBezTo>
                    <a:pt x="2453" y="548"/>
                    <a:pt x="1905"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0" name="Google Shape;1500;p15"/>
            <p:cNvSpPr/>
            <p:nvPr/>
          </p:nvSpPr>
          <p:spPr>
            <a:xfrm>
              <a:off x="6600483" y="-148189"/>
              <a:ext cx="79872" cy="529240"/>
            </a:xfrm>
            <a:custGeom>
              <a:avLst/>
              <a:gdLst/>
              <a:ahLst/>
              <a:cxnLst/>
              <a:rect l="l" t="t" r="r" b="b"/>
              <a:pathLst>
                <a:path w="2442" h="16181" extrusionOk="0">
                  <a:moveTo>
                    <a:pt x="1144" y="0"/>
                  </a:moveTo>
                  <a:cubicBezTo>
                    <a:pt x="1060" y="0"/>
                    <a:pt x="965" y="24"/>
                    <a:pt x="882" y="48"/>
                  </a:cubicBezTo>
                  <a:cubicBezTo>
                    <a:pt x="834" y="60"/>
                    <a:pt x="798" y="71"/>
                    <a:pt x="751" y="83"/>
                  </a:cubicBezTo>
                  <a:cubicBezTo>
                    <a:pt x="715" y="107"/>
                    <a:pt x="691" y="119"/>
                    <a:pt x="656" y="131"/>
                  </a:cubicBezTo>
                  <a:cubicBezTo>
                    <a:pt x="620" y="155"/>
                    <a:pt x="596" y="167"/>
                    <a:pt x="572" y="179"/>
                  </a:cubicBezTo>
                  <a:cubicBezTo>
                    <a:pt x="548" y="202"/>
                    <a:pt x="525" y="214"/>
                    <a:pt x="501" y="226"/>
                  </a:cubicBezTo>
                  <a:lnTo>
                    <a:pt x="441" y="274"/>
                  </a:lnTo>
                  <a:lnTo>
                    <a:pt x="394" y="322"/>
                  </a:lnTo>
                  <a:cubicBezTo>
                    <a:pt x="370" y="333"/>
                    <a:pt x="358" y="357"/>
                    <a:pt x="346" y="369"/>
                  </a:cubicBezTo>
                  <a:cubicBezTo>
                    <a:pt x="322" y="381"/>
                    <a:pt x="310" y="393"/>
                    <a:pt x="298" y="417"/>
                  </a:cubicBezTo>
                  <a:cubicBezTo>
                    <a:pt x="286" y="429"/>
                    <a:pt x="275" y="441"/>
                    <a:pt x="263" y="464"/>
                  </a:cubicBezTo>
                  <a:lnTo>
                    <a:pt x="227" y="512"/>
                  </a:lnTo>
                  <a:lnTo>
                    <a:pt x="191" y="560"/>
                  </a:lnTo>
                  <a:lnTo>
                    <a:pt x="167" y="607"/>
                  </a:lnTo>
                  <a:lnTo>
                    <a:pt x="132" y="655"/>
                  </a:lnTo>
                  <a:lnTo>
                    <a:pt x="108" y="703"/>
                  </a:lnTo>
                  <a:cubicBezTo>
                    <a:pt x="108" y="714"/>
                    <a:pt x="96" y="726"/>
                    <a:pt x="96" y="750"/>
                  </a:cubicBezTo>
                  <a:cubicBezTo>
                    <a:pt x="84" y="762"/>
                    <a:pt x="84" y="774"/>
                    <a:pt x="72" y="786"/>
                  </a:cubicBezTo>
                  <a:lnTo>
                    <a:pt x="60" y="833"/>
                  </a:lnTo>
                  <a:lnTo>
                    <a:pt x="48" y="881"/>
                  </a:lnTo>
                  <a:cubicBezTo>
                    <a:pt x="48" y="905"/>
                    <a:pt x="36" y="917"/>
                    <a:pt x="36" y="929"/>
                  </a:cubicBezTo>
                  <a:cubicBezTo>
                    <a:pt x="24" y="953"/>
                    <a:pt x="24" y="964"/>
                    <a:pt x="24" y="976"/>
                  </a:cubicBezTo>
                  <a:lnTo>
                    <a:pt x="24" y="1024"/>
                  </a:lnTo>
                  <a:cubicBezTo>
                    <a:pt x="24" y="1048"/>
                    <a:pt x="24" y="1060"/>
                    <a:pt x="13" y="1072"/>
                  </a:cubicBezTo>
                  <a:cubicBezTo>
                    <a:pt x="1" y="1095"/>
                    <a:pt x="13" y="1107"/>
                    <a:pt x="13" y="1119"/>
                  </a:cubicBezTo>
                  <a:lnTo>
                    <a:pt x="13" y="1167"/>
                  </a:lnTo>
                  <a:lnTo>
                    <a:pt x="13" y="1214"/>
                  </a:lnTo>
                  <a:lnTo>
                    <a:pt x="13" y="14954"/>
                  </a:lnTo>
                  <a:cubicBezTo>
                    <a:pt x="13" y="14966"/>
                    <a:pt x="13" y="14978"/>
                    <a:pt x="13" y="14990"/>
                  </a:cubicBezTo>
                  <a:lnTo>
                    <a:pt x="13" y="15050"/>
                  </a:lnTo>
                  <a:cubicBezTo>
                    <a:pt x="13" y="15061"/>
                    <a:pt x="13" y="15073"/>
                    <a:pt x="13" y="15097"/>
                  </a:cubicBezTo>
                  <a:cubicBezTo>
                    <a:pt x="13" y="15109"/>
                    <a:pt x="13" y="15121"/>
                    <a:pt x="24" y="15145"/>
                  </a:cubicBezTo>
                  <a:lnTo>
                    <a:pt x="24" y="15192"/>
                  </a:lnTo>
                  <a:cubicBezTo>
                    <a:pt x="24" y="15204"/>
                    <a:pt x="24" y="15216"/>
                    <a:pt x="24" y="15240"/>
                  </a:cubicBezTo>
                  <a:cubicBezTo>
                    <a:pt x="36" y="15252"/>
                    <a:pt x="24" y="15276"/>
                    <a:pt x="36" y="15288"/>
                  </a:cubicBezTo>
                  <a:cubicBezTo>
                    <a:pt x="48" y="15300"/>
                    <a:pt x="48" y="15323"/>
                    <a:pt x="60" y="15335"/>
                  </a:cubicBezTo>
                  <a:lnTo>
                    <a:pt x="72" y="15383"/>
                  </a:lnTo>
                  <a:lnTo>
                    <a:pt x="96" y="15431"/>
                  </a:lnTo>
                  <a:cubicBezTo>
                    <a:pt x="96" y="15454"/>
                    <a:pt x="108" y="15466"/>
                    <a:pt x="120" y="15478"/>
                  </a:cubicBezTo>
                  <a:cubicBezTo>
                    <a:pt x="120" y="15502"/>
                    <a:pt x="132" y="15514"/>
                    <a:pt x="144" y="15526"/>
                  </a:cubicBezTo>
                  <a:cubicBezTo>
                    <a:pt x="144" y="15550"/>
                    <a:pt x="155" y="15561"/>
                    <a:pt x="167" y="15585"/>
                  </a:cubicBezTo>
                  <a:cubicBezTo>
                    <a:pt x="179" y="15597"/>
                    <a:pt x="191" y="15609"/>
                    <a:pt x="203" y="15633"/>
                  </a:cubicBezTo>
                  <a:cubicBezTo>
                    <a:pt x="203" y="15645"/>
                    <a:pt x="227" y="15657"/>
                    <a:pt x="239" y="15681"/>
                  </a:cubicBezTo>
                  <a:cubicBezTo>
                    <a:pt x="239" y="15692"/>
                    <a:pt x="263" y="15716"/>
                    <a:pt x="275" y="15728"/>
                  </a:cubicBezTo>
                  <a:cubicBezTo>
                    <a:pt x="286" y="15740"/>
                    <a:pt x="298" y="15764"/>
                    <a:pt x="310" y="15776"/>
                  </a:cubicBezTo>
                  <a:lnTo>
                    <a:pt x="358" y="15823"/>
                  </a:lnTo>
                  <a:lnTo>
                    <a:pt x="417" y="15871"/>
                  </a:lnTo>
                  <a:cubicBezTo>
                    <a:pt x="429" y="15895"/>
                    <a:pt x="453" y="15907"/>
                    <a:pt x="477" y="15931"/>
                  </a:cubicBezTo>
                  <a:lnTo>
                    <a:pt x="536" y="15978"/>
                  </a:lnTo>
                  <a:cubicBezTo>
                    <a:pt x="572" y="15990"/>
                    <a:pt x="596" y="16014"/>
                    <a:pt x="620" y="16026"/>
                  </a:cubicBezTo>
                  <a:cubicBezTo>
                    <a:pt x="656" y="16050"/>
                    <a:pt x="691" y="16062"/>
                    <a:pt x="727" y="16073"/>
                  </a:cubicBezTo>
                  <a:cubicBezTo>
                    <a:pt x="763" y="16097"/>
                    <a:pt x="810" y="16109"/>
                    <a:pt x="858" y="16121"/>
                  </a:cubicBezTo>
                  <a:cubicBezTo>
                    <a:pt x="977" y="16157"/>
                    <a:pt x="1096" y="16181"/>
                    <a:pt x="1215" y="16181"/>
                  </a:cubicBezTo>
                  <a:lnTo>
                    <a:pt x="1227" y="16181"/>
                  </a:lnTo>
                  <a:cubicBezTo>
                    <a:pt x="1334" y="16181"/>
                    <a:pt x="1441" y="16169"/>
                    <a:pt x="1537" y="16133"/>
                  </a:cubicBezTo>
                  <a:cubicBezTo>
                    <a:pt x="1584" y="16121"/>
                    <a:pt x="1632" y="16109"/>
                    <a:pt x="1679" y="16085"/>
                  </a:cubicBezTo>
                  <a:lnTo>
                    <a:pt x="1787" y="16038"/>
                  </a:lnTo>
                  <a:cubicBezTo>
                    <a:pt x="1810" y="16026"/>
                    <a:pt x="1834" y="16014"/>
                    <a:pt x="1870" y="15990"/>
                  </a:cubicBezTo>
                  <a:lnTo>
                    <a:pt x="1941" y="15942"/>
                  </a:lnTo>
                  <a:cubicBezTo>
                    <a:pt x="1953" y="15931"/>
                    <a:pt x="1977" y="15919"/>
                    <a:pt x="2001" y="15907"/>
                  </a:cubicBezTo>
                  <a:cubicBezTo>
                    <a:pt x="2013" y="15883"/>
                    <a:pt x="2037" y="15871"/>
                    <a:pt x="2049" y="15859"/>
                  </a:cubicBezTo>
                  <a:lnTo>
                    <a:pt x="2096" y="15812"/>
                  </a:lnTo>
                  <a:lnTo>
                    <a:pt x="2144" y="15752"/>
                  </a:lnTo>
                  <a:lnTo>
                    <a:pt x="2180" y="15704"/>
                  </a:lnTo>
                  <a:lnTo>
                    <a:pt x="2215" y="15657"/>
                  </a:lnTo>
                  <a:lnTo>
                    <a:pt x="2251" y="15609"/>
                  </a:lnTo>
                  <a:cubicBezTo>
                    <a:pt x="2263" y="15597"/>
                    <a:pt x="2275" y="15585"/>
                    <a:pt x="2287" y="15561"/>
                  </a:cubicBezTo>
                  <a:cubicBezTo>
                    <a:pt x="2287" y="15550"/>
                    <a:pt x="2299" y="15538"/>
                    <a:pt x="2310" y="15514"/>
                  </a:cubicBezTo>
                  <a:cubicBezTo>
                    <a:pt x="2310" y="15502"/>
                    <a:pt x="2322" y="15478"/>
                    <a:pt x="2334" y="15466"/>
                  </a:cubicBezTo>
                  <a:lnTo>
                    <a:pt x="2358" y="15419"/>
                  </a:lnTo>
                  <a:cubicBezTo>
                    <a:pt x="2358" y="15407"/>
                    <a:pt x="2358" y="15383"/>
                    <a:pt x="2370" y="15371"/>
                  </a:cubicBezTo>
                  <a:cubicBezTo>
                    <a:pt x="2370" y="15359"/>
                    <a:pt x="2382" y="15335"/>
                    <a:pt x="2382" y="15323"/>
                  </a:cubicBezTo>
                  <a:cubicBezTo>
                    <a:pt x="2394" y="15311"/>
                    <a:pt x="2394" y="15288"/>
                    <a:pt x="2406" y="15276"/>
                  </a:cubicBezTo>
                  <a:cubicBezTo>
                    <a:pt x="2406" y="15264"/>
                    <a:pt x="2406" y="15240"/>
                    <a:pt x="2406" y="15228"/>
                  </a:cubicBezTo>
                  <a:cubicBezTo>
                    <a:pt x="2418" y="15204"/>
                    <a:pt x="2406" y="15192"/>
                    <a:pt x="2418" y="15180"/>
                  </a:cubicBezTo>
                  <a:cubicBezTo>
                    <a:pt x="2430" y="15157"/>
                    <a:pt x="2418" y="15145"/>
                    <a:pt x="2430" y="15133"/>
                  </a:cubicBezTo>
                  <a:cubicBezTo>
                    <a:pt x="2441" y="15109"/>
                    <a:pt x="2430" y="15097"/>
                    <a:pt x="2430" y="15085"/>
                  </a:cubicBezTo>
                  <a:lnTo>
                    <a:pt x="2430" y="15026"/>
                  </a:lnTo>
                  <a:lnTo>
                    <a:pt x="2430" y="14978"/>
                  </a:lnTo>
                  <a:lnTo>
                    <a:pt x="2430" y="1214"/>
                  </a:lnTo>
                  <a:lnTo>
                    <a:pt x="2430" y="1167"/>
                  </a:lnTo>
                  <a:lnTo>
                    <a:pt x="2430" y="1119"/>
                  </a:lnTo>
                  <a:cubicBezTo>
                    <a:pt x="2430" y="1107"/>
                    <a:pt x="2430" y="1084"/>
                    <a:pt x="2430" y="1072"/>
                  </a:cubicBezTo>
                  <a:cubicBezTo>
                    <a:pt x="2418" y="1060"/>
                    <a:pt x="2418" y="1036"/>
                    <a:pt x="2418" y="1024"/>
                  </a:cubicBezTo>
                  <a:cubicBezTo>
                    <a:pt x="2418" y="1012"/>
                    <a:pt x="2418" y="988"/>
                    <a:pt x="2418" y="976"/>
                  </a:cubicBezTo>
                  <a:cubicBezTo>
                    <a:pt x="2418" y="964"/>
                    <a:pt x="2406" y="941"/>
                    <a:pt x="2406" y="929"/>
                  </a:cubicBezTo>
                  <a:cubicBezTo>
                    <a:pt x="2406" y="905"/>
                    <a:pt x="2406" y="893"/>
                    <a:pt x="2394" y="881"/>
                  </a:cubicBezTo>
                  <a:cubicBezTo>
                    <a:pt x="2382" y="869"/>
                    <a:pt x="2382" y="845"/>
                    <a:pt x="2382" y="833"/>
                  </a:cubicBezTo>
                  <a:cubicBezTo>
                    <a:pt x="2382" y="810"/>
                    <a:pt x="2370" y="798"/>
                    <a:pt x="2358" y="786"/>
                  </a:cubicBezTo>
                  <a:cubicBezTo>
                    <a:pt x="2358" y="762"/>
                    <a:pt x="2346" y="750"/>
                    <a:pt x="2346" y="738"/>
                  </a:cubicBezTo>
                  <a:cubicBezTo>
                    <a:pt x="2346" y="714"/>
                    <a:pt x="2322" y="703"/>
                    <a:pt x="2322" y="691"/>
                  </a:cubicBezTo>
                  <a:lnTo>
                    <a:pt x="2299" y="643"/>
                  </a:lnTo>
                  <a:cubicBezTo>
                    <a:pt x="2287" y="619"/>
                    <a:pt x="2275" y="607"/>
                    <a:pt x="2263" y="595"/>
                  </a:cubicBezTo>
                  <a:cubicBezTo>
                    <a:pt x="2251" y="572"/>
                    <a:pt x="2251" y="560"/>
                    <a:pt x="2239" y="548"/>
                  </a:cubicBezTo>
                  <a:lnTo>
                    <a:pt x="2203" y="500"/>
                  </a:lnTo>
                  <a:lnTo>
                    <a:pt x="2168" y="452"/>
                  </a:lnTo>
                  <a:lnTo>
                    <a:pt x="2120" y="393"/>
                  </a:lnTo>
                  <a:cubicBezTo>
                    <a:pt x="2108" y="381"/>
                    <a:pt x="2096" y="369"/>
                    <a:pt x="2072" y="345"/>
                  </a:cubicBezTo>
                  <a:lnTo>
                    <a:pt x="2025" y="298"/>
                  </a:lnTo>
                  <a:cubicBezTo>
                    <a:pt x="2001" y="286"/>
                    <a:pt x="1989" y="274"/>
                    <a:pt x="1965" y="250"/>
                  </a:cubicBezTo>
                  <a:lnTo>
                    <a:pt x="1894" y="202"/>
                  </a:lnTo>
                  <a:lnTo>
                    <a:pt x="1822" y="155"/>
                  </a:lnTo>
                  <a:cubicBezTo>
                    <a:pt x="1787" y="143"/>
                    <a:pt x="1751" y="119"/>
                    <a:pt x="1715" y="107"/>
                  </a:cubicBezTo>
                  <a:cubicBezTo>
                    <a:pt x="1679" y="95"/>
                    <a:pt x="1632" y="71"/>
                    <a:pt x="1596" y="60"/>
                  </a:cubicBezTo>
                  <a:cubicBezTo>
                    <a:pt x="1513" y="36"/>
                    <a:pt x="1429" y="12"/>
                    <a:pt x="1346" y="12"/>
                  </a:cubicBezTo>
                  <a:cubicBezTo>
                    <a:pt x="1310" y="0"/>
                    <a:pt x="1263"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1" name="Google Shape;1501;p15"/>
            <p:cNvSpPr/>
            <p:nvPr/>
          </p:nvSpPr>
          <p:spPr>
            <a:xfrm>
              <a:off x="6195500" y="-169612"/>
              <a:ext cx="142932" cy="125041"/>
            </a:xfrm>
            <a:custGeom>
              <a:avLst/>
              <a:gdLst/>
              <a:ahLst/>
              <a:cxnLst/>
              <a:rect l="l" t="t" r="r" b="b"/>
              <a:pathLst>
                <a:path w="4370" h="3823" extrusionOk="0">
                  <a:moveTo>
                    <a:pt x="1143" y="0"/>
                  </a:moveTo>
                  <a:cubicBezTo>
                    <a:pt x="512" y="0"/>
                    <a:pt x="12" y="512"/>
                    <a:pt x="0" y="1131"/>
                  </a:cubicBezTo>
                  <a:lnTo>
                    <a:pt x="0" y="2679"/>
                  </a:lnTo>
                  <a:cubicBezTo>
                    <a:pt x="12" y="3310"/>
                    <a:pt x="512" y="3810"/>
                    <a:pt x="1143" y="3822"/>
                  </a:cubicBezTo>
                  <a:lnTo>
                    <a:pt x="3227" y="3822"/>
                  </a:lnTo>
                  <a:cubicBezTo>
                    <a:pt x="3858" y="3810"/>
                    <a:pt x="4358" y="3310"/>
                    <a:pt x="4370" y="2679"/>
                  </a:cubicBezTo>
                  <a:lnTo>
                    <a:pt x="4370" y="1131"/>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2" name="Google Shape;1502;p15"/>
            <p:cNvSpPr/>
            <p:nvPr/>
          </p:nvSpPr>
          <p:spPr>
            <a:xfrm>
              <a:off x="6195500" y="277825"/>
              <a:ext cx="142932" cy="124648"/>
            </a:xfrm>
            <a:custGeom>
              <a:avLst/>
              <a:gdLst/>
              <a:ahLst/>
              <a:cxnLst/>
              <a:rect l="l" t="t" r="r" b="b"/>
              <a:pathLst>
                <a:path w="4370" h="3811" extrusionOk="0">
                  <a:moveTo>
                    <a:pt x="1143" y="0"/>
                  </a:moveTo>
                  <a:cubicBezTo>
                    <a:pt x="512" y="0"/>
                    <a:pt x="12" y="512"/>
                    <a:pt x="0" y="1132"/>
                  </a:cubicBezTo>
                  <a:lnTo>
                    <a:pt x="0" y="2679"/>
                  </a:lnTo>
                  <a:cubicBezTo>
                    <a:pt x="12" y="3310"/>
                    <a:pt x="512" y="3810"/>
                    <a:pt x="1143" y="3810"/>
                  </a:cubicBezTo>
                  <a:lnTo>
                    <a:pt x="3227" y="3810"/>
                  </a:lnTo>
                  <a:cubicBezTo>
                    <a:pt x="3858" y="3810"/>
                    <a:pt x="4358" y="3310"/>
                    <a:pt x="4370" y="2679"/>
                  </a:cubicBezTo>
                  <a:lnTo>
                    <a:pt x="4370" y="1132"/>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3" name="Google Shape;1503;p15"/>
            <p:cNvSpPr/>
            <p:nvPr/>
          </p:nvSpPr>
          <p:spPr>
            <a:xfrm>
              <a:off x="6218461" y="-148189"/>
              <a:ext cx="80264" cy="529240"/>
            </a:xfrm>
            <a:custGeom>
              <a:avLst/>
              <a:gdLst/>
              <a:ahLst/>
              <a:cxnLst/>
              <a:rect l="l" t="t" r="r" b="b"/>
              <a:pathLst>
                <a:path w="2454" h="16181" extrusionOk="0">
                  <a:moveTo>
                    <a:pt x="1227" y="0"/>
                  </a:moveTo>
                  <a:cubicBezTo>
                    <a:pt x="929" y="0"/>
                    <a:pt x="632" y="119"/>
                    <a:pt x="417" y="310"/>
                  </a:cubicBezTo>
                  <a:lnTo>
                    <a:pt x="394" y="333"/>
                  </a:lnTo>
                  <a:cubicBezTo>
                    <a:pt x="358" y="369"/>
                    <a:pt x="334" y="393"/>
                    <a:pt x="298" y="429"/>
                  </a:cubicBezTo>
                  <a:cubicBezTo>
                    <a:pt x="286" y="452"/>
                    <a:pt x="263" y="476"/>
                    <a:pt x="251" y="500"/>
                  </a:cubicBezTo>
                  <a:cubicBezTo>
                    <a:pt x="227" y="524"/>
                    <a:pt x="203" y="560"/>
                    <a:pt x="179" y="595"/>
                  </a:cubicBezTo>
                  <a:cubicBezTo>
                    <a:pt x="167" y="631"/>
                    <a:pt x="144" y="655"/>
                    <a:pt x="132" y="691"/>
                  </a:cubicBezTo>
                  <a:cubicBezTo>
                    <a:pt x="120" y="726"/>
                    <a:pt x="96" y="750"/>
                    <a:pt x="84" y="786"/>
                  </a:cubicBezTo>
                  <a:cubicBezTo>
                    <a:pt x="72" y="833"/>
                    <a:pt x="60" y="869"/>
                    <a:pt x="48" y="917"/>
                  </a:cubicBezTo>
                  <a:cubicBezTo>
                    <a:pt x="48" y="941"/>
                    <a:pt x="36" y="964"/>
                    <a:pt x="24" y="1000"/>
                  </a:cubicBezTo>
                  <a:cubicBezTo>
                    <a:pt x="13" y="1072"/>
                    <a:pt x="1" y="1143"/>
                    <a:pt x="1" y="1226"/>
                  </a:cubicBezTo>
                  <a:lnTo>
                    <a:pt x="1" y="14954"/>
                  </a:lnTo>
                  <a:cubicBezTo>
                    <a:pt x="1" y="15633"/>
                    <a:pt x="548" y="16181"/>
                    <a:pt x="1227" y="16181"/>
                  </a:cubicBezTo>
                  <a:cubicBezTo>
                    <a:pt x="1310" y="16181"/>
                    <a:pt x="1406" y="16169"/>
                    <a:pt x="1489" y="16157"/>
                  </a:cubicBezTo>
                  <a:lnTo>
                    <a:pt x="1525" y="16145"/>
                  </a:lnTo>
                  <a:cubicBezTo>
                    <a:pt x="1596" y="16121"/>
                    <a:pt x="1656" y="16097"/>
                    <a:pt x="1727" y="16073"/>
                  </a:cubicBezTo>
                  <a:lnTo>
                    <a:pt x="1739" y="16073"/>
                  </a:lnTo>
                  <a:cubicBezTo>
                    <a:pt x="1882" y="16002"/>
                    <a:pt x="2013" y="15907"/>
                    <a:pt x="2120" y="15788"/>
                  </a:cubicBezTo>
                  <a:cubicBezTo>
                    <a:pt x="2334" y="15561"/>
                    <a:pt x="2453" y="15276"/>
                    <a:pt x="2453" y="14966"/>
                  </a:cubicBezTo>
                  <a:lnTo>
                    <a:pt x="2453" y="1226"/>
                  </a:lnTo>
                  <a:cubicBezTo>
                    <a:pt x="2453"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4" name="Google Shape;1504;p15"/>
            <p:cNvSpPr/>
            <p:nvPr/>
          </p:nvSpPr>
          <p:spPr>
            <a:xfrm>
              <a:off x="6230922" y="-148189"/>
              <a:ext cx="78694" cy="529240"/>
            </a:xfrm>
            <a:custGeom>
              <a:avLst/>
              <a:gdLst/>
              <a:ahLst/>
              <a:cxnLst/>
              <a:rect l="l" t="t" r="r" b="b"/>
              <a:pathLst>
                <a:path w="2406" h="16181" extrusionOk="0">
                  <a:moveTo>
                    <a:pt x="1120" y="0"/>
                  </a:moveTo>
                  <a:cubicBezTo>
                    <a:pt x="1036" y="0"/>
                    <a:pt x="941" y="24"/>
                    <a:pt x="858" y="48"/>
                  </a:cubicBezTo>
                  <a:cubicBezTo>
                    <a:pt x="822" y="60"/>
                    <a:pt x="775" y="71"/>
                    <a:pt x="727" y="83"/>
                  </a:cubicBezTo>
                  <a:cubicBezTo>
                    <a:pt x="703" y="107"/>
                    <a:pt x="667" y="119"/>
                    <a:pt x="632" y="131"/>
                  </a:cubicBezTo>
                  <a:cubicBezTo>
                    <a:pt x="596" y="155"/>
                    <a:pt x="584" y="167"/>
                    <a:pt x="548" y="179"/>
                  </a:cubicBezTo>
                  <a:cubicBezTo>
                    <a:pt x="525" y="202"/>
                    <a:pt x="501" y="214"/>
                    <a:pt x="489" y="226"/>
                  </a:cubicBezTo>
                  <a:lnTo>
                    <a:pt x="417" y="274"/>
                  </a:lnTo>
                  <a:lnTo>
                    <a:pt x="370" y="322"/>
                  </a:lnTo>
                  <a:lnTo>
                    <a:pt x="322" y="369"/>
                  </a:lnTo>
                  <a:cubicBezTo>
                    <a:pt x="310" y="381"/>
                    <a:pt x="286" y="393"/>
                    <a:pt x="274" y="417"/>
                  </a:cubicBezTo>
                  <a:lnTo>
                    <a:pt x="239" y="464"/>
                  </a:lnTo>
                  <a:lnTo>
                    <a:pt x="203" y="512"/>
                  </a:lnTo>
                  <a:lnTo>
                    <a:pt x="167" y="560"/>
                  </a:lnTo>
                  <a:cubicBezTo>
                    <a:pt x="155" y="572"/>
                    <a:pt x="155" y="583"/>
                    <a:pt x="144" y="607"/>
                  </a:cubicBezTo>
                  <a:lnTo>
                    <a:pt x="120" y="655"/>
                  </a:lnTo>
                  <a:cubicBezTo>
                    <a:pt x="108" y="667"/>
                    <a:pt x="96" y="679"/>
                    <a:pt x="96" y="703"/>
                  </a:cubicBezTo>
                  <a:cubicBezTo>
                    <a:pt x="84" y="714"/>
                    <a:pt x="72" y="726"/>
                    <a:pt x="72" y="750"/>
                  </a:cubicBezTo>
                  <a:cubicBezTo>
                    <a:pt x="60" y="762"/>
                    <a:pt x="60" y="774"/>
                    <a:pt x="48" y="786"/>
                  </a:cubicBezTo>
                  <a:lnTo>
                    <a:pt x="36" y="833"/>
                  </a:lnTo>
                  <a:lnTo>
                    <a:pt x="24" y="881"/>
                  </a:lnTo>
                  <a:cubicBezTo>
                    <a:pt x="24" y="905"/>
                    <a:pt x="13" y="917"/>
                    <a:pt x="13" y="929"/>
                  </a:cubicBezTo>
                  <a:cubicBezTo>
                    <a:pt x="1" y="953"/>
                    <a:pt x="1" y="964"/>
                    <a:pt x="1" y="976"/>
                  </a:cubicBezTo>
                  <a:lnTo>
                    <a:pt x="1" y="1024"/>
                  </a:lnTo>
                  <a:lnTo>
                    <a:pt x="1" y="1072"/>
                  </a:lnTo>
                  <a:lnTo>
                    <a:pt x="1" y="1119"/>
                  </a:lnTo>
                  <a:lnTo>
                    <a:pt x="1" y="1167"/>
                  </a:lnTo>
                  <a:lnTo>
                    <a:pt x="1" y="1214"/>
                  </a:lnTo>
                  <a:lnTo>
                    <a:pt x="1" y="14954"/>
                  </a:lnTo>
                  <a:lnTo>
                    <a:pt x="1" y="14990"/>
                  </a:lnTo>
                  <a:lnTo>
                    <a:pt x="1" y="15050"/>
                  </a:lnTo>
                  <a:lnTo>
                    <a:pt x="1" y="15097"/>
                  </a:lnTo>
                  <a:lnTo>
                    <a:pt x="1" y="15145"/>
                  </a:lnTo>
                  <a:lnTo>
                    <a:pt x="1" y="15192"/>
                  </a:lnTo>
                  <a:cubicBezTo>
                    <a:pt x="1" y="15204"/>
                    <a:pt x="1" y="15216"/>
                    <a:pt x="13" y="15240"/>
                  </a:cubicBezTo>
                  <a:cubicBezTo>
                    <a:pt x="13" y="15252"/>
                    <a:pt x="13" y="15276"/>
                    <a:pt x="24" y="15288"/>
                  </a:cubicBezTo>
                  <a:cubicBezTo>
                    <a:pt x="36" y="15300"/>
                    <a:pt x="36" y="15323"/>
                    <a:pt x="36" y="15335"/>
                  </a:cubicBezTo>
                  <a:cubicBezTo>
                    <a:pt x="36" y="15347"/>
                    <a:pt x="48" y="15371"/>
                    <a:pt x="60" y="15383"/>
                  </a:cubicBezTo>
                  <a:cubicBezTo>
                    <a:pt x="60" y="15407"/>
                    <a:pt x="60" y="15419"/>
                    <a:pt x="72" y="15431"/>
                  </a:cubicBezTo>
                  <a:cubicBezTo>
                    <a:pt x="84" y="15454"/>
                    <a:pt x="84" y="15466"/>
                    <a:pt x="96" y="15478"/>
                  </a:cubicBezTo>
                  <a:cubicBezTo>
                    <a:pt x="108" y="15502"/>
                    <a:pt x="108" y="15514"/>
                    <a:pt x="120" y="15526"/>
                  </a:cubicBezTo>
                  <a:cubicBezTo>
                    <a:pt x="132" y="15550"/>
                    <a:pt x="144" y="15561"/>
                    <a:pt x="144" y="15585"/>
                  </a:cubicBezTo>
                  <a:cubicBezTo>
                    <a:pt x="155" y="15597"/>
                    <a:pt x="167" y="15609"/>
                    <a:pt x="179" y="15633"/>
                  </a:cubicBezTo>
                  <a:cubicBezTo>
                    <a:pt x="191" y="15645"/>
                    <a:pt x="203" y="15669"/>
                    <a:pt x="215" y="15681"/>
                  </a:cubicBezTo>
                  <a:lnTo>
                    <a:pt x="251" y="15728"/>
                  </a:lnTo>
                  <a:lnTo>
                    <a:pt x="298" y="15776"/>
                  </a:lnTo>
                  <a:lnTo>
                    <a:pt x="334" y="15823"/>
                  </a:lnTo>
                  <a:lnTo>
                    <a:pt x="394" y="15871"/>
                  </a:lnTo>
                  <a:cubicBezTo>
                    <a:pt x="417" y="15895"/>
                    <a:pt x="429" y="15907"/>
                    <a:pt x="453" y="15931"/>
                  </a:cubicBezTo>
                  <a:cubicBezTo>
                    <a:pt x="477" y="15942"/>
                    <a:pt x="501" y="15966"/>
                    <a:pt x="525" y="15978"/>
                  </a:cubicBezTo>
                  <a:cubicBezTo>
                    <a:pt x="584" y="16014"/>
                    <a:pt x="644" y="16050"/>
                    <a:pt x="703" y="16073"/>
                  </a:cubicBezTo>
                  <a:cubicBezTo>
                    <a:pt x="751" y="16097"/>
                    <a:pt x="798" y="16109"/>
                    <a:pt x="834" y="16121"/>
                  </a:cubicBezTo>
                  <a:cubicBezTo>
                    <a:pt x="953" y="16157"/>
                    <a:pt x="1072" y="16181"/>
                    <a:pt x="1191" y="16181"/>
                  </a:cubicBezTo>
                  <a:lnTo>
                    <a:pt x="1203" y="16181"/>
                  </a:lnTo>
                  <a:cubicBezTo>
                    <a:pt x="1310" y="16181"/>
                    <a:pt x="1417" y="16169"/>
                    <a:pt x="1525" y="16133"/>
                  </a:cubicBezTo>
                  <a:cubicBezTo>
                    <a:pt x="1572" y="16121"/>
                    <a:pt x="1620" y="16109"/>
                    <a:pt x="1656" y="16085"/>
                  </a:cubicBezTo>
                  <a:cubicBezTo>
                    <a:pt x="1691" y="16073"/>
                    <a:pt x="1727" y="16062"/>
                    <a:pt x="1763" y="16038"/>
                  </a:cubicBezTo>
                  <a:lnTo>
                    <a:pt x="1846" y="15990"/>
                  </a:lnTo>
                  <a:lnTo>
                    <a:pt x="1918" y="15942"/>
                  </a:lnTo>
                  <a:cubicBezTo>
                    <a:pt x="1941" y="15931"/>
                    <a:pt x="1953" y="15919"/>
                    <a:pt x="1977" y="15907"/>
                  </a:cubicBezTo>
                  <a:lnTo>
                    <a:pt x="2037" y="15859"/>
                  </a:lnTo>
                  <a:lnTo>
                    <a:pt x="2084" y="15812"/>
                  </a:lnTo>
                  <a:lnTo>
                    <a:pt x="2120" y="15752"/>
                  </a:lnTo>
                  <a:cubicBezTo>
                    <a:pt x="2144" y="15740"/>
                    <a:pt x="2156" y="15728"/>
                    <a:pt x="2168" y="15704"/>
                  </a:cubicBezTo>
                  <a:cubicBezTo>
                    <a:pt x="2179" y="15692"/>
                    <a:pt x="2191" y="15681"/>
                    <a:pt x="2203" y="15657"/>
                  </a:cubicBezTo>
                  <a:lnTo>
                    <a:pt x="2227" y="15609"/>
                  </a:lnTo>
                  <a:lnTo>
                    <a:pt x="2263" y="15561"/>
                  </a:lnTo>
                  <a:cubicBezTo>
                    <a:pt x="2275" y="15550"/>
                    <a:pt x="2275" y="15538"/>
                    <a:pt x="2287" y="15514"/>
                  </a:cubicBezTo>
                  <a:cubicBezTo>
                    <a:pt x="2299" y="15502"/>
                    <a:pt x="2299" y="15478"/>
                    <a:pt x="2310" y="15466"/>
                  </a:cubicBezTo>
                  <a:cubicBezTo>
                    <a:pt x="2310" y="15454"/>
                    <a:pt x="2322" y="15431"/>
                    <a:pt x="2334" y="15419"/>
                  </a:cubicBezTo>
                  <a:cubicBezTo>
                    <a:pt x="2334" y="15407"/>
                    <a:pt x="2346" y="15383"/>
                    <a:pt x="2346" y="15371"/>
                  </a:cubicBezTo>
                  <a:cubicBezTo>
                    <a:pt x="2346" y="15359"/>
                    <a:pt x="2358" y="15335"/>
                    <a:pt x="2370" y="15323"/>
                  </a:cubicBezTo>
                  <a:lnTo>
                    <a:pt x="2382" y="15276"/>
                  </a:lnTo>
                  <a:cubicBezTo>
                    <a:pt x="2382" y="15264"/>
                    <a:pt x="2394" y="15240"/>
                    <a:pt x="2394" y="15228"/>
                  </a:cubicBezTo>
                  <a:lnTo>
                    <a:pt x="2406" y="15180"/>
                  </a:lnTo>
                  <a:cubicBezTo>
                    <a:pt x="2406" y="15157"/>
                    <a:pt x="2406" y="15145"/>
                    <a:pt x="2406" y="15133"/>
                  </a:cubicBezTo>
                  <a:lnTo>
                    <a:pt x="2406" y="15085"/>
                  </a:lnTo>
                  <a:lnTo>
                    <a:pt x="2406" y="15026"/>
                  </a:lnTo>
                  <a:lnTo>
                    <a:pt x="2406" y="14978"/>
                  </a:lnTo>
                  <a:cubicBezTo>
                    <a:pt x="2406" y="14978"/>
                    <a:pt x="2406" y="14966"/>
                    <a:pt x="2406" y="14954"/>
                  </a:cubicBezTo>
                  <a:lnTo>
                    <a:pt x="2406" y="1214"/>
                  </a:lnTo>
                  <a:lnTo>
                    <a:pt x="2394" y="1214"/>
                  </a:lnTo>
                  <a:lnTo>
                    <a:pt x="2394" y="1167"/>
                  </a:lnTo>
                  <a:lnTo>
                    <a:pt x="2394" y="1119"/>
                  </a:lnTo>
                  <a:lnTo>
                    <a:pt x="2394" y="1072"/>
                  </a:lnTo>
                  <a:cubicBezTo>
                    <a:pt x="2394" y="1060"/>
                    <a:pt x="2394" y="1036"/>
                    <a:pt x="2394" y="1024"/>
                  </a:cubicBezTo>
                  <a:lnTo>
                    <a:pt x="2394" y="976"/>
                  </a:lnTo>
                  <a:cubicBezTo>
                    <a:pt x="2394" y="964"/>
                    <a:pt x="2382" y="941"/>
                    <a:pt x="2382" y="929"/>
                  </a:cubicBezTo>
                  <a:cubicBezTo>
                    <a:pt x="2382" y="917"/>
                    <a:pt x="2382" y="893"/>
                    <a:pt x="2370" y="881"/>
                  </a:cubicBezTo>
                  <a:cubicBezTo>
                    <a:pt x="2370" y="869"/>
                    <a:pt x="2358" y="845"/>
                    <a:pt x="2358" y="833"/>
                  </a:cubicBezTo>
                  <a:lnTo>
                    <a:pt x="2334" y="786"/>
                  </a:lnTo>
                  <a:lnTo>
                    <a:pt x="2322" y="738"/>
                  </a:lnTo>
                  <a:cubicBezTo>
                    <a:pt x="2322" y="714"/>
                    <a:pt x="2299" y="703"/>
                    <a:pt x="2299" y="691"/>
                  </a:cubicBezTo>
                  <a:lnTo>
                    <a:pt x="2275" y="643"/>
                  </a:lnTo>
                  <a:cubicBezTo>
                    <a:pt x="2263" y="619"/>
                    <a:pt x="2251" y="607"/>
                    <a:pt x="2239" y="595"/>
                  </a:cubicBezTo>
                  <a:lnTo>
                    <a:pt x="2215" y="548"/>
                  </a:lnTo>
                  <a:cubicBezTo>
                    <a:pt x="2203" y="524"/>
                    <a:pt x="2191" y="512"/>
                    <a:pt x="2179" y="500"/>
                  </a:cubicBezTo>
                  <a:cubicBezTo>
                    <a:pt x="2168" y="476"/>
                    <a:pt x="2156" y="464"/>
                    <a:pt x="2144" y="452"/>
                  </a:cubicBezTo>
                  <a:lnTo>
                    <a:pt x="2096" y="393"/>
                  </a:lnTo>
                  <a:lnTo>
                    <a:pt x="2060" y="345"/>
                  </a:lnTo>
                  <a:lnTo>
                    <a:pt x="2001" y="298"/>
                  </a:lnTo>
                  <a:cubicBezTo>
                    <a:pt x="1977" y="286"/>
                    <a:pt x="1965" y="274"/>
                    <a:pt x="1941" y="250"/>
                  </a:cubicBezTo>
                  <a:lnTo>
                    <a:pt x="1882" y="202"/>
                  </a:lnTo>
                  <a:lnTo>
                    <a:pt x="1798" y="155"/>
                  </a:lnTo>
                  <a:cubicBezTo>
                    <a:pt x="1763" y="143"/>
                    <a:pt x="1727" y="119"/>
                    <a:pt x="1703" y="107"/>
                  </a:cubicBezTo>
                  <a:cubicBezTo>
                    <a:pt x="1656" y="95"/>
                    <a:pt x="1608" y="71"/>
                    <a:pt x="1572" y="60"/>
                  </a:cubicBezTo>
                  <a:cubicBezTo>
                    <a:pt x="1489" y="36"/>
                    <a:pt x="1406" y="12"/>
                    <a:pt x="1322" y="12"/>
                  </a:cubicBezTo>
                  <a:cubicBezTo>
                    <a:pt x="1287" y="0"/>
                    <a:pt x="1239"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5" name="Google Shape;1505;p15"/>
            <p:cNvSpPr/>
            <p:nvPr/>
          </p:nvSpPr>
          <p:spPr>
            <a:xfrm>
              <a:off x="7819390" y="-169612"/>
              <a:ext cx="142539" cy="125041"/>
            </a:xfrm>
            <a:custGeom>
              <a:avLst/>
              <a:gdLst/>
              <a:ahLst/>
              <a:cxnLst/>
              <a:rect l="l" t="t" r="r" b="b"/>
              <a:pathLst>
                <a:path w="4358" h="3823" extrusionOk="0">
                  <a:moveTo>
                    <a:pt x="1143" y="0"/>
                  </a:moveTo>
                  <a:cubicBezTo>
                    <a:pt x="512" y="0"/>
                    <a:pt x="0" y="512"/>
                    <a:pt x="0" y="1131"/>
                  </a:cubicBezTo>
                  <a:lnTo>
                    <a:pt x="0" y="2679"/>
                  </a:lnTo>
                  <a:cubicBezTo>
                    <a:pt x="0" y="3310"/>
                    <a:pt x="512" y="3810"/>
                    <a:pt x="1143" y="3822"/>
                  </a:cubicBezTo>
                  <a:lnTo>
                    <a:pt x="3227" y="3822"/>
                  </a:lnTo>
                  <a:cubicBezTo>
                    <a:pt x="3858" y="3810"/>
                    <a:pt x="4358" y="3310"/>
                    <a:pt x="4358" y="2679"/>
                  </a:cubicBezTo>
                  <a:lnTo>
                    <a:pt x="4358" y="1131"/>
                  </a:lnTo>
                  <a:cubicBezTo>
                    <a:pt x="4358"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6" name="Google Shape;1506;p15"/>
            <p:cNvSpPr/>
            <p:nvPr/>
          </p:nvSpPr>
          <p:spPr>
            <a:xfrm>
              <a:off x="7819390" y="277825"/>
              <a:ext cx="142539" cy="124648"/>
            </a:xfrm>
            <a:custGeom>
              <a:avLst/>
              <a:gdLst/>
              <a:ahLst/>
              <a:cxnLst/>
              <a:rect l="l" t="t" r="r" b="b"/>
              <a:pathLst>
                <a:path w="4358" h="3811" extrusionOk="0">
                  <a:moveTo>
                    <a:pt x="1143" y="0"/>
                  </a:moveTo>
                  <a:cubicBezTo>
                    <a:pt x="512" y="0"/>
                    <a:pt x="0" y="512"/>
                    <a:pt x="0" y="1132"/>
                  </a:cubicBezTo>
                  <a:lnTo>
                    <a:pt x="0" y="2679"/>
                  </a:lnTo>
                  <a:cubicBezTo>
                    <a:pt x="0" y="3298"/>
                    <a:pt x="512" y="3810"/>
                    <a:pt x="1143" y="3810"/>
                  </a:cubicBezTo>
                  <a:lnTo>
                    <a:pt x="3227" y="3810"/>
                  </a:lnTo>
                  <a:cubicBezTo>
                    <a:pt x="3846" y="3810"/>
                    <a:pt x="4358" y="3298"/>
                    <a:pt x="4358" y="2679"/>
                  </a:cubicBezTo>
                  <a:lnTo>
                    <a:pt x="4358" y="1132"/>
                  </a:lnTo>
                  <a:cubicBezTo>
                    <a:pt x="4358" y="512"/>
                    <a:pt x="3846"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7" name="Google Shape;1507;p15"/>
            <p:cNvSpPr/>
            <p:nvPr/>
          </p:nvSpPr>
          <p:spPr>
            <a:xfrm>
              <a:off x="7842350" y="-148189"/>
              <a:ext cx="80264" cy="529240"/>
            </a:xfrm>
            <a:custGeom>
              <a:avLst/>
              <a:gdLst/>
              <a:ahLst/>
              <a:cxnLst/>
              <a:rect l="l" t="t" r="r" b="b"/>
              <a:pathLst>
                <a:path w="2454" h="16181" extrusionOk="0">
                  <a:moveTo>
                    <a:pt x="1227" y="0"/>
                  </a:moveTo>
                  <a:cubicBezTo>
                    <a:pt x="929" y="0"/>
                    <a:pt x="632" y="119"/>
                    <a:pt x="417" y="310"/>
                  </a:cubicBezTo>
                  <a:lnTo>
                    <a:pt x="394" y="333"/>
                  </a:lnTo>
                  <a:cubicBezTo>
                    <a:pt x="358" y="369"/>
                    <a:pt x="322" y="393"/>
                    <a:pt x="298" y="429"/>
                  </a:cubicBezTo>
                  <a:cubicBezTo>
                    <a:pt x="275" y="452"/>
                    <a:pt x="263" y="476"/>
                    <a:pt x="239" y="500"/>
                  </a:cubicBezTo>
                  <a:cubicBezTo>
                    <a:pt x="227" y="524"/>
                    <a:pt x="203" y="560"/>
                    <a:pt x="179" y="595"/>
                  </a:cubicBezTo>
                  <a:cubicBezTo>
                    <a:pt x="155" y="631"/>
                    <a:pt x="144" y="655"/>
                    <a:pt x="132" y="691"/>
                  </a:cubicBezTo>
                  <a:cubicBezTo>
                    <a:pt x="108" y="726"/>
                    <a:pt x="96" y="750"/>
                    <a:pt x="84" y="786"/>
                  </a:cubicBezTo>
                  <a:cubicBezTo>
                    <a:pt x="72" y="833"/>
                    <a:pt x="60" y="869"/>
                    <a:pt x="48" y="917"/>
                  </a:cubicBezTo>
                  <a:cubicBezTo>
                    <a:pt x="36" y="941"/>
                    <a:pt x="25" y="964"/>
                    <a:pt x="25" y="1000"/>
                  </a:cubicBezTo>
                  <a:cubicBezTo>
                    <a:pt x="13" y="1072"/>
                    <a:pt x="1" y="1143"/>
                    <a:pt x="1" y="1226"/>
                  </a:cubicBezTo>
                  <a:lnTo>
                    <a:pt x="1" y="14954"/>
                  </a:lnTo>
                  <a:cubicBezTo>
                    <a:pt x="1" y="15633"/>
                    <a:pt x="548" y="16181"/>
                    <a:pt x="1227" y="16181"/>
                  </a:cubicBezTo>
                  <a:cubicBezTo>
                    <a:pt x="1310" y="16181"/>
                    <a:pt x="1394" y="16169"/>
                    <a:pt x="1477" y="16157"/>
                  </a:cubicBezTo>
                  <a:lnTo>
                    <a:pt x="1525" y="16145"/>
                  </a:lnTo>
                  <a:cubicBezTo>
                    <a:pt x="1584" y="16121"/>
                    <a:pt x="1656" y="16097"/>
                    <a:pt x="1727" y="16073"/>
                  </a:cubicBezTo>
                  <a:lnTo>
                    <a:pt x="1739" y="16073"/>
                  </a:lnTo>
                  <a:cubicBezTo>
                    <a:pt x="1882" y="16002"/>
                    <a:pt x="2013" y="15907"/>
                    <a:pt x="2120" y="15788"/>
                  </a:cubicBezTo>
                  <a:cubicBezTo>
                    <a:pt x="2334" y="15561"/>
                    <a:pt x="2453" y="15276"/>
                    <a:pt x="2453" y="14966"/>
                  </a:cubicBezTo>
                  <a:lnTo>
                    <a:pt x="2453" y="1226"/>
                  </a:lnTo>
                  <a:cubicBezTo>
                    <a:pt x="2453"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8" name="Google Shape;1508;p15"/>
            <p:cNvSpPr/>
            <p:nvPr/>
          </p:nvSpPr>
          <p:spPr>
            <a:xfrm>
              <a:off x="7854027" y="-148189"/>
              <a:ext cx="79087" cy="529240"/>
            </a:xfrm>
            <a:custGeom>
              <a:avLst/>
              <a:gdLst/>
              <a:ahLst/>
              <a:cxnLst/>
              <a:rect l="l" t="t" r="r" b="b"/>
              <a:pathLst>
                <a:path w="2418" h="16181" extrusionOk="0">
                  <a:moveTo>
                    <a:pt x="1132" y="0"/>
                  </a:moveTo>
                  <a:cubicBezTo>
                    <a:pt x="1049" y="0"/>
                    <a:pt x="965" y="24"/>
                    <a:pt x="882" y="48"/>
                  </a:cubicBezTo>
                  <a:cubicBezTo>
                    <a:pt x="834" y="60"/>
                    <a:pt x="787" y="71"/>
                    <a:pt x="739" y="83"/>
                  </a:cubicBezTo>
                  <a:cubicBezTo>
                    <a:pt x="715" y="107"/>
                    <a:pt x="680" y="119"/>
                    <a:pt x="644" y="131"/>
                  </a:cubicBezTo>
                  <a:cubicBezTo>
                    <a:pt x="620" y="155"/>
                    <a:pt x="596" y="167"/>
                    <a:pt x="572" y="179"/>
                  </a:cubicBezTo>
                  <a:cubicBezTo>
                    <a:pt x="537" y="202"/>
                    <a:pt x="525" y="214"/>
                    <a:pt x="501" y="226"/>
                  </a:cubicBezTo>
                  <a:lnTo>
                    <a:pt x="430" y="274"/>
                  </a:lnTo>
                  <a:lnTo>
                    <a:pt x="382" y="322"/>
                  </a:lnTo>
                  <a:cubicBezTo>
                    <a:pt x="370" y="333"/>
                    <a:pt x="346" y="357"/>
                    <a:pt x="334" y="369"/>
                  </a:cubicBezTo>
                  <a:lnTo>
                    <a:pt x="287" y="417"/>
                  </a:lnTo>
                  <a:cubicBezTo>
                    <a:pt x="275" y="429"/>
                    <a:pt x="263" y="441"/>
                    <a:pt x="251" y="464"/>
                  </a:cubicBezTo>
                  <a:lnTo>
                    <a:pt x="215" y="512"/>
                  </a:lnTo>
                  <a:lnTo>
                    <a:pt x="179" y="560"/>
                  </a:lnTo>
                  <a:lnTo>
                    <a:pt x="156" y="607"/>
                  </a:lnTo>
                  <a:lnTo>
                    <a:pt x="132" y="655"/>
                  </a:lnTo>
                  <a:lnTo>
                    <a:pt x="108" y="703"/>
                  </a:lnTo>
                  <a:cubicBezTo>
                    <a:pt x="108" y="714"/>
                    <a:pt x="96" y="726"/>
                    <a:pt x="84" y="750"/>
                  </a:cubicBezTo>
                  <a:cubicBezTo>
                    <a:pt x="72" y="762"/>
                    <a:pt x="72" y="774"/>
                    <a:pt x="60" y="786"/>
                  </a:cubicBezTo>
                  <a:lnTo>
                    <a:pt x="49" y="833"/>
                  </a:lnTo>
                  <a:lnTo>
                    <a:pt x="37" y="881"/>
                  </a:lnTo>
                  <a:cubicBezTo>
                    <a:pt x="37" y="905"/>
                    <a:pt x="25" y="917"/>
                    <a:pt x="25" y="929"/>
                  </a:cubicBezTo>
                  <a:cubicBezTo>
                    <a:pt x="13" y="953"/>
                    <a:pt x="13" y="964"/>
                    <a:pt x="13" y="976"/>
                  </a:cubicBezTo>
                  <a:lnTo>
                    <a:pt x="13" y="1024"/>
                  </a:lnTo>
                  <a:cubicBezTo>
                    <a:pt x="13" y="1048"/>
                    <a:pt x="13" y="1060"/>
                    <a:pt x="1" y="1072"/>
                  </a:cubicBezTo>
                  <a:cubicBezTo>
                    <a:pt x="1" y="1095"/>
                    <a:pt x="1" y="1107"/>
                    <a:pt x="1" y="1119"/>
                  </a:cubicBezTo>
                  <a:lnTo>
                    <a:pt x="1" y="1167"/>
                  </a:lnTo>
                  <a:lnTo>
                    <a:pt x="1" y="1214"/>
                  </a:lnTo>
                  <a:lnTo>
                    <a:pt x="1" y="14954"/>
                  </a:lnTo>
                  <a:cubicBezTo>
                    <a:pt x="1" y="14966"/>
                    <a:pt x="1" y="14978"/>
                    <a:pt x="1" y="14990"/>
                  </a:cubicBezTo>
                  <a:lnTo>
                    <a:pt x="1" y="15050"/>
                  </a:lnTo>
                  <a:cubicBezTo>
                    <a:pt x="1" y="15061"/>
                    <a:pt x="1" y="15073"/>
                    <a:pt x="1" y="15097"/>
                  </a:cubicBezTo>
                  <a:cubicBezTo>
                    <a:pt x="1" y="15109"/>
                    <a:pt x="13" y="15121"/>
                    <a:pt x="13" y="15145"/>
                  </a:cubicBezTo>
                  <a:lnTo>
                    <a:pt x="13" y="15192"/>
                  </a:lnTo>
                  <a:cubicBezTo>
                    <a:pt x="13" y="15204"/>
                    <a:pt x="13" y="15216"/>
                    <a:pt x="25" y="15240"/>
                  </a:cubicBezTo>
                  <a:cubicBezTo>
                    <a:pt x="37" y="15252"/>
                    <a:pt x="25" y="15276"/>
                    <a:pt x="37" y="15288"/>
                  </a:cubicBezTo>
                  <a:cubicBezTo>
                    <a:pt x="49" y="15300"/>
                    <a:pt x="49" y="15323"/>
                    <a:pt x="49" y="15335"/>
                  </a:cubicBezTo>
                  <a:lnTo>
                    <a:pt x="60" y="15383"/>
                  </a:lnTo>
                  <a:lnTo>
                    <a:pt x="84" y="15431"/>
                  </a:lnTo>
                  <a:cubicBezTo>
                    <a:pt x="84" y="15454"/>
                    <a:pt x="96" y="15466"/>
                    <a:pt x="108" y="15478"/>
                  </a:cubicBezTo>
                  <a:cubicBezTo>
                    <a:pt x="120" y="15502"/>
                    <a:pt x="120" y="15514"/>
                    <a:pt x="132" y="15526"/>
                  </a:cubicBezTo>
                  <a:cubicBezTo>
                    <a:pt x="144" y="15550"/>
                    <a:pt x="156" y="15561"/>
                    <a:pt x="156" y="15585"/>
                  </a:cubicBezTo>
                  <a:cubicBezTo>
                    <a:pt x="168" y="15597"/>
                    <a:pt x="179" y="15609"/>
                    <a:pt x="191" y="15633"/>
                  </a:cubicBezTo>
                  <a:cubicBezTo>
                    <a:pt x="203" y="15645"/>
                    <a:pt x="215" y="15657"/>
                    <a:pt x="227" y="15681"/>
                  </a:cubicBezTo>
                  <a:cubicBezTo>
                    <a:pt x="239" y="15692"/>
                    <a:pt x="251" y="15716"/>
                    <a:pt x="263" y="15728"/>
                  </a:cubicBezTo>
                  <a:cubicBezTo>
                    <a:pt x="275" y="15740"/>
                    <a:pt x="287" y="15764"/>
                    <a:pt x="310" y="15776"/>
                  </a:cubicBezTo>
                  <a:lnTo>
                    <a:pt x="358" y="15823"/>
                  </a:lnTo>
                  <a:lnTo>
                    <a:pt x="406" y="15871"/>
                  </a:lnTo>
                  <a:cubicBezTo>
                    <a:pt x="430" y="15895"/>
                    <a:pt x="441" y="15907"/>
                    <a:pt x="465" y="15931"/>
                  </a:cubicBezTo>
                  <a:lnTo>
                    <a:pt x="537" y="15978"/>
                  </a:lnTo>
                  <a:cubicBezTo>
                    <a:pt x="560" y="15990"/>
                    <a:pt x="584" y="16014"/>
                    <a:pt x="620" y="16026"/>
                  </a:cubicBezTo>
                  <a:cubicBezTo>
                    <a:pt x="644" y="16050"/>
                    <a:pt x="680" y="16062"/>
                    <a:pt x="715" y="16073"/>
                  </a:cubicBezTo>
                  <a:cubicBezTo>
                    <a:pt x="763" y="16097"/>
                    <a:pt x="811" y="16109"/>
                    <a:pt x="846" y="16121"/>
                  </a:cubicBezTo>
                  <a:cubicBezTo>
                    <a:pt x="965" y="16157"/>
                    <a:pt x="1084" y="16181"/>
                    <a:pt x="1203" y="16181"/>
                  </a:cubicBezTo>
                  <a:lnTo>
                    <a:pt x="1215" y="16181"/>
                  </a:lnTo>
                  <a:cubicBezTo>
                    <a:pt x="1322" y="16181"/>
                    <a:pt x="1430" y="16169"/>
                    <a:pt x="1537" y="16133"/>
                  </a:cubicBezTo>
                  <a:cubicBezTo>
                    <a:pt x="1584" y="16121"/>
                    <a:pt x="1632" y="16109"/>
                    <a:pt x="1680" y="16085"/>
                  </a:cubicBezTo>
                  <a:lnTo>
                    <a:pt x="1751" y="16050"/>
                  </a:lnTo>
                  <a:cubicBezTo>
                    <a:pt x="1775" y="16026"/>
                    <a:pt x="1811" y="16014"/>
                    <a:pt x="1834" y="16002"/>
                  </a:cubicBezTo>
                  <a:lnTo>
                    <a:pt x="1906" y="15954"/>
                  </a:lnTo>
                  <a:cubicBezTo>
                    <a:pt x="1930" y="15931"/>
                    <a:pt x="1954" y="15919"/>
                    <a:pt x="1965" y="15907"/>
                  </a:cubicBezTo>
                  <a:cubicBezTo>
                    <a:pt x="1989" y="15883"/>
                    <a:pt x="2001" y="15871"/>
                    <a:pt x="2025" y="15859"/>
                  </a:cubicBezTo>
                  <a:lnTo>
                    <a:pt x="2073" y="15812"/>
                  </a:lnTo>
                  <a:lnTo>
                    <a:pt x="2108" y="15752"/>
                  </a:lnTo>
                  <a:lnTo>
                    <a:pt x="2156" y="15704"/>
                  </a:lnTo>
                  <a:lnTo>
                    <a:pt x="2192" y="15657"/>
                  </a:lnTo>
                  <a:lnTo>
                    <a:pt x="2215" y="15609"/>
                  </a:lnTo>
                  <a:cubicBezTo>
                    <a:pt x="2227" y="15597"/>
                    <a:pt x="2239" y="15585"/>
                    <a:pt x="2251" y="15561"/>
                  </a:cubicBezTo>
                  <a:cubicBezTo>
                    <a:pt x="2263" y="15550"/>
                    <a:pt x="2263" y="15538"/>
                    <a:pt x="2275" y="15514"/>
                  </a:cubicBezTo>
                  <a:cubicBezTo>
                    <a:pt x="2287" y="15502"/>
                    <a:pt x="2287" y="15478"/>
                    <a:pt x="2299" y="15466"/>
                  </a:cubicBezTo>
                  <a:lnTo>
                    <a:pt x="2323" y="15419"/>
                  </a:lnTo>
                  <a:cubicBezTo>
                    <a:pt x="2323" y="15407"/>
                    <a:pt x="2335" y="15383"/>
                    <a:pt x="2335" y="15371"/>
                  </a:cubicBezTo>
                  <a:cubicBezTo>
                    <a:pt x="2335" y="15359"/>
                    <a:pt x="2346" y="15335"/>
                    <a:pt x="2358" y="15323"/>
                  </a:cubicBezTo>
                  <a:cubicBezTo>
                    <a:pt x="2358" y="15311"/>
                    <a:pt x="2370" y="15288"/>
                    <a:pt x="2370" y="15276"/>
                  </a:cubicBezTo>
                  <a:cubicBezTo>
                    <a:pt x="2370" y="15264"/>
                    <a:pt x="2382" y="15240"/>
                    <a:pt x="2382" y="15228"/>
                  </a:cubicBezTo>
                  <a:cubicBezTo>
                    <a:pt x="2382" y="15204"/>
                    <a:pt x="2382" y="15192"/>
                    <a:pt x="2394" y="15180"/>
                  </a:cubicBezTo>
                  <a:cubicBezTo>
                    <a:pt x="2406" y="15157"/>
                    <a:pt x="2394" y="15145"/>
                    <a:pt x="2394" y="15133"/>
                  </a:cubicBezTo>
                  <a:cubicBezTo>
                    <a:pt x="2406" y="15109"/>
                    <a:pt x="2394" y="15097"/>
                    <a:pt x="2394" y="15085"/>
                  </a:cubicBezTo>
                  <a:lnTo>
                    <a:pt x="2394" y="15026"/>
                  </a:lnTo>
                  <a:lnTo>
                    <a:pt x="2394" y="14978"/>
                  </a:lnTo>
                  <a:lnTo>
                    <a:pt x="2394" y="14954"/>
                  </a:lnTo>
                  <a:lnTo>
                    <a:pt x="2394" y="1226"/>
                  </a:lnTo>
                  <a:cubicBezTo>
                    <a:pt x="2394" y="1226"/>
                    <a:pt x="2418" y="1214"/>
                    <a:pt x="2418" y="1214"/>
                  </a:cubicBezTo>
                  <a:lnTo>
                    <a:pt x="2418" y="1167"/>
                  </a:lnTo>
                  <a:lnTo>
                    <a:pt x="2418" y="1119"/>
                  </a:lnTo>
                  <a:cubicBezTo>
                    <a:pt x="2418" y="1107"/>
                    <a:pt x="2418" y="1084"/>
                    <a:pt x="2418" y="1072"/>
                  </a:cubicBezTo>
                  <a:cubicBezTo>
                    <a:pt x="2418" y="1060"/>
                    <a:pt x="2418" y="1036"/>
                    <a:pt x="2406" y="1024"/>
                  </a:cubicBezTo>
                  <a:cubicBezTo>
                    <a:pt x="2406" y="1012"/>
                    <a:pt x="2406" y="988"/>
                    <a:pt x="2406" y="976"/>
                  </a:cubicBezTo>
                  <a:cubicBezTo>
                    <a:pt x="2406" y="964"/>
                    <a:pt x="2406" y="941"/>
                    <a:pt x="2394" y="929"/>
                  </a:cubicBezTo>
                  <a:cubicBezTo>
                    <a:pt x="2394" y="905"/>
                    <a:pt x="2394" y="893"/>
                    <a:pt x="2382" y="881"/>
                  </a:cubicBezTo>
                  <a:cubicBezTo>
                    <a:pt x="2382" y="869"/>
                    <a:pt x="2370" y="845"/>
                    <a:pt x="2370" y="833"/>
                  </a:cubicBezTo>
                  <a:cubicBezTo>
                    <a:pt x="2370" y="810"/>
                    <a:pt x="2358" y="798"/>
                    <a:pt x="2358" y="786"/>
                  </a:cubicBezTo>
                  <a:cubicBezTo>
                    <a:pt x="2346" y="762"/>
                    <a:pt x="2346" y="750"/>
                    <a:pt x="2335" y="738"/>
                  </a:cubicBezTo>
                  <a:cubicBezTo>
                    <a:pt x="2323" y="714"/>
                    <a:pt x="2323" y="703"/>
                    <a:pt x="2311" y="691"/>
                  </a:cubicBezTo>
                  <a:lnTo>
                    <a:pt x="2287" y="643"/>
                  </a:lnTo>
                  <a:cubicBezTo>
                    <a:pt x="2275" y="619"/>
                    <a:pt x="2263" y="607"/>
                    <a:pt x="2263" y="595"/>
                  </a:cubicBezTo>
                  <a:cubicBezTo>
                    <a:pt x="2251" y="572"/>
                    <a:pt x="2239" y="560"/>
                    <a:pt x="2227" y="548"/>
                  </a:cubicBezTo>
                  <a:lnTo>
                    <a:pt x="2192" y="500"/>
                  </a:lnTo>
                  <a:lnTo>
                    <a:pt x="2156" y="452"/>
                  </a:lnTo>
                  <a:lnTo>
                    <a:pt x="2108" y="393"/>
                  </a:lnTo>
                  <a:cubicBezTo>
                    <a:pt x="2096" y="381"/>
                    <a:pt x="2084" y="369"/>
                    <a:pt x="2073" y="345"/>
                  </a:cubicBezTo>
                  <a:lnTo>
                    <a:pt x="2013" y="298"/>
                  </a:lnTo>
                  <a:cubicBezTo>
                    <a:pt x="2001" y="286"/>
                    <a:pt x="1977" y="274"/>
                    <a:pt x="1954" y="250"/>
                  </a:cubicBezTo>
                  <a:lnTo>
                    <a:pt x="1894" y="202"/>
                  </a:lnTo>
                  <a:lnTo>
                    <a:pt x="1811" y="155"/>
                  </a:lnTo>
                  <a:cubicBezTo>
                    <a:pt x="1775" y="143"/>
                    <a:pt x="1739" y="119"/>
                    <a:pt x="1715" y="107"/>
                  </a:cubicBezTo>
                  <a:cubicBezTo>
                    <a:pt x="1668" y="95"/>
                    <a:pt x="1632" y="71"/>
                    <a:pt x="1584" y="60"/>
                  </a:cubicBezTo>
                  <a:cubicBezTo>
                    <a:pt x="1501" y="36"/>
                    <a:pt x="1418" y="12"/>
                    <a:pt x="1346" y="12"/>
                  </a:cubicBezTo>
                  <a:cubicBezTo>
                    <a:pt x="1299" y="0"/>
                    <a:pt x="1251" y="0"/>
                    <a:pt x="121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09" name="Google Shape;1509;p15"/>
            <p:cNvSpPr/>
            <p:nvPr/>
          </p:nvSpPr>
          <p:spPr>
            <a:xfrm>
              <a:off x="7449044" y="-169612"/>
              <a:ext cx="142572" cy="125041"/>
            </a:xfrm>
            <a:custGeom>
              <a:avLst/>
              <a:gdLst/>
              <a:ahLst/>
              <a:cxnLst/>
              <a:rect l="l" t="t" r="r" b="b"/>
              <a:pathLst>
                <a:path w="4359" h="3823" extrusionOk="0">
                  <a:moveTo>
                    <a:pt x="1131" y="0"/>
                  </a:moveTo>
                  <a:cubicBezTo>
                    <a:pt x="500" y="0"/>
                    <a:pt x="0" y="512"/>
                    <a:pt x="0" y="1131"/>
                  </a:cubicBezTo>
                  <a:lnTo>
                    <a:pt x="0" y="2679"/>
                  </a:lnTo>
                  <a:cubicBezTo>
                    <a:pt x="0" y="3310"/>
                    <a:pt x="512" y="3822"/>
                    <a:pt x="1143" y="3822"/>
                  </a:cubicBezTo>
                  <a:lnTo>
                    <a:pt x="3227" y="3822"/>
                  </a:lnTo>
                  <a:cubicBezTo>
                    <a:pt x="3846" y="3810"/>
                    <a:pt x="4358" y="3310"/>
                    <a:pt x="4358" y="2679"/>
                  </a:cubicBezTo>
                  <a:lnTo>
                    <a:pt x="4358" y="1131"/>
                  </a:lnTo>
                  <a:cubicBezTo>
                    <a:pt x="4346" y="512"/>
                    <a:pt x="3846" y="0"/>
                    <a:pt x="3215"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0" name="Google Shape;1510;p15"/>
            <p:cNvSpPr/>
            <p:nvPr/>
          </p:nvSpPr>
          <p:spPr>
            <a:xfrm>
              <a:off x="7448651" y="277825"/>
              <a:ext cx="142964" cy="124648"/>
            </a:xfrm>
            <a:custGeom>
              <a:avLst/>
              <a:gdLst/>
              <a:ahLst/>
              <a:cxnLst/>
              <a:rect l="l" t="t" r="r" b="b"/>
              <a:pathLst>
                <a:path w="4371" h="3811" extrusionOk="0">
                  <a:moveTo>
                    <a:pt x="1143" y="0"/>
                  </a:moveTo>
                  <a:cubicBezTo>
                    <a:pt x="512" y="0"/>
                    <a:pt x="0" y="501"/>
                    <a:pt x="12" y="1132"/>
                  </a:cubicBezTo>
                  <a:lnTo>
                    <a:pt x="12" y="2679"/>
                  </a:lnTo>
                  <a:cubicBezTo>
                    <a:pt x="12" y="3310"/>
                    <a:pt x="524" y="3810"/>
                    <a:pt x="1143" y="3810"/>
                  </a:cubicBezTo>
                  <a:lnTo>
                    <a:pt x="3227" y="3810"/>
                  </a:lnTo>
                  <a:cubicBezTo>
                    <a:pt x="3858" y="3810"/>
                    <a:pt x="4370" y="3298"/>
                    <a:pt x="4370" y="2679"/>
                  </a:cubicBezTo>
                  <a:lnTo>
                    <a:pt x="4370" y="1132"/>
                  </a:lnTo>
                  <a:cubicBezTo>
                    <a:pt x="4370" y="512"/>
                    <a:pt x="3858" y="0"/>
                    <a:pt x="3227" y="0"/>
                  </a:cubicBezTo>
                  <a:close/>
                </a:path>
              </a:pathLst>
            </a:custGeom>
            <a:solidFill>
              <a:srgbClr val="821B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1" name="Google Shape;1511;p15"/>
            <p:cNvSpPr/>
            <p:nvPr/>
          </p:nvSpPr>
          <p:spPr>
            <a:xfrm>
              <a:off x="7472004" y="-148189"/>
              <a:ext cx="80264" cy="529240"/>
            </a:xfrm>
            <a:custGeom>
              <a:avLst/>
              <a:gdLst/>
              <a:ahLst/>
              <a:cxnLst/>
              <a:rect l="l" t="t" r="r" b="b"/>
              <a:pathLst>
                <a:path w="2454" h="16181" extrusionOk="0">
                  <a:moveTo>
                    <a:pt x="1227" y="0"/>
                  </a:moveTo>
                  <a:cubicBezTo>
                    <a:pt x="930" y="0"/>
                    <a:pt x="632" y="119"/>
                    <a:pt x="418" y="310"/>
                  </a:cubicBezTo>
                  <a:lnTo>
                    <a:pt x="394" y="333"/>
                  </a:lnTo>
                  <a:cubicBezTo>
                    <a:pt x="358" y="369"/>
                    <a:pt x="334" y="393"/>
                    <a:pt x="299" y="429"/>
                  </a:cubicBezTo>
                  <a:cubicBezTo>
                    <a:pt x="287" y="452"/>
                    <a:pt x="263" y="476"/>
                    <a:pt x="251" y="500"/>
                  </a:cubicBezTo>
                  <a:cubicBezTo>
                    <a:pt x="227" y="524"/>
                    <a:pt x="203" y="560"/>
                    <a:pt x="179" y="595"/>
                  </a:cubicBezTo>
                  <a:cubicBezTo>
                    <a:pt x="168" y="631"/>
                    <a:pt x="144" y="655"/>
                    <a:pt x="132" y="691"/>
                  </a:cubicBezTo>
                  <a:cubicBezTo>
                    <a:pt x="120" y="726"/>
                    <a:pt x="96" y="750"/>
                    <a:pt x="84" y="786"/>
                  </a:cubicBezTo>
                  <a:cubicBezTo>
                    <a:pt x="72" y="833"/>
                    <a:pt x="60" y="869"/>
                    <a:pt x="48" y="917"/>
                  </a:cubicBezTo>
                  <a:cubicBezTo>
                    <a:pt x="48" y="941"/>
                    <a:pt x="37" y="964"/>
                    <a:pt x="25" y="1000"/>
                  </a:cubicBezTo>
                  <a:cubicBezTo>
                    <a:pt x="13" y="1072"/>
                    <a:pt x="1" y="1143"/>
                    <a:pt x="1" y="1226"/>
                  </a:cubicBezTo>
                  <a:lnTo>
                    <a:pt x="1" y="14954"/>
                  </a:lnTo>
                  <a:cubicBezTo>
                    <a:pt x="1" y="15633"/>
                    <a:pt x="549" y="16181"/>
                    <a:pt x="1227" y="16181"/>
                  </a:cubicBezTo>
                  <a:cubicBezTo>
                    <a:pt x="1311" y="16181"/>
                    <a:pt x="1394" y="16169"/>
                    <a:pt x="1477" y="16157"/>
                  </a:cubicBezTo>
                  <a:lnTo>
                    <a:pt x="1525" y="16145"/>
                  </a:lnTo>
                  <a:cubicBezTo>
                    <a:pt x="1584" y="16121"/>
                    <a:pt x="1656" y="16097"/>
                    <a:pt x="1715" y="16073"/>
                  </a:cubicBezTo>
                  <a:lnTo>
                    <a:pt x="1739" y="16073"/>
                  </a:lnTo>
                  <a:cubicBezTo>
                    <a:pt x="1882" y="16002"/>
                    <a:pt x="2013" y="15907"/>
                    <a:pt x="2120" y="15788"/>
                  </a:cubicBezTo>
                  <a:cubicBezTo>
                    <a:pt x="2334" y="15561"/>
                    <a:pt x="2442" y="15276"/>
                    <a:pt x="2442" y="14966"/>
                  </a:cubicBezTo>
                  <a:lnTo>
                    <a:pt x="2442" y="1226"/>
                  </a:lnTo>
                  <a:cubicBezTo>
                    <a:pt x="2454" y="548"/>
                    <a:pt x="1906" y="0"/>
                    <a:pt x="1227" y="0"/>
                  </a:cubicBezTo>
                  <a:close/>
                </a:path>
              </a:pathLst>
            </a:custGeom>
            <a:solidFill>
              <a:srgbClr val="272425">
                <a:alpha val="200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512" name="Google Shape;1512;p15"/>
            <p:cNvSpPr/>
            <p:nvPr/>
          </p:nvSpPr>
          <p:spPr>
            <a:xfrm>
              <a:off x="7484073" y="-148189"/>
              <a:ext cx="78694" cy="529240"/>
            </a:xfrm>
            <a:custGeom>
              <a:avLst/>
              <a:gdLst/>
              <a:ahLst/>
              <a:cxnLst/>
              <a:rect l="l" t="t" r="r" b="b"/>
              <a:pathLst>
                <a:path w="2406" h="16181" extrusionOk="0">
                  <a:moveTo>
                    <a:pt x="1132" y="0"/>
                  </a:moveTo>
                  <a:cubicBezTo>
                    <a:pt x="1037" y="0"/>
                    <a:pt x="953" y="24"/>
                    <a:pt x="870" y="48"/>
                  </a:cubicBezTo>
                  <a:cubicBezTo>
                    <a:pt x="822" y="60"/>
                    <a:pt x="787" y="71"/>
                    <a:pt x="739" y="83"/>
                  </a:cubicBezTo>
                  <a:cubicBezTo>
                    <a:pt x="703" y="107"/>
                    <a:pt x="668" y="119"/>
                    <a:pt x="644" y="131"/>
                  </a:cubicBezTo>
                  <a:cubicBezTo>
                    <a:pt x="608" y="155"/>
                    <a:pt x="584" y="167"/>
                    <a:pt x="561" y="179"/>
                  </a:cubicBezTo>
                  <a:cubicBezTo>
                    <a:pt x="537" y="202"/>
                    <a:pt x="513" y="214"/>
                    <a:pt x="489" y="226"/>
                  </a:cubicBezTo>
                  <a:lnTo>
                    <a:pt x="430" y="274"/>
                  </a:lnTo>
                  <a:lnTo>
                    <a:pt x="382" y="322"/>
                  </a:lnTo>
                  <a:cubicBezTo>
                    <a:pt x="358" y="333"/>
                    <a:pt x="346" y="357"/>
                    <a:pt x="334" y="369"/>
                  </a:cubicBezTo>
                  <a:cubicBezTo>
                    <a:pt x="311" y="381"/>
                    <a:pt x="299" y="393"/>
                    <a:pt x="287" y="417"/>
                  </a:cubicBezTo>
                  <a:lnTo>
                    <a:pt x="251" y="464"/>
                  </a:lnTo>
                  <a:lnTo>
                    <a:pt x="215" y="512"/>
                  </a:lnTo>
                  <a:lnTo>
                    <a:pt x="180" y="560"/>
                  </a:lnTo>
                  <a:cubicBezTo>
                    <a:pt x="168" y="572"/>
                    <a:pt x="156" y="583"/>
                    <a:pt x="156" y="607"/>
                  </a:cubicBezTo>
                  <a:lnTo>
                    <a:pt x="120" y="655"/>
                  </a:lnTo>
                  <a:cubicBezTo>
                    <a:pt x="120" y="667"/>
                    <a:pt x="108" y="679"/>
                    <a:pt x="96" y="703"/>
                  </a:cubicBezTo>
                  <a:cubicBezTo>
                    <a:pt x="96" y="714"/>
                    <a:pt x="84" y="726"/>
                    <a:pt x="72" y="750"/>
                  </a:cubicBezTo>
                  <a:cubicBezTo>
                    <a:pt x="72" y="762"/>
                    <a:pt x="72" y="774"/>
                    <a:pt x="60" y="786"/>
                  </a:cubicBezTo>
                  <a:lnTo>
                    <a:pt x="49" y="833"/>
                  </a:lnTo>
                  <a:lnTo>
                    <a:pt x="25" y="881"/>
                  </a:lnTo>
                  <a:cubicBezTo>
                    <a:pt x="25" y="905"/>
                    <a:pt x="25" y="917"/>
                    <a:pt x="13" y="929"/>
                  </a:cubicBezTo>
                  <a:cubicBezTo>
                    <a:pt x="13" y="953"/>
                    <a:pt x="13" y="964"/>
                    <a:pt x="1" y="976"/>
                  </a:cubicBezTo>
                  <a:lnTo>
                    <a:pt x="1" y="1024"/>
                  </a:lnTo>
                  <a:lnTo>
                    <a:pt x="1" y="1072"/>
                  </a:lnTo>
                  <a:lnTo>
                    <a:pt x="1" y="1119"/>
                  </a:lnTo>
                  <a:lnTo>
                    <a:pt x="1" y="1167"/>
                  </a:lnTo>
                  <a:lnTo>
                    <a:pt x="1" y="1214"/>
                  </a:lnTo>
                  <a:lnTo>
                    <a:pt x="1" y="14954"/>
                  </a:lnTo>
                  <a:lnTo>
                    <a:pt x="1" y="14990"/>
                  </a:lnTo>
                  <a:lnTo>
                    <a:pt x="1" y="15050"/>
                  </a:lnTo>
                  <a:lnTo>
                    <a:pt x="1" y="15097"/>
                  </a:lnTo>
                  <a:lnTo>
                    <a:pt x="1" y="15145"/>
                  </a:lnTo>
                  <a:lnTo>
                    <a:pt x="1" y="15192"/>
                  </a:lnTo>
                  <a:cubicBezTo>
                    <a:pt x="1" y="15204"/>
                    <a:pt x="13" y="15216"/>
                    <a:pt x="13" y="15240"/>
                  </a:cubicBezTo>
                  <a:cubicBezTo>
                    <a:pt x="25" y="15252"/>
                    <a:pt x="13" y="15276"/>
                    <a:pt x="25" y="15288"/>
                  </a:cubicBezTo>
                  <a:cubicBezTo>
                    <a:pt x="37" y="15300"/>
                    <a:pt x="37" y="15323"/>
                    <a:pt x="49" y="15335"/>
                  </a:cubicBezTo>
                  <a:cubicBezTo>
                    <a:pt x="49" y="15347"/>
                    <a:pt x="60" y="15371"/>
                    <a:pt x="60" y="15383"/>
                  </a:cubicBezTo>
                  <a:cubicBezTo>
                    <a:pt x="72" y="15407"/>
                    <a:pt x="72" y="15419"/>
                    <a:pt x="84" y="15431"/>
                  </a:cubicBezTo>
                  <a:cubicBezTo>
                    <a:pt x="84" y="15454"/>
                    <a:pt x="96" y="15466"/>
                    <a:pt x="108" y="15478"/>
                  </a:cubicBezTo>
                  <a:cubicBezTo>
                    <a:pt x="108" y="15502"/>
                    <a:pt x="120" y="15514"/>
                    <a:pt x="132" y="15526"/>
                  </a:cubicBezTo>
                  <a:cubicBezTo>
                    <a:pt x="132" y="15550"/>
                    <a:pt x="144" y="15561"/>
                    <a:pt x="156" y="15585"/>
                  </a:cubicBezTo>
                  <a:cubicBezTo>
                    <a:pt x="168" y="15597"/>
                    <a:pt x="180" y="15609"/>
                    <a:pt x="191" y="15633"/>
                  </a:cubicBezTo>
                  <a:cubicBezTo>
                    <a:pt x="191" y="15645"/>
                    <a:pt x="203" y="15669"/>
                    <a:pt x="227" y="15681"/>
                  </a:cubicBezTo>
                  <a:lnTo>
                    <a:pt x="263" y="15728"/>
                  </a:lnTo>
                  <a:lnTo>
                    <a:pt x="299" y="15776"/>
                  </a:lnTo>
                  <a:lnTo>
                    <a:pt x="346" y="15823"/>
                  </a:lnTo>
                  <a:lnTo>
                    <a:pt x="406" y="15871"/>
                  </a:lnTo>
                  <a:cubicBezTo>
                    <a:pt x="418" y="15895"/>
                    <a:pt x="441" y="15907"/>
                    <a:pt x="465" y="15931"/>
                  </a:cubicBezTo>
                  <a:cubicBezTo>
                    <a:pt x="489" y="15942"/>
                    <a:pt x="501" y="15966"/>
                    <a:pt x="525" y="15978"/>
                  </a:cubicBezTo>
                  <a:cubicBezTo>
                    <a:pt x="584" y="16014"/>
                    <a:pt x="644" y="16050"/>
                    <a:pt x="715" y="16073"/>
                  </a:cubicBezTo>
                  <a:cubicBezTo>
                    <a:pt x="751" y="16097"/>
                    <a:pt x="799" y="16109"/>
                    <a:pt x="846" y="16121"/>
                  </a:cubicBezTo>
                  <a:cubicBezTo>
                    <a:pt x="965" y="16157"/>
                    <a:pt x="1084" y="16181"/>
                    <a:pt x="1203" y="16181"/>
                  </a:cubicBezTo>
                  <a:lnTo>
                    <a:pt x="1215" y="16181"/>
                  </a:lnTo>
                  <a:cubicBezTo>
                    <a:pt x="1323" y="16181"/>
                    <a:pt x="1430" y="16169"/>
                    <a:pt x="1525" y="16133"/>
                  </a:cubicBezTo>
                  <a:cubicBezTo>
                    <a:pt x="1573" y="16121"/>
                    <a:pt x="1620" y="16109"/>
                    <a:pt x="1668" y="16085"/>
                  </a:cubicBezTo>
                  <a:cubicBezTo>
                    <a:pt x="1704" y="16073"/>
                    <a:pt x="1739" y="16062"/>
                    <a:pt x="1775" y="16038"/>
                  </a:cubicBezTo>
                  <a:lnTo>
                    <a:pt x="1858" y="15990"/>
                  </a:lnTo>
                  <a:lnTo>
                    <a:pt x="1918" y="15942"/>
                  </a:lnTo>
                  <a:cubicBezTo>
                    <a:pt x="1942" y="15931"/>
                    <a:pt x="1965" y="15919"/>
                    <a:pt x="1989" y="15907"/>
                  </a:cubicBezTo>
                  <a:lnTo>
                    <a:pt x="2037" y="15859"/>
                  </a:lnTo>
                  <a:lnTo>
                    <a:pt x="2085" y="15812"/>
                  </a:lnTo>
                  <a:lnTo>
                    <a:pt x="2132" y="15752"/>
                  </a:lnTo>
                  <a:cubicBezTo>
                    <a:pt x="2144" y="15740"/>
                    <a:pt x="2156" y="15728"/>
                    <a:pt x="2168" y="15704"/>
                  </a:cubicBezTo>
                  <a:cubicBezTo>
                    <a:pt x="2180" y="15692"/>
                    <a:pt x="2192" y="15681"/>
                    <a:pt x="2204" y="15657"/>
                  </a:cubicBezTo>
                  <a:lnTo>
                    <a:pt x="2239" y="15609"/>
                  </a:lnTo>
                  <a:lnTo>
                    <a:pt x="2275" y="15561"/>
                  </a:lnTo>
                  <a:cubicBezTo>
                    <a:pt x="2275" y="15550"/>
                    <a:pt x="2287" y="15538"/>
                    <a:pt x="2299" y="15514"/>
                  </a:cubicBezTo>
                  <a:cubicBezTo>
                    <a:pt x="2299" y="15502"/>
                    <a:pt x="2311" y="15478"/>
                    <a:pt x="2323" y="15466"/>
                  </a:cubicBezTo>
                  <a:cubicBezTo>
                    <a:pt x="2323" y="15454"/>
                    <a:pt x="2335" y="15431"/>
                    <a:pt x="2335" y="15419"/>
                  </a:cubicBezTo>
                  <a:cubicBezTo>
                    <a:pt x="2346" y="15407"/>
                    <a:pt x="2346" y="15383"/>
                    <a:pt x="2358" y="15371"/>
                  </a:cubicBezTo>
                  <a:cubicBezTo>
                    <a:pt x="2358" y="15359"/>
                    <a:pt x="2370" y="15335"/>
                    <a:pt x="2370" y="15323"/>
                  </a:cubicBezTo>
                  <a:lnTo>
                    <a:pt x="2394" y="15276"/>
                  </a:lnTo>
                  <a:cubicBezTo>
                    <a:pt x="2394" y="15264"/>
                    <a:pt x="2394" y="15240"/>
                    <a:pt x="2406" y="15228"/>
                  </a:cubicBezTo>
                  <a:lnTo>
                    <a:pt x="2406" y="15180"/>
                  </a:lnTo>
                  <a:cubicBezTo>
                    <a:pt x="2406" y="15157"/>
                    <a:pt x="2406" y="15145"/>
                    <a:pt x="2406" y="15133"/>
                  </a:cubicBezTo>
                  <a:lnTo>
                    <a:pt x="2406" y="15085"/>
                  </a:lnTo>
                  <a:lnTo>
                    <a:pt x="2406" y="15026"/>
                  </a:lnTo>
                  <a:lnTo>
                    <a:pt x="2406" y="14978"/>
                  </a:lnTo>
                  <a:cubicBezTo>
                    <a:pt x="2406" y="14978"/>
                    <a:pt x="2406" y="14966"/>
                    <a:pt x="2406" y="14954"/>
                  </a:cubicBezTo>
                  <a:lnTo>
                    <a:pt x="2406" y="1214"/>
                  </a:lnTo>
                  <a:lnTo>
                    <a:pt x="2406" y="1167"/>
                  </a:lnTo>
                  <a:lnTo>
                    <a:pt x="2406" y="1119"/>
                  </a:lnTo>
                  <a:lnTo>
                    <a:pt x="2406" y="1072"/>
                  </a:lnTo>
                  <a:cubicBezTo>
                    <a:pt x="2406" y="1060"/>
                    <a:pt x="2406" y="1036"/>
                    <a:pt x="2406" y="1024"/>
                  </a:cubicBezTo>
                  <a:lnTo>
                    <a:pt x="2406" y="976"/>
                  </a:lnTo>
                  <a:cubicBezTo>
                    <a:pt x="2406" y="964"/>
                    <a:pt x="2394" y="941"/>
                    <a:pt x="2394" y="929"/>
                  </a:cubicBezTo>
                  <a:cubicBezTo>
                    <a:pt x="2394" y="917"/>
                    <a:pt x="2382" y="893"/>
                    <a:pt x="2382" y="881"/>
                  </a:cubicBezTo>
                  <a:cubicBezTo>
                    <a:pt x="2370" y="869"/>
                    <a:pt x="2370" y="845"/>
                    <a:pt x="2358" y="833"/>
                  </a:cubicBezTo>
                  <a:cubicBezTo>
                    <a:pt x="2358" y="822"/>
                    <a:pt x="2358" y="798"/>
                    <a:pt x="2346" y="786"/>
                  </a:cubicBezTo>
                  <a:lnTo>
                    <a:pt x="2323" y="738"/>
                  </a:lnTo>
                  <a:cubicBezTo>
                    <a:pt x="2323" y="714"/>
                    <a:pt x="2311" y="703"/>
                    <a:pt x="2299" y="691"/>
                  </a:cubicBezTo>
                  <a:lnTo>
                    <a:pt x="2287" y="643"/>
                  </a:lnTo>
                  <a:cubicBezTo>
                    <a:pt x="2275" y="619"/>
                    <a:pt x="2263" y="607"/>
                    <a:pt x="2251" y="595"/>
                  </a:cubicBezTo>
                  <a:lnTo>
                    <a:pt x="2227" y="548"/>
                  </a:lnTo>
                  <a:cubicBezTo>
                    <a:pt x="2216" y="524"/>
                    <a:pt x="2204" y="512"/>
                    <a:pt x="2192" y="500"/>
                  </a:cubicBezTo>
                  <a:cubicBezTo>
                    <a:pt x="2180" y="476"/>
                    <a:pt x="2168" y="464"/>
                    <a:pt x="2156" y="452"/>
                  </a:cubicBezTo>
                  <a:lnTo>
                    <a:pt x="2108" y="393"/>
                  </a:lnTo>
                  <a:lnTo>
                    <a:pt x="2061" y="345"/>
                  </a:lnTo>
                  <a:lnTo>
                    <a:pt x="2013" y="298"/>
                  </a:lnTo>
                  <a:cubicBezTo>
                    <a:pt x="1989" y="286"/>
                    <a:pt x="1965" y="274"/>
                    <a:pt x="1954" y="250"/>
                  </a:cubicBezTo>
                  <a:lnTo>
                    <a:pt x="1882" y="202"/>
                  </a:lnTo>
                  <a:lnTo>
                    <a:pt x="1799" y="155"/>
                  </a:lnTo>
                  <a:cubicBezTo>
                    <a:pt x="1775" y="143"/>
                    <a:pt x="1739" y="119"/>
                    <a:pt x="1704" y="107"/>
                  </a:cubicBezTo>
                  <a:cubicBezTo>
                    <a:pt x="1668" y="95"/>
                    <a:pt x="1620" y="71"/>
                    <a:pt x="1573" y="60"/>
                  </a:cubicBezTo>
                  <a:cubicBezTo>
                    <a:pt x="1501" y="36"/>
                    <a:pt x="1418" y="12"/>
                    <a:pt x="1334" y="12"/>
                  </a:cubicBezTo>
                  <a:cubicBezTo>
                    <a:pt x="1287" y="0"/>
                    <a:pt x="1251" y="0"/>
                    <a:pt x="120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1513" name="Google Shape;1513;p15"/>
          <p:cNvSpPr txBox="1">
            <a:spLocks noGrp="1"/>
          </p:cNvSpPr>
          <p:nvPr>
            <p:ph type="title" hasCustomPrompt="1"/>
          </p:nvPr>
        </p:nvSpPr>
        <p:spPr>
          <a:xfrm flipH="1">
            <a:off x="4741800" y="1270533"/>
            <a:ext cx="2708400" cy="161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2500"/>
              <a:buNone/>
              <a:defRPr sz="10666"/>
            </a:lvl1pPr>
            <a:lvl2pPr lvl="1" algn="r" rtl="0">
              <a:spcBef>
                <a:spcPts val="0"/>
              </a:spcBef>
              <a:spcAft>
                <a:spcPts val="0"/>
              </a:spcAft>
              <a:buClr>
                <a:schemeClr val="dk1"/>
              </a:buClr>
              <a:buSzPts val="2500"/>
              <a:buNone/>
              <a:defRPr sz="3333">
                <a:solidFill>
                  <a:schemeClr val="dk1"/>
                </a:solidFill>
              </a:defRPr>
            </a:lvl2pPr>
            <a:lvl3pPr lvl="2" algn="r" rtl="0">
              <a:spcBef>
                <a:spcPts val="0"/>
              </a:spcBef>
              <a:spcAft>
                <a:spcPts val="0"/>
              </a:spcAft>
              <a:buClr>
                <a:schemeClr val="dk1"/>
              </a:buClr>
              <a:buSzPts val="2500"/>
              <a:buNone/>
              <a:defRPr sz="3333">
                <a:solidFill>
                  <a:schemeClr val="dk1"/>
                </a:solidFill>
              </a:defRPr>
            </a:lvl3pPr>
            <a:lvl4pPr lvl="3" algn="r" rtl="0">
              <a:spcBef>
                <a:spcPts val="0"/>
              </a:spcBef>
              <a:spcAft>
                <a:spcPts val="0"/>
              </a:spcAft>
              <a:buClr>
                <a:schemeClr val="dk1"/>
              </a:buClr>
              <a:buSzPts val="2500"/>
              <a:buNone/>
              <a:defRPr sz="3333">
                <a:solidFill>
                  <a:schemeClr val="dk1"/>
                </a:solidFill>
              </a:defRPr>
            </a:lvl4pPr>
            <a:lvl5pPr lvl="4" algn="r" rtl="0">
              <a:spcBef>
                <a:spcPts val="0"/>
              </a:spcBef>
              <a:spcAft>
                <a:spcPts val="0"/>
              </a:spcAft>
              <a:buClr>
                <a:schemeClr val="dk1"/>
              </a:buClr>
              <a:buSzPts val="2500"/>
              <a:buNone/>
              <a:defRPr sz="3333">
                <a:solidFill>
                  <a:schemeClr val="dk1"/>
                </a:solidFill>
              </a:defRPr>
            </a:lvl5pPr>
            <a:lvl6pPr lvl="5" algn="r" rtl="0">
              <a:spcBef>
                <a:spcPts val="0"/>
              </a:spcBef>
              <a:spcAft>
                <a:spcPts val="0"/>
              </a:spcAft>
              <a:buClr>
                <a:schemeClr val="dk1"/>
              </a:buClr>
              <a:buSzPts val="2500"/>
              <a:buNone/>
              <a:defRPr sz="3333">
                <a:solidFill>
                  <a:schemeClr val="dk1"/>
                </a:solidFill>
              </a:defRPr>
            </a:lvl6pPr>
            <a:lvl7pPr lvl="6" algn="r" rtl="0">
              <a:spcBef>
                <a:spcPts val="0"/>
              </a:spcBef>
              <a:spcAft>
                <a:spcPts val="0"/>
              </a:spcAft>
              <a:buClr>
                <a:schemeClr val="dk1"/>
              </a:buClr>
              <a:buSzPts val="2500"/>
              <a:buNone/>
              <a:defRPr sz="3333">
                <a:solidFill>
                  <a:schemeClr val="dk1"/>
                </a:solidFill>
              </a:defRPr>
            </a:lvl7pPr>
            <a:lvl8pPr lvl="7" algn="r" rtl="0">
              <a:spcBef>
                <a:spcPts val="0"/>
              </a:spcBef>
              <a:spcAft>
                <a:spcPts val="0"/>
              </a:spcAft>
              <a:buClr>
                <a:schemeClr val="dk1"/>
              </a:buClr>
              <a:buSzPts val="2500"/>
              <a:buNone/>
              <a:defRPr sz="3333">
                <a:solidFill>
                  <a:schemeClr val="dk1"/>
                </a:solidFill>
              </a:defRPr>
            </a:lvl8pPr>
            <a:lvl9pPr lvl="8" algn="r" rtl="0">
              <a:spcBef>
                <a:spcPts val="0"/>
              </a:spcBef>
              <a:spcAft>
                <a:spcPts val="0"/>
              </a:spcAft>
              <a:buClr>
                <a:schemeClr val="dk1"/>
              </a:buClr>
              <a:buSzPts val="2500"/>
              <a:buNone/>
              <a:defRPr sz="3333">
                <a:solidFill>
                  <a:schemeClr val="dk1"/>
                </a:solidFill>
              </a:defRPr>
            </a:lvl9pPr>
          </a:lstStyle>
          <a:p>
            <a:r>
              <a:t>xx%</a:t>
            </a:r>
          </a:p>
        </p:txBody>
      </p:sp>
      <p:sp>
        <p:nvSpPr>
          <p:cNvPr id="1514" name="Google Shape;1514;p15"/>
          <p:cNvSpPr txBox="1">
            <a:spLocks noGrp="1"/>
          </p:cNvSpPr>
          <p:nvPr>
            <p:ph type="title" idx="2"/>
          </p:nvPr>
        </p:nvSpPr>
        <p:spPr>
          <a:xfrm>
            <a:off x="3759800" y="3070333"/>
            <a:ext cx="4672400" cy="1122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6667"/>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15" name="Google Shape;1515;p15"/>
          <p:cNvSpPr txBox="1">
            <a:spLocks noGrp="1"/>
          </p:cNvSpPr>
          <p:nvPr>
            <p:ph type="subTitle" idx="1"/>
          </p:nvPr>
        </p:nvSpPr>
        <p:spPr>
          <a:xfrm>
            <a:off x="4014600" y="4328933"/>
            <a:ext cx="4162800" cy="874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r" rtl="0">
              <a:spcBef>
                <a:spcPts val="0"/>
              </a:spcBef>
              <a:spcAft>
                <a:spcPts val="0"/>
              </a:spcAft>
              <a:buSzPts val="1400"/>
              <a:buNone/>
              <a:defRPr/>
            </a:lvl2pPr>
            <a:lvl3pPr lvl="2" algn="r" rtl="0">
              <a:spcBef>
                <a:spcPts val="0"/>
              </a:spcBef>
              <a:spcAft>
                <a:spcPts val="0"/>
              </a:spcAft>
              <a:buSzPts val="1400"/>
              <a:buNone/>
              <a:defRPr/>
            </a:lvl3pPr>
            <a:lvl4pPr lvl="3" algn="r" rtl="0">
              <a:spcBef>
                <a:spcPts val="0"/>
              </a:spcBef>
              <a:spcAft>
                <a:spcPts val="0"/>
              </a:spcAft>
              <a:buSzPts val="1400"/>
              <a:buNone/>
              <a:defRPr/>
            </a:lvl4pPr>
            <a:lvl5pPr lvl="4" algn="r" rtl="0">
              <a:spcBef>
                <a:spcPts val="0"/>
              </a:spcBef>
              <a:spcAft>
                <a:spcPts val="0"/>
              </a:spcAft>
              <a:buSzPts val="1400"/>
              <a:buNone/>
              <a:defRPr/>
            </a:lvl5pPr>
            <a:lvl6pPr lvl="5" algn="r" rtl="0">
              <a:spcBef>
                <a:spcPts val="0"/>
              </a:spcBef>
              <a:spcAft>
                <a:spcPts val="0"/>
              </a:spcAft>
              <a:buSzPts val="1400"/>
              <a:buNone/>
              <a:defRPr/>
            </a:lvl6pPr>
            <a:lvl7pPr lvl="6" algn="r" rtl="0">
              <a:spcBef>
                <a:spcPts val="0"/>
              </a:spcBef>
              <a:spcAft>
                <a:spcPts val="0"/>
              </a:spcAft>
              <a:buSzPts val="1400"/>
              <a:buNone/>
              <a:defRPr/>
            </a:lvl7pPr>
            <a:lvl8pPr lvl="7" algn="r" rtl="0">
              <a:spcBef>
                <a:spcPts val="0"/>
              </a:spcBef>
              <a:spcAft>
                <a:spcPts val="0"/>
              </a:spcAft>
              <a:buSzPts val="1400"/>
              <a:buNone/>
              <a:defRPr/>
            </a:lvl8pPr>
            <a:lvl9pPr lvl="8" algn="r" rtl="0">
              <a:spcBef>
                <a:spcPts val="0"/>
              </a:spcBef>
              <a:spcAft>
                <a:spcPts val="0"/>
              </a:spcAft>
              <a:buSzPts val="1400"/>
              <a:buNone/>
              <a:defRPr/>
            </a:lvl9pPr>
          </a:lstStyle>
          <a:p>
            <a:endParaRPr/>
          </a:p>
        </p:txBody>
      </p:sp>
    </p:spTree>
    <p:extLst>
      <p:ext uri="{BB962C8B-B14F-4D97-AF65-F5344CB8AC3E}">
        <p14:creationId xmlns:p14="http://schemas.microsoft.com/office/powerpoint/2010/main" val="4058227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43506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18526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848463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4009478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523457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1732112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3226736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38D853E-5205-4FBA-86A7-2DD23A04501C}" type="datetimeFigureOut">
              <a:rPr lang="en-US" smtClean="0"/>
              <a:t>5/1/2025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16595670-6753-4004-A257-BA967EF58E5A}" type="slidenum">
              <a:rPr lang="en-US" smtClean="0"/>
              <a:t>‹#›</a:t>
            </a:fld>
            <a:endParaRPr lang="en-US"/>
          </a:p>
        </p:txBody>
      </p:sp>
    </p:spTree>
    <p:extLst>
      <p:ext uri="{BB962C8B-B14F-4D97-AF65-F5344CB8AC3E}">
        <p14:creationId xmlns:p14="http://schemas.microsoft.com/office/powerpoint/2010/main" val="2652677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75000"/>
          </a:schemeClr>
        </a:solidFill>
        <a:effectLst/>
      </p:bgPr>
    </p:bg>
    <p:spTree>
      <p:nvGrpSpPr>
        <p:cNvPr id="1" name=""/>
        <p:cNvGrpSpPr/>
        <p:nvPr/>
      </p:nvGrpSpPr>
      <p:grpSpPr>
        <a:xfrm>
          <a:off x="0" y="0"/>
          <a:ext cx="0" cy="0"/>
          <a:chOff x="0" y="0"/>
          <a:chExt cx="0" cy="0"/>
        </a:xfrm>
      </p:grpSpPr>
      <p:pic>
        <p:nvPicPr>
          <p:cNvPr id="12" name="Picture 4" descr="Đường Bộ Hồ Núi Non Bầu - Miễn Phí vector hình ảnh trên Pixabay">
            <a:extLst>
              <a:ext uri="{FF2B5EF4-FFF2-40B4-BE49-F238E27FC236}">
                <a16:creationId xmlns:a16="http://schemas.microsoft.com/office/drawing/2014/main" id="{38CE291B-3612-490A-9A95-76335756471A}"/>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A picture containing shape&#10;&#10;Description automatically generated">
            <a:extLst>
              <a:ext uri="{FF2B5EF4-FFF2-40B4-BE49-F238E27FC236}">
                <a16:creationId xmlns:a16="http://schemas.microsoft.com/office/drawing/2014/main" id="{C3A5470D-1E16-4D1D-BD22-B75BEAFAABAF}"/>
              </a:ext>
            </a:extLst>
          </p:cNvPr>
          <p:cNvPicPr>
            <a:picLocks noChangeAspect="1"/>
          </p:cNvPicPr>
          <p:nvPr userDrawn="1"/>
        </p:nvPicPr>
        <p:blipFill>
          <a:blip r:embed="rId15" cstate="hqprint">
            <a:extLst>
              <a:ext uri="{28A0092B-C50C-407E-A947-70E740481C1C}">
                <a14:useLocalDpi xmlns:a14="http://schemas.microsoft.com/office/drawing/2010/main" val="0"/>
              </a:ext>
            </a:extLst>
          </a:blip>
          <a:stretch>
            <a:fillRect/>
          </a:stretch>
        </p:blipFill>
        <p:spPr>
          <a:xfrm>
            <a:off x="-1657351" y="247649"/>
            <a:ext cx="1304925" cy="1304925"/>
          </a:xfrm>
          <a:prstGeom prst="rect">
            <a:avLst/>
          </a:prstGeom>
        </p:spPr>
      </p:pic>
    </p:spTree>
    <p:extLst>
      <p:ext uri="{BB962C8B-B14F-4D97-AF65-F5344CB8AC3E}">
        <p14:creationId xmlns:p14="http://schemas.microsoft.com/office/powerpoint/2010/main" val="18076677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Đường Bộ Hồ Núi Non Bầu - Miễn Phí vector hình ảnh trên Pixabay">
            <a:extLst>
              <a:ext uri="{FF2B5EF4-FFF2-40B4-BE49-F238E27FC236}">
                <a16:creationId xmlns:a16="http://schemas.microsoft.com/office/drawing/2014/main" id="{89313055-C13F-4373-8D31-DD837ECD04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Rounded Corners 2">
            <a:extLst>
              <a:ext uri="{FF2B5EF4-FFF2-40B4-BE49-F238E27FC236}">
                <a16:creationId xmlns:a16="http://schemas.microsoft.com/office/drawing/2014/main" id="{53DAAA22-8364-46A2-B12F-307547BD2B17}"/>
              </a:ext>
            </a:extLst>
          </p:cNvPr>
          <p:cNvSpPr/>
          <p:nvPr/>
        </p:nvSpPr>
        <p:spPr>
          <a:xfrm>
            <a:off x="1533525" y="344128"/>
            <a:ext cx="9524999" cy="3851995"/>
          </a:xfrm>
          <a:custGeom>
            <a:avLst/>
            <a:gdLst>
              <a:gd name="connsiteX0" fmla="*/ 0 w 9524999"/>
              <a:gd name="connsiteY0" fmla="*/ 311833 h 3115212"/>
              <a:gd name="connsiteX1" fmla="*/ 311833 w 9524999"/>
              <a:gd name="connsiteY1" fmla="*/ 0 h 3115212"/>
              <a:gd name="connsiteX2" fmla="*/ 9213166 w 9524999"/>
              <a:gd name="connsiteY2" fmla="*/ 0 h 3115212"/>
              <a:gd name="connsiteX3" fmla="*/ 9524999 w 9524999"/>
              <a:gd name="connsiteY3" fmla="*/ 311833 h 3115212"/>
              <a:gd name="connsiteX4" fmla="*/ 9524999 w 9524999"/>
              <a:gd name="connsiteY4" fmla="*/ 2803379 h 3115212"/>
              <a:gd name="connsiteX5" fmla="*/ 9213166 w 9524999"/>
              <a:gd name="connsiteY5" fmla="*/ 3115212 h 3115212"/>
              <a:gd name="connsiteX6" fmla="*/ 311833 w 9524999"/>
              <a:gd name="connsiteY6" fmla="*/ 3115212 h 3115212"/>
              <a:gd name="connsiteX7" fmla="*/ 0 w 9524999"/>
              <a:gd name="connsiteY7" fmla="*/ 2803379 h 3115212"/>
              <a:gd name="connsiteX8" fmla="*/ 0 w 9524999"/>
              <a:gd name="connsiteY8" fmla="*/ 311833 h 3115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4999" h="3115212" fill="none" extrusionOk="0">
                <a:moveTo>
                  <a:pt x="0" y="311833"/>
                </a:moveTo>
                <a:cubicBezTo>
                  <a:pt x="1780" y="157396"/>
                  <a:pt x="166511" y="-19800"/>
                  <a:pt x="311833" y="0"/>
                </a:cubicBezTo>
                <a:cubicBezTo>
                  <a:pt x="2398968" y="139772"/>
                  <a:pt x="7624090" y="14259"/>
                  <a:pt x="9213166" y="0"/>
                </a:cubicBezTo>
                <a:cubicBezTo>
                  <a:pt x="9381385" y="-668"/>
                  <a:pt x="9545240" y="123129"/>
                  <a:pt x="9524999" y="311833"/>
                </a:cubicBezTo>
                <a:cubicBezTo>
                  <a:pt x="9484547" y="961765"/>
                  <a:pt x="9632072" y="2028666"/>
                  <a:pt x="9524999" y="2803379"/>
                </a:cubicBezTo>
                <a:cubicBezTo>
                  <a:pt x="9520444" y="2980438"/>
                  <a:pt x="9407394" y="3114421"/>
                  <a:pt x="9213166" y="3115212"/>
                </a:cubicBezTo>
                <a:cubicBezTo>
                  <a:pt x="6007809" y="3003258"/>
                  <a:pt x="1671400" y="3088979"/>
                  <a:pt x="311833" y="3115212"/>
                </a:cubicBezTo>
                <a:cubicBezTo>
                  <a:pt x="136575" y="3095805"/>
                  <a:pt x="404" y="2994775"/>
                  <a:pt x="0" y="2803379"/>
                </a:cubicBezTo>
                <a:cubicBezTo>
                  <a:pt x="-155877" y="2129664"/>
                  <a:pt x="-40573" y="697837"/>
                  <a:pt x="0" y="311833"/>
                </a:cubicBezTo>
                <a:close/>
              </a:path>
              <a:path w="9524999" h="3115212" stroke="0" extrusionOk="0">
                <a:moveTo>
                  <a:pt x="0" y="311833"/>
                </a:moveTo>
                <a:cubicBezTo>
                  <a:pt x="-2189" y="116482"/>
                  <a:pt x="154263" y="12163"/>
                  <a:pt x="311833" y="0"/>
                </a:cubicBezTo>
                <a:cubicBezTo>
                  <a:pt x="4075251" y="-123725"/>
                  <a:pt x="6594424" y="31472"/>
                  <a:pt x="9213166" y="0"/>
                </a:cubicBezTo>
                <a:cubicBezTo>
                  <a:pt x="9366877" y="1065"/>
                  <a:pt x="9543135" y="164478"/>
                  <a:pt x="9524999" y="311833"/>
                </a:cubicBezTo>
                <a:cubicBezTo>
                  <a:pt x="9442633" y="1398647"/>
                  <a:pt x="9691172" y="2469822"/>
                  <a:pt x="9524999" y="2803379"/>
                </a:cubicBezTo>
                <a:cubicBezTo>
                  <a:pt x="9510579" y="2999815"/>
                  <a:pt x="9374514" y="3103587"/>
                  <a:pt x="9213166" y="3115212"/>
                </a:cubicBezTo>
                <a:cubicBezTo>
                  <a:pt x="8093304" y="3051943"/>
                  <a:pt x="4719517" y="2977386"/>
                  <a:pt x="311833" y="3115212"/>
                </a:cubicBezTo>
                <a:cubicBezTo>
                  <a:pt x="136703" y="3108938"/>
                  <a:pt x="8116" y="2976272"/>
                  <a:pt x="0" y="2803379"/>
                </a:cubicBezTo>
                <a:cubicBezTo>
                  <a:pt x="-143197" y="1815865"/>
                  <a:pt x="-97552" y="587798"/>
                  <a:pt x="0" y="311833"/>
                </a:cubicBezTo>
                <a:close/>
              </a:path>
            </a:pathLst>
          </a:custGeom>
          <a:solidFill>
            <a:schemeClr val="bg1">
              <a:alpha val="67000"/>
            </a:schemeClr>
          </a:solidFill>
          <a:ln w="38100">
            <a:solidFill>
              <a:srgbClr val="002060"/>
            </a:solidFill>
            <a:extLst>
              <a:ext uri="{C807C97D-BFC1-408E-A445-0C87EB9F89A2}">
                <ask:lineSketchStyleProps xmlns="" xmlns:ask="http://schemas.microsoft.com/office/drawing/2018/sketchyshapes" sd="3694780287">
                  <a:prstGeom prst="roundRect">
                    <a:avLst>
                      <a:gd name="adj" fmla="val 10010"/>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38" name="Picture 337">
            <a:extLst>
              <a:ext uri="{FF2B5EF4-FFF2-40B4-BE49-F238E27FC236}">
                <a16:creationId xmlns:a16="http://schemas.microsoft.com/office/drawing/2014/main" id="{CF24169A-1C9E-4543-8182-A057120C0B3E}"/>
              </a:ext>
            </a:extLst>
          </p:cNvPr>
          <p:cNvPicPr>
            <a:picLocks noChangeAspect="1"/>
          </p:cNvPicPr>
          <p:nvPr/>
        </p:nvPicPr>
        <p:blipFill>
          <a:blip r:embed="rId3"/>
          <a:stretch>
            <a:fillRect/>
          </a:stretch>
        </p:blipFill>
        <p:spPr>
          <a:xfrm>
            <a:off x="3848326" y="40347"/>
            <a:ext cx="3877164" cy="2377425"/>
          </a:xfrm>
          <a:prstGeom prst="rect">
            <a:avLst/>
          </a:prstGeom>
        </p:spPr>
      </p:pic>
      <p:pic>
        <p:nvPicPr>
          <p:cNvPr id="339" name="图片 11">
            <a:extLst>
              <a:ext uri="{FF2B5EF4-FFF2-40B4-BE49-F238E27FC236}">
                <a16:creationId xmlns:a16="http://schemas.microsoft.com/office/drawing/2014/main" id="{E442A3BA-B9CA-4FD5-A675-A13EDE1EA8E3}"/>
              </a:ext>
            </a:extLst>
          </p:cNvPr>
          <p:cNvPicPr>
            <a:picLocks noChangeAspect="1"/>
          </p:cNvPicPr>
          <p:nvPr/>
        </p:nvPicPr>
        <p:blipFill>
          <a:blip r:embed="rId4" cstate="screen"/>
          <a:stretch>
            <a:fillRect/>
          </a:stretch>
        </p:blipFill>
        <p:spPr>
          <a:xfrm>
            <a:off x="166170" y="44158"/>
            <a:ext cx="2291157" cy="2081349"/>
          </a:xfrm>
          <a:prstGeom prst="rect">
            <a:avLst/>
          </a:prstGeom>
        </p:spPr>
      </p:pic>
      <p:grpSp>
        <p:nvGrpSpPr>
          <p:cNvPr id="13" name="Group 12">
            <a:extLst>
              <a:ext uri="{FF2B5EF4-FFF2-40B4-BE49-F238E27FC236}">
                <a16:creationId xmlns:a16="http://schemas.microsoft.com/office/drawing/2014/main" id="{D00FEE27-F9A3-49ED-AC3D-F4E2AAD7F4E8}"/>
              </a:ext>
            </a:extLst>
          </p:cNvPr>
          <p:cNvGrpSpPr/>
          <p:nvPr/>
        </p:nvGrpSpPr>
        <p:grpSpPr>
          <a:xfrm>
            <a:off x="3313471" y="5424924"/>
            <a:ext cx="6479207" cy="1433076"/>
            <a:chOff x="5119879" y="4287027"/>
            <a:chExt cx="6490424" cy="2503612"/>
          </a:xfrm>
        </p:grpSpPr>
        <p:grpSp>
          <p:nvGrpSpPr>
            <p:cNvPr id="14" name="Graphic 1068">
              <a:extLst>
                <a:ext uri="{FF2B5EF4-FFF2-40B4-BE49-F238E27FC236}">
                  <a16:creationId xmlns:a16="http://schemas.microsoft.com/office/drawing/2014/main" id="{1709F92A-B7F5-4B67-961E-70C39139AFA1}"/>
                </a:ext>
              </a:extLst>
            </p:cNvPr>
            <p:cNvGrpSpPr/>
            <p:nvPr/>
          </p:nvGrpSpPr>
          <p:grpSpPr>
            <a:xfrm>
              <a:off x="9359104" y="4373158"/>
              <a:ext cx="2251199" cy="2417481"/>
              <a:chOff x="8814612" y="1625020"/>
              <a:chExt cx="3381064" cy="3630802"/>
            </a:xfrm>
          </p:grpSpPr>
          <p:sp>
            <p:nvSpPr>
              <p:cNvPr id="172" name="Freeform: Shape 171">
                <a:extLst>
                  <a:ext uri="{FF2B5EF4-FFF2-40B4-BE49-F238E27FC236}">
                    <a16:creationId xmlns:a16="http://schemas.microsoft.com/office/drawing/2014/main" id="{5AB2D9AD-CBD0-4E81-8D47-639E36F96088}"/>
                  </a:ext>
                </a:extLst>
              </p:cNvPr>
              <p:cNvSpPr/>
              <p:nvPr/>
            </p:nvSpPr>
            <p:spPr>
              <a:xfrm>
                <a:off x="8814612" y="1625020"/>
                <a:ext cx="3381064" cy="3630802"/>
              </a:xfrm>
              <a:custGeom>
                <a:avLst/>
                <a:gdLst>
                  <a:gd name="connsiteX0" fmla="*/ 1316219 w 3381064"/>
                  <a:gd name="connsiteY0" fmla="*/ 3434236 h 3630802"/>
                  <a:gd name="connsiteX1" fmla="*/ 1263274 w 3381064"/>
                  <a:gd name="connsiteY1" fmla="*/ 3248194 h 3630802"/>
                  <a:gd name="connsiteX2" fmla="*/ 1232390 w 3381064"/>
                  <a:gd name="connsiteY2" fmla="*/ 3225398 h 3630802"/>
                  <a:gd name="connsiteX3" fmla="*/ 1018404 w 3381064"/>
                  <a:gd name="connsiteY3" fmla="*/ 3129068 h 3630802"/>
                  <a:gd name="connsiteX4" fmla="*/ 1019876 w 3381064"/>
                  <a:gd name="connsiteY4" fmla="*/ 3072447 h 3630802"/>
                  <a:gd name="connsiteX5" fmla="*/ 1019140 w 3381064"/>
                  <a:gd name="connsiteY5" fmla="*/ 2998912 h 3630802"/>
                  <a:gd name="connsiteX6" fmla="*/ 1005169 w 3381064"/>
                  <a:gd name="connsiteY6" fmla="*/ 2959204 h 3630802"/>
                  <a:gd name="connsiteX7" fmla="*/ 972078 w 3381064"/>
                  <a:gd name="connsiteY7" fmla="*/ 2874639 h 3630802"/>
                  <a:gd name="connsiteX8" fmla="*/ 986050 w 3381064"/>
                  <a:gd name="connsiteY8" fmla="*/ 2781986 h 3630802"/>
                  <a:gd name="connsiteX9" fmla="*/ 1225772 w 3381064"/>
                  <a:gd name="connsiteY9" fmla="*/ 2390048 h 3630802"/>
                  <a:gd name="connsiteX10" fmla="*/ 1239008 w 3381064"/>
                  <a:gd name="connsiteY10" fmla="*/ 2366517 h 3630802"/>
                  <a:gd name="connsiteX11" fmla="*/ 1284599 w 3381064"/>
                  <a:gd name="connsiteY11" fmla="*/ 2294453 h 3630802"/>
                  <a:gd name="connsiteX12" fmla="*/ 1204447 w 3381064"/>
                  <a:gd name="connsiteY12" fmla="*/ 2258421 h 3630802"/>
                  <a:gd name="connsiteX13" fmla="*/ 762505 w 3381064"/>
                  <a:gd name="connsiteY13" fmla="*/ 1938546 h 3630802"/>
                  <a:gd name="connsiteX14" fmla="*/ 697795 w 3381064"/>
                  <a:gd name="connsiteY14" fmla="*/ 1912809 h 3630802"/>
                  <a:gd name="connsiteX15" fmla="*/ 416894 w 3381064"/>
                  <a:gd name="connsiteY15" fmla="*/ 1649556 h 3630802"/>
                  <a:gd name="connsiteX16" fmla="*/ 511017 w 3381064"/>
                  <a:gd name="connsiteY16" fmla="*/ 1394392 h 3630802"/>
                  <a:gd name="connsiteX17" fmla="*/ 514694 w 3381064"/>
                  <a:gd name="connsiteY17" fmla="*/ 1369390 h 3630802"/>
                  <a:gd name="connsiteX18" fmla="*/ 475721 w 3381064"/>
                  <a:gd name="connsiteY18" fmla="*/ 1022308 h 3630802"/>
                  <a:gd name="connsiteX19" fmla="*/ 480868 w 3381064"/>
                  <a:gd name="connsiteY19" fmla="*/ 978187 h 3630802"/>
                  <a:gd name="connsiteX20" fmla="*/ 397775 w 3381064"/>
                  <a:gd name="connsiteY20" fmla="*/ 864209 h 3630802"/>
                  <a:gd name="connsiteX21" fmla="*/ 58046 w 3381064"/>
                  <a:gd name="connsiteY21" fmla="*/ 820824 h 3630802"/>
                  <a:gd name="connsiteX22" fmla="*/ 7307 w 3381064"/>
                  <a:gd name="connsiteY22" fmla="*/ 726700 h 3630802"/>
                  <a:gd name="connsiteX23" fmla="*/ 176436 w 3381064"/>
                  <a:gd name="connsiteY23" fmla="*/ 375205 h 3630802"/>
                  <a:gd name="connsiteX24" fmla="*/ 287473 w 3381064"/>
                  <a:gd name="connsiteY24" fmla="*/ 357557 h 3630802"/>
                  <a:gd name="connsiteX25" fmla="*/ 505870 w 3381064"/>
                  <a:gd name="connsiteY25" fmla="*/ 553894 h 3630802"/>
                  <a:gd name="connsiteX26" fmla="*/ 538225 w 3381064"/>
                  <a:gd name="connsiteY26" fmla="*/ 586249 h 3630802"/>
                  <a:gd name="connsiteX27" fmla="*/ 634555 w 3381064"/>
                  <a:gd name="connsiteY27" fmla="*/ 575219 h 3630802"/>
                  <a:gd name="connsiteX28" fmla="*/ 1133854 w 3381064"/>
                  <a:gd name="connsiteY28" fmla="*/ 120041 h 3630802"/>
                  <a:gd name="connsiteX29" fmla="*/ 1510350 w 3381064"/>
                  <a:gd name="connsiteY29" fmla="*/ 9004 h 3630802"/>
                  <a:gd name="connsiteX30" fmla="*/ 1753748 w 3381064"/>
                  <a:gd name="connsiteY30" fmla="*/ 180 h 3630802"/>
                  <a:gd name="connsiteX31" fmla="*/ 2213338 w 3381064"/>
                  <a:gd name="connsiteY31" fmla="*/ 102393 h 3630802"/>
                  <a:gd name="connsiteX32" fmla="*/ 2564098 w 3381064"/>
                  <a:gd name="connsiteY32" fmla="*/ 342850 h 3630802"/>
                  <a:gd name="connsiteX33" fmla="*/ 2769259 w 3381064"/>
                  <a:gd name="connsiteY33" fmla="*/ 632576 h 3630802"/>
                  <a:gd name="connsiteX34" fmla="*/ 2872207 w 3381064"/>
                  <a:gd name="connsiteY34" fmla="*/ 650959 h 3630802"/>
                  <a:gd name="connsiteX35" fmla="*/ 3133254 w 3381064"/>
                  <a:gd name="connsiteY35" fmla="*/ 445063 h 3630802"/>
                  <a:gd name="connsiteX36" fmla="*/ 3214142 w 3381064"/>
                  <a:gd name="connsiteY36" fmla="*/ 461976 h 3630802"/>
                  <a:gd name="connsiteX37" fmla="*/ 3358269 w 3381064"/>
                  <a:gd name="connsiteY37" fmla="*/ 789204 h 3630802"/>
                  <a:gd name="connsiteX38" fmla="*/ 3381064 w 3381064"/>
                  <a:gd name="connsiteY38" fmla="*/ 839943 h 3630802"/>
                  <a:gd name="connsiteX39" fmla="*/ 3381064 w 3381064"/>
                  <a:gd name="connsiteY39" fmla="*/ 897300 h 3630802"/>
                  <a:gd name="connsiteX40" fmla="*/ 3284735 w 3381064"/>
                  <a:gd name="connsiteY40" fmla="*/ 943626 h 3630802"/>
                  <a:gd name="connsiteX41" fmla="*/ 2972213 w 3381064"/>
                  <a:gd name="connsiteY41" fmla="*/ 955392 h 3630802"/>
                  <a:gd name="connsiteX42" fmla="*/ 2895737 w 3381064"/>
                  <a:gd name="connsiteY42" fmla="*/ 1037750 h 3630802"/>
                  <a:gd name="connsiteX43" fmla="*/ 2851617 w 3381064"/>
                  <a:gd name="connsiteY43" fmla="*/ 1388509 h 3630802"/>
                  <a:gd name="connsiteX44" fmla="*/ 2859705 w 3381064"/>
                  <a:gd name="connsiteY44" fmla="*/ 1444396 h 3630802"/>
                  <a:gd name="connsiteX45" fmla="*/ 2808231 w 3381064"/>
                  <a:gd name="connsiteY45" fmla="*/ 1864277 h 3630802"/>
                  <a:gd name="connsiteX46" fmla="*/ 2601600 w 3381064"/>
                  <a:gd name="connsiteY46" fmla="*/ 1934135 h 3630802"/>
                  <a:gd name="connsiteX47" fmla="*/ 2551596 w 3381064"/>
                  <a:gd name="connsiteY47" fmla="*/ 1964284 h 3630802"/>
                  <a:gd name="connsiteX48" fmla="*/ 2171424 w 3381064"/>
                  <a:gd name="connsiteY48" fmla="*/ 2256951 h 3630802"/>
                  <a:gd name="connsiteX49" fmla="*/ 2154511 w 3381064"/>
                  <a:gd name="connsiteY49" fmla="*/ 2306954 h 3630802"/>
                  <a:gd name="connsiteX50" fmla="*/ 2476592 w 3381064"/>
                  <a:gd name="connsiteY50" fmla="*/ 2791545 h 3630802"/>
                  <a:gd name="connsiteX51" fmla="*/ 2471444 w 3381064"/>
                  <a:gd name="connsiteY51" fmla="*/ 2962145 h 3630802"/>
                  <a:gd name="connsiteX52" fmla="*/ 2476592 w 3381064"/>
                  <a:gd name="connsiteY52" fmla="*/ 3018767 h 3630802"/>
                  <a:gd name="connsiteX53" fmla="*/ 2464826 w 3381064"/>
                  <a:gd name="connsiteY53" fmla="*/ 3074653 h 3630802"/>
                  <a:gd name="connsiteX54" fmla="*/ 2272902 w 3381064"/>
                  <a:gd name="connsiteY54" fmla="*/ 3155541 h 3630802"/>
                  <a:gd name="connsiteX55" fmla="*/ 2239075 w 3381064"/>
                  <a:gd name="connsiteY55" fmla="*/ 3179072 h 3630802"/>
                  <a:gd name="connsiteX56" fmla="*/ 2169954 w 3381064"/>
                  <a:gd name="connsiteY56" fmla="*/ 3433501 h 3630802"/>
                  <a:gd name="connsiteX57" fmla="*/ 2102301 w 3381064"/>
                  <a:gd name="connsiteY57" fmla="*/ 3548214 h 3630802"/>
                  <a:gd name="connsiteX58" fmla="*/ 2052298 w 3381064"/>
                  <a:gd name="connsiteY58" fmla="*/ 3581305 h 3630802"/>
                  <a:gd name="connsiteX59" fmla="*/ 1836842 w 3381064"/>
                  <a:gd name="connsiteY59" fmla="*/ 3571010 h 3630802"/>
                  <a:gd name="connsiteX60" fmla="*/ 1815517 w 3381064"/>
                  <a:gd name="connsiteY60" fmla="*/ 3532772 h 3630802"/>
                  <a:gd name="connsiteX61" fmla="*/ 1824342 w 3381064"/>
                  <a:gd name="connsiteY61" fmla="*/ 3431295 h 3630802"/>
                  <a:gd name="connsiteX62" fmla="*/ 1813312 w 3381064"/>
                  <a:gd name="connsiteY62" fmla="*/ 3280549 h 3630802"/>
                  <a:gd name="connsiteX63" fmla="*/ 1811841 w 3381064"/>
                  <a:gd name="connsiteY63" fmla="*/ 3269519 h 3630802"/>
                  <a:gd name="connsiteX64" fmla="*/ 1777280 w 3381064"/>
                  <a:gd name="connsiteY64" fmla="*/ 3249665 h 3630802"/>
                  <a:gd name="connsiteX65" fmla="*/ 1676537 w 3381064"/>
                  <a:gd name="connsiteY65" fmla="*/ 3291579 h 3630802"/>
                  <a:gd name="connsiteX66" fmla="*/ 1666243 w 3381064"/>
                  <a:gd name="connsiteY66" fmla="*/ 3462915 h 3630802"/>
                  <a:gd name="connsiteX67" fmla="*/ 1674332 w 3381064"/>
                  <a:gd name="connsiteY67" fmla="*/ 3489387 h 3630802"/>
                  <a:gd name="connsiteX68" fmla="*/ 1554470 w 3381064"/>
                  <a:gd name="connsiteY68" fmla="*/ 3629837 h 3630802"/>
                  <a:gd name="connsiteX69" fmla="*/ 1430933 w 3381064"/>
                  <a:gd name="connsiteY69" fmla="*/ 3616601 h 3630802"/>
                  <a:gd name="connsiteX70" fmla="*/ 1364752 w 3381064"/>
                  <a:gd name="connsiteY70" fmla="*/ 3537184 h 3630802"/>
                  <a:gd name="connsiteX71" fmla="*/ 1316219 w 3381064"/>
                  <a:gd name="connsiteY71" fmla="*/ 3434236 h 36308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3381064" h="3630802">
                    <a:moveTo>
                      <a:pt x="1316219" y="3434236"/>
                    </a:moveTo>
                    <a:cubicBezTo>
                      <a:pt x="1298571" y="3372467"/>
                      <a:pt x="1280923" y="3309963"/>
                      <a:pt x="1263274" y="3248194"/>
                    </a:cubicBezTo>
                    <a:cubicBezTo>
                      <a:pt x="1258862" y="3232752"/>
                      <a:pt x="1250774" y="3227604"/>
                      <a:pt x="1232390" y="3225398"/>
                    </a:cubicBezTo>
                    <a:cubicBezTo>
                      <a:pt x="1151502" y="3216574"/>
                      <a:pt x="1085321" y="3170248"/>
                      <a:pt x="1018404" y="3129068"/>
                    </a:cubicBezTo>
                    <a:cubicBezTo>
                      <a:pt x="988991" y="3111420"/>
                      <a:pt x="1007374" y="3082742"/>
                      <a:pt x="1019876" y="3072447"/>
                    </a:cubicBezTo>
                    <a:cubicBezTo>
                      <a:pt x="1053701" y="3043769"/>
                      <a:pt x="1047083" y="3025385"/>
                      <a:pt x="1019140" y="2998912"/>
                    </a:cubicBezTo>
                    <a:cubicBezTo>
                      <a:pt x="1011787" y="2992294"/>
                      <a:pt x="1001492" y="2976852"/>
                      <a:pt x="1005169" y="2959204"/>
                    </a:cubicBezTo>
                    <a:cubicBezTo>
                      <a:pt x="1012522" y="2924643"/>
                      <a:pt x="998550" y="2899641"/>
                      <a:pt x="972078" y="2874639"/>
                    </a:cubicBezTo>
                    <a:cubicBezTo>
                      <a:pt x="938253" y="2842284"/>
                      <a:pt x="973549" y="2809194"/>
                      <a:pt x="986050" y="2781986"/>
                    </a:cubicBezTo>
                    <a:cubicBezTo>
                      <a:pt x="1049289" y="2641535"/>
                      <a:pt x="1136059" y="2515056"/>
                      <a:pt x="1225772" y="2390048"/>
                    </a:cubicBezTo>
                    <a:cubicBezTo>
                      <a:pt x="1230919" y="2382694"/>
                      <a:pt x="1233125" y="2373135"/>
                      <a:pt x="1239008" y="2366517"/>
                    </a:cubicBezTo>
                    <a:cubicBezTo>
                      <a:pt x="1259598" y="2344456"/>
                      <a:pt x="1294158" y="2317249"/>
                      <a:pt x="1284599" y="2294453"/>
                    </a:cubicBezTo>
                    <a:cubicBezTo>
                      <a:pt x="1276511" y="2274599"/>
                      <a:pt x="1233125" y="2267981"/>
                      <a:pt x="1204447" y="2258421"/>
                    </a:cubicBezTo>
                    <a:cubicBezTo>
                      <a:pt x="1023552" y="2198123"/>
                      <a:pt x="865453" y="2106205"/>
                      <a:pt x="762505" y="1938546"/>
                    </a:cubicBezTo>
                    <a:cubicBezTo>
                      <a:pt x="749269" y="1916486"/>
                      <a:pt x="722797" y="1914280"/>
                      <a:pt x="697795" y="1912809"/>
                    </a:cubicBezTo>
                    <a:cubicBezTo>
                      <a:pt x="558814" y="1906927"/>
                      <a:pt x="441159" y="1788536"/>
                      <a:pt x="416894" y="1649556"/>
                    </a:cubicBezTo>
                    <a:cubicBezTo>
                      <a:pt x="398510" y="1542932"/>
                      <a:pt x="422776" y="1457632"/>
                      <a:pt x="511017" y="1394392"/>
                    </a:cubicBezTo>
                    <a:cubicBezTo>
                      <a:pt x="526460" y="1383362"/>
                      <a:pt x="518371" y="1380421"/>
                      <a:pt x="514694" y="1369390"/>
                    </a:cubicBezTo>
                    <a:cubicBezTo>
                      <a:pt x="481603" y="1256147"/>
                      <a:pt x="468368" y="1139963"/>
                      <a:pt x="475721" y="1022308"/>
                    </a:cubicBezTo>
                    <a:cubicBezTo>
                      <a:pt x="476456" y="1007601"/>
                      <a:pt x="475721" y="994365"/>
                      <a:pt x="480868" y="978187"/>
                    </a:cubicBezTo>
                    <a:cubicBezTo>
                      <a:pt x="502929" y="913477"/>
                      <a:pt x="465426" y="862738"/>
                      <a:pt x="397775" y="864209"/>
                    </a:cubicBezTo>
                    <a:cubicBezTo>
                      <a:pt x="282325" y="867151"/>
                      <a:pt x="168347" y="855385"/>
                      <a:pt x="58046" y="820824"/>
                    </a:cubicBezTo>
                    <a:cubicBezTo>
                      <a:pt x="-782" y="802440"/>
                      <a:pt x="-8871" y="784057"/>
                      <a:pt x="7307" y="726700"/>
                    </a:cubicBezTo>
                    <a:cubicBezTo>
                      <a:pt x="43339" y="599485"/>
                      <a:pt x="105843" y="485507"/>
                      <a:pt x="176436" y="375205"/>
                    </a:cubicBezTo>
                    <a:cubicBezTo>
                      <a:pt x="208056" y="324467"/>
                      <a:pt x="236734" y="318584"/>
                      <a:pt x="287473" y="357557"/>
                    </a:cubicBezTo>
                    <a:cubicBezTo>
                      <a:pt x="365420" y="416385"/>
                      <a:pt x="446307" y="473742"/>
                      <a:pt x="505870" y="553894"/>
                    </a:cubicBezTo>
                    <a:cubicBezTo>
                      <a:pt x="514694" y="566395"/>
                      <a:pt x="525724" y="578896"/>
                      <a:pt x="538225" y="586249"/>
                    </a:cubicBezTo>
                    <a:cubicBezTo>
                      <a:pt x="572051" y="604633"/>
                      <a:pt x="600730" y="632576"/>
                      <a:pt x="634555" y="575219"/>
                    </a:cubicBezTo>
                    <a:cubicBezTo>
                      <a:pt x="755152" y="374470"/>
                      <a:pt x="922810" y="222254"/>
                      <a:pt x="1133854" y="120041"/>
                    </a:cubicBezTo>
                    <a:cubicBezTo>
                      <a:pt x="1252979" y="62684"/>
                      <a:pt x="1377988" y="27388"/>
                      <a:pt x="1510350" y="9004"/>
                    </a:cubicBezTo>
                    <a:cubicBezTo>
                      <a:pt x="1591973" y="-2026"/>
                      <a:pt x="1672860" y="180"/>
                      <a:pt x="1753748" y="180"/>
                    </a:cubicBezTo>
                    <a:cubicBezTo>
                      <a:pt x="1914053" y="915"/>
                      <a:pt x="2066269" y="39153"/>
                      <a:pt x="2213338" y="102393"/>
                    </a:cubicBezTo>
                    <a:cubicBezTo>
                      <a:pt x="2346436" y="159750"/>
                      <a:pt x="2464826" y="237696"/>
                      <a:pt x="2564098" y="342850"/>
                    </a:cubicBezTo>
                    <a:cubicBezTo>
                      <a:pt x="2645721" y="429621"/>
                      <a:pt x="2716313" y="525216"/>
                      <a:pt x="2769259" y="632576"/>
                    </a:cubicBezTo>
                    <a:cubicBezTo>
                      <a:pt x="2800143" y="695815"/>
                      <a:pt x="2822938" y="699492"/>
                      <a:pt x="2872207" y="650959"/>
                    </a:cubicBezTo>
                    <a:cubicBezTo>
                      <a:pt x="2951623" y="573013"/>
                      <a:pt x="3038394" y="504626"/>
                      <a:pt x="3133254" y="445063"/>
                    </a:cubicBezTo>
                    <a:cubicBezTo>
                      <a:pt x="3172962" y="420061"/>
                      <a:pt x="3195758" y="431827"/>
                      <a:pt x="3214142" y="461976"/>
                    </a:cubicBezTo>
                    <a:cubicBezTo>
                      <a:pt x="3275175" y="564924"/>
                      <a:pt x="3333267" y="670078"/>
                      <a:pt x="3358269" y="789204"/>
                    </a:cubicBezTo>
                    <a:cubicBezTo>
                      <a:pt x="3361946" y="806117"/>
                      <a:pt x="3361946" y="828177"/>
                      <a:pt x="3381064" y="839943"/>
                    </a:cubicBezTo>
                    <a:cubicBezTo>
                      <a:pt x="3381064" y="859062"/>
                      <a:pt x="3381064" y="878181"/>
                      <a:pt x="3381064" y="897300"/>
                    </a:cubicBezTo>
                    <a:cubicBezTo>
                      <a:pt x="3356063" y="928184"/>
                      <a:pt x="3321502" y="937744"/>
                      <a:pt x="3284735" y="943626"/>
                    </a:cubicBezTo>
                    <a:cubicBezTo>
                      <a:pt x="3181051" y="960539"/>
                      <a:pt x="3076632" y="953921"/>
                      <a:pt x="2972213" y="955392"/>
                    </a:cubicBezTo>
                    <a:cubicBezTo>
                      <a:pt x="2914856" y="956127"/>
                      <a:pt x="2894267" y="980393"/>
                      <a:pt x="2895737" y="1037750"/>
                    </a:cubicBezTo>
                    <a:cubicBezTo>
                      <a:pt x="2899414" y="1156876"/>
                      <a:pt x="2892061" y="1274531"/>
                      <a:pt x="2851617" y="1388509"/>
                    </a:cubicBezTo>
                    <a:cubicBezTo>
                      <a:pt x="2845734" y="1404687"/>
                      <a:pt x="2833233" y="1425277"/>
                      <a:pt x="2859705" y="1444396"/>
                    </a:cubicBezTo>
                    <a:cubicBezTo>
                      <a:pt x="2989126" y="1540726"/>
                      <a:pt x="2939123" y="1774565"/>
                      <a:pt x="2808231" y="1864277"/>
                    </a:cubicBezTo>
                    <a:cubicBezTo>
                      <a:pt x="2747198" y="1906191"/>
                      <a:pt x="2681017" y="1945165"/>
                      <a:pt x="2601600" y="1934135"/>
                    </a:cubicBezTo>
                    <a:cubicBezTo>
                      <a:pt x="2575128" y="1930458"/>
                      <a:pt x="2561891" y="1948106"/>
                      <a:pt x="2551596" y="1964284"/>
                    </a:cubicBezTo>
                    <a:cubicBezTo>
                      <a:pt x="2460414" y="2109146"/>
                      <a:pt x="2327316" y="2196652"/>
                      <a:pt x="2171424" y="2256951"/>
                    </a:cubicBezTo>
                    <a:cubicBezTo>
                      <a:pt x="2147893" y="2265775"/>
                      <a:pt x="2123627" y="2270187"/>
                      <a:pt x="2154511" y="2306954"/>
                    </a:cubicBezTo>
                    <a:cubicBezTo>
                      <a:pt x="2279519" y="2456229"/>
                      <a:pt x="2385409" y="2619475"/>
                      <a:pt x="2476592" y="2791545"/>
                    </a:cubicBezTo>
                    <a:cubicBezTo>
                      <a:pt x="2504535" y="2844490"/>
                      <a:pt x="2502329" y="2908465"/>
                      <a:pt x="2471444" y="2962145"/>
                    </a:cubicBezTo>
                    <a:cubicBezTo>
                      <a:pt x="2456738" y="2987882"/>
                      <a:pt x="2455266" y="3001854"/>
                      <a:pt x="2476592" y="3018767"/>
                    </a:cubicBezTo>
                    <a:cubicBezTo>
                      <a:pt x="2508947" y="3044504"/>
                      <a:pt x="2494240" y="3061417"/>
                      <a:pt x="2464826" y="3074653"/>
                    </a:cubicBezTo>
                    <a:cubicBezTo>
                      <a:pt x="2401587" y="3102596"/>
                      <a:pt x="2338347" y="3132010"/>
                      <a:pt x="2272902" y="3155541"/>
                    </a:cubicBezTo>
                    <a:cubicBezTo>
                      <a:pt x="2257459" y="3161424"/>
                      <a:pt x="2240546" y="3165100"/>
                      <a:pt x="2239075" y="3179072"/>
                    </a:cubicBezTo>
                    <a:cubicBezTo>
                      <a:pt x="2232458" y="3268784"/>
                      <a:pt x="2197896" y="3349672"/>
                      <a:pt x="2169954" y="3433501"/>
                    </a:cubicBezTo>
                    <a:cubicBezTo>
                      <a:pt x="2138333" y="3466591"/>
                      <a:pt x="2128774" y="3512182"/>
                      <a:pt x="2102301" y="3548214"/>
                    </a:cubicBezTo>
                    <a:cubicBezTo>
                      <a:pt x="2088330" y="3567333"/>
                      <a:pt x="2071417" y="3580570"/>
                      <a:pt x="2052298" y="3581305"/>
                    </a:cubicBezTo>
                    <a:cubicBezTo>
                      <a:pt x="1980234" y="3585717"/>
                      <a:pt x="1908170" y="3585717"/>
                      <a:pt x="1836842" y="3571010"/>
                    </a:cubicBezTo>
                    <a:cubicBezTo>
                      <a:pt x="1816988" y="3566598"/>
                      <a:pt x="1806693" y="3551156"/>
                      <a:pt x="1815517" y="3532772"/>
                    </a:cubicBezTo>
                    <a:cubicBezTo>
                      <a:pt x="1831695" y="3499682"/>
                      <a:pt x="1820665" y="3465120"/>
                      <a:pt x="1824342" y="3431295"/>
                    </a:cubicBezTo>
                    <a:cubicBezTo>
                      <a:pt x="1830224" y="3380556"/>
                      <a:pt x="1816988" y="3331288"/>
                      <a:pt x="1813312" y="3280549"/>
                    </a:cubicBezTo>
                    <a:cubicBezTo>
                      <a:pt x="1813312" y="3276872"/>
                      <a:pt x="1813312" y="3273196"/>
                      <a:pt x="1811841" y="3269519"/>
                    </a:cubicBezTo>
                    <a:cubicBezTo>
                      <a:pt x="1805958" y="3252606"/>
                      <a:pt x="1784633" y="3240841"/>
                      <a:pt x="1777280" y="3249665"/>
                    </a:cubicBezTo>
                    <a:cubicBezTo>
                      <a:pt x="1750071" y="3283491"/>
                      <a:pt x="1686832" y="3225398"/>
                      <a:pt x="1676537" y="3291579"/>
                    </a:cubicBezTo>
                    <a:cubicBezTo>
                      <a:pt x="1647123" y="3346730"/>
                      <a:pt x="1666978" y="3405558"/>
                      <a:pt x="1666243" y="3462915"/>
                    </a:cubicBezTo>
                    <a:cubicBezTo>
                      <a:pt x="1666243" y="3470268"/>
                      <a:pt x="1672860" y="3479827"/>
                      <a:pt x="1674332" y="3489387"/>
                    </a:cubicBezTo>
                    <a:cubicBezTo>
                      <a:pt x="1686832" y="3596747"/>
                      <a:pt x="1666243" y="3621013"/>
                      <a:pt x="1554470" y="3629837"/>
                    </a:cubicBezTo>
                    <a:cubicBezTo>
                      <a:pt x="1512556" y="3633514"/>
                      <a:pt x="1471377" y="3626161"/>
                      <a:pt x="1430933" y="3616601"/>
                    </a:cubicBezTo>
                    <a:cubicBezTo>
                      <a:pt x="1389018" y="3607042"/>
                      <a:pt x="1379459" y="3569539"/>
                      <a:pt x="1364752" y="3537184"/>
                    </a:cubicBezTo>
                    <a:cubicBezTo>
                      <a:pt x="1347104" y="3503358"/>
                      <a:pt x="1343427" y="3463650"/>
                      <a:pt x="1316219" y="3434236"/>
                    </a:cubicBezTo>
                    <a:close/>
                  </a:path>
                </a:pathLst>
              </a:custGeom>
              <a:solidFill>
                <a:srgbClr val="27211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3" name="Freeform: Shape 172">
                <a:extLst>
                  <a:ext uri="{FF2B5EF4-FFF2-40B4-BE49-F238E27FC236}">
                    <a16:creationId xmlns:a16="http://schemas.microsoft.com/office/drawing/2014/main" id="{FED5152F-32CB-44F6-88ED-DF32BDE11D3C}"/>
                  </a:ext>
                </a:extLst>
              </p:cNvPr>
              <p:cNvSpPr/>
              <p:nvPr/>
            </p:nvSpPr>
            <p:spPr>
              <a:xfrm>
                <a:off x="9519025" y="2856250"/>
                <a:ext cx="1914032" cy="1067340"/>
              </a:xfrm>
              <a:custGeom>
                <a:avLst/>
                <a:gdLst>
                  <a:gd name="connsiteX0" fmla="*/ 1902334 w 1914032"/>
                  <a:gd name="connsiteY0" fmla="*/ 531570 h 1067340"/>
                  <a:gd name="connsiteX1" fmla="*/ 1869244 w 1914032"/>
                  <a:gd name="connsiteY1" fmla="*/ 577161 h 1067340"/>
                  <a:gd name="connsiteX2" fmla="*/ 1604520 w 1914032"/>
                  <a:gd name="connsiteY2" fmla="*/ 914684 h 1067340"/>
                  <a:gd name="connsiteX3" fmla="*/ 1083162 w 1914032"/>
                  <a:gd name="connsiteY3" fmla="*/ 1063959 h 1067340"/>
                  <a:gd name="connsiteX4" fmla="*/ 381644 w 1914032"/>
                  <a:gd name="connsiteY4" fmla="*/ 939686 h 1067340"/>
                  <a:gd name="connsiteX5" fmla="*/ 24267 w 1914032"/>
                  <a:gd name="connsiteY5" fmla="*/ 499950 h 1067340"/>
                  <a:gd name="connsiteX6" fmla="*/ 11765 w 1914032"/>
                  <a:gd name="connsiteY6" fmla="*/ 485243 h 1067340"/>
                  <a:gd name="connsiteX7" fmla="*/ 0 w 1914032"/>
                  <a:gd name="connsiteY7" fmla="*/ 381560 h 1067340"/>
                  <a:gd name="connsiteX8" fmla="*/ 7353 w 1914032"/>
                  <a:gd name="connsiteY8" fmla="*/ 288907 h 1067340"/>
                  <a:gd name="connsiteX9" fmla="*/ 0 w 1914032"/>
                  <a:gd name="connsiteY9" fmla="*/ 208019 h 1067340"/>
                  <a:gd name="connsiteX10" fmla="*/ 255900 w 1914032"/>
                  <a:gd name="connsiteY10" fmla="*/ 74186 h 1067340"/>
                  <a:gd name="connsiteX11" fmla="*/ 541948 w 1914032"/>
                  <a:gd name="connsiteY11" fmla="*/ 10947 h 1067340"/>
                  <a:gd name="connsiteX12" fmla="*/ 994184 w 1914032"/>
                  <a:gd name="connsiteY12" fmla="*/ 1387 h 1067340"/>
                  <a:gd name="connsiteX13" fmla="*/ 1326560 w 1914032"/>
                  <a:gd name="connsiteY13" fmla="*/ 33007 h 1067340"/>
                  <a:gd name="connsiteX14" fmla="*/ 1567017 w 1914032"/>
                  <a:gd name="connsiteY14" fmla="*/ 69039 h 1067340"/>
                  <a:gd name="connsiteX15" fmla="*/ 1871450 w 1914032"/>
                  <a:gd name="connsiteY15" fmla="*/ 185958 h 1067340"/>
                  <a:gd name="connsiteX16" fmla="*/ 1913364 w 1914032"/>
                  <a:gd name="connsiteY16" fmla="*/ 219784 h 1067340"/>
                  <a:gd name="connsiteX17" fmla="*/ 1892775 w 1914032"/>
                  <a:gd name="connsiteY17" fmla="*/ 351411 h 1067340"/>
                  <a:gd name="connsiteX18" fmla="*/ 1901599 w 1914032"/>
                  <a:gd name="connsiteY18" fmla="*/ 404356 h 1067340"/>
                  <a:gd name="connsiteX19" fmla="*/ 1902334 w 1914032"/>
                  <a:gd name="connsiteY19" fmla="*/ 531570 h 1067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914032" h="1067340">
                    <a:moveTo>
                      <a:pt x="1902334" y="531570"/>
                    </a:moveTo>
                    <a:cubicBezTo>
                      <a:pt x="1864832" y="527158"/>
                      <a:pt x="1871450" y="565396"/>
                      <a:pt x="1869244" y="577161"/>
                    </a:cubicBezTo>
                    <a:cubicBezTo>
                      <a:pt x="1837624" y="735260"/>
                      <a:pt x="1731735" y="833061"/>
                      <a:pt x="1604520" y="914684"/>
                    </a:cubicBezTo>
                    <a:cubicBezTo>
                      <a:pt x="1445686" y="1016897"/>
                      <a:pt x="1270674" y="1052194"/>
                      <a:pt x="1083162" y="1063959"/>
                    </a:cubicBezTo>
                    <a:cubicBezTo>
                      <a:pt x="836822" y="1079401"/>
                      <a:pt x="603717" y="1042634"/>
                      <a:pt x="381644" y="939686"/>
                    </a:cubicBezTo>
                    <a:cubicBezTo>
                      <a:pt x="193396" y="852180"/>
                      <a:pt x="61034" y="713200"/>
                      <a:pt x="24267" y="499950"/>
                    </a:cubicBezTo>
                    <a:cubicBezTo>
                      <a:pt x="22795" y="491126"/>
                      <a:pt x="20590" y="485979"/>
                      <a:pt x="11765" y="485243"/>
                    </a:cubicBezTo>
                    <a:cubicBezTo>
                      <a:pt x="11765" y="449947"/>
                      <a:pt x="15442" y="414650"/>
                      <a:pt x="0" y="381560"/>
                    </a:cubicBezTo>
                    <a:cubicBezTo>
                      <a:pt x="51474" y="357294"/>
                      <a:pt x="2206" y="320526"/>
                      <a:pt x="7353" y="288907"/>
                    </a:cubicBezTo>
                    <a:cubicBezTo>
                      <a:pt x="11030" y="267582"/>
                      <a:pt x="1470" y="235962"/>
                      <a:pt x="0" y="208019"/>
                    </a:cubicBezTo>
                    <a:cubicBezTo>
                      <a:pt x="84565" y="161692"/>
                      <a:pt x="163246" y="105806"/>
                      <a:pt x="255900" y="74186"/>
                    </a:cubicBezTo>
                    <a:cubicBezTo>
                      <a:pt x="349288" y="41831"/>
                      <a:pt x="444883" y="24183"/>
                      <a:pt x="541948" y="10947"/>
                    </a:cubicBezTo>
                    <a:cubicBezTo>
                      <a:pt x="692694" y="-8908"/>
                      <a:pt x="843439" y="5064"/>
                      <a:pt x="994184" y="1387"/>
                    </a:cubicBezTo>
                    <a:cubicBezTo>
                      <a:pt x="1105957" y="-1554"/>
                      <a:pt x="1215524" y="20506"/>
                      <a:pt x="1326560" y="33007"/>
                    </a:cubicBezTo>
                    <a:cubicBezTo>
                      <a:pt x="1407448" y="42566"/>
                      <a:pt x="1487601" y="52861"/>
                      <a:pt x="1567017" y="69039"/>
                    </a:cubicBezTo>
                    <a:cubicBezTo>
                      <a:pt x="1675114" y="91099"/>
                      <a:pt x="1774385" y="135955"/>
                      <a:pt x="1871450" y="185958"/>
                    </a:cubicBezTo>
                    <a:cubicBezTo>
                      <a:pt x="1884687" y="192577"/>
                      <a:pt x="1919247" y="185223"/>
                      <a:pt x="1913364" y="219784"/>
                    </a:cubicBezTo>
                    <a:cubicBezTo>
                      <a:pt x="1914100" y="264640"/>
                      <a:pt x="1903805" y="308026"/>
                      <a:pt x="1892775" y="351411"/>
                    </a:cubicBezTo>
                    <a:cubicBezTo>
                      <a:pt x="1889098" y="367588"/>
                      <a:pt x="1877333" y="390384"/>
                      <a:pt x="1901599" y="404356"/>
                    </a:cubicBezTo>
                    <a:cubicBezTo>
                      <a:pt x="1933954" y="447005"/>
                      <a:pt x="1889098" y="489655"/>
                      <a:pt x="1902334" y="531570"/>
                    </a:cubicBezTo>
                    <a:close/>
                  </a:path>
                </a:pathLst>
              </a:custGeom>
              <a:solidFill>
                <a:srgbClr val="FEE3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4" name="Freeform: Shape 173">
                <a:extLst>
                  <a:ext uri="{FF2B5EF4-FFF2-40B4-BE49-F238E27FC236}">
                    <a16:creationId xmlns:a16="http://schemas.microsoft.com/office/drawing/2014/main" id="{A3CA654A-5ECC-4897-A9FE-4D090229A134}"/>
                  </a:ext>
                </a:extLst>
              </p:cNvPr>
              <p:cNvSpPr/>
              <p:nvPr/>
            </p:nvSpPr>
            <p:spPr>
              <a:xfrm>
                <a:off x="10054880" y="1657191"/>
                <a:ext cx="753531" cy="959809"/>
              </a:xfrm>
              <a:custGeom>
                <a:avLst/>
                <a:gdLst>
                  <a:gd name="connsiteX0" fmla="*/ 6828 w 753531"/>
                  <a:gd name="connsiteY0" fmla="*/ 474661 h 959809"/>
                  <a:gd name="connsiteX1" fmla="*/ 213460 w 753531"/>
                  <a:gd name="connsiteY1" fmla="*/ 97430 h 959809"/>
                  <a:gd name="connsiteX2" fmla="*/ 393619 w 753531"/>
                  <a:gd name="connsiteY2" fmla="*/ 1835 h 959809"/>
                  <a:gd name="connsiteX3" fmla="*/ 612751 w 753531"/>
                  <a:gd name="connsiteY3" fmla="*/ 113607 h 959809"/>
                  <a:gd name="connsiteX4" fmla="*/ 744378 w 753531"/>
                  <a:gd name="connsiteY4" fmla="*/ 440835 h 959809"/>
                  <a:gd name="connsiteX5" fmla="*/ 753202 w 753531"/>
                  <a:gd name="connsiteY5" fmla="*/ 570256 h 959809"/>
                  <a:gd name="connsiteX6" fmla="*/ 694375 w 753531"/>
                  <a:gd name="connsiteY6" fmla="*/ 829832 h 959809"/>
                  <a:gd name="connsiteX7" fmla="*/ 426710 w 753531"/>
                  <a:gd name="connsiteY7" fmla="*/ 959253 h 959809"/>
                  <a:gd name="connsiteX8" fmla="*/ 178898 w 753531"/>
                  <a:gd name="connsiteY8" fmla="*/ 938663 h 959809"/>
                  <a:gd name="connsiteX9" fmla="*/ 4622 w 753531"/>
                  <a:gd name="connsiteY9" fmla="*/ 729826 h 959809"/>
                  <a:gd name="connsiteX10" fmla="*/ 6828 w 753531"/>
                  <a:gd name="connsiteY10" fmla="*/ 474661 h 959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53531" h="959809">
                    <a:moveTo>
                      <a:pt x="6828" y="474661"/>
                    </a:moveTo>
                    <a:cubicBezTo>
                      <a:pt x="52419" y="336417"/>
                      <a:pt x="127424" y="215085"/>
                      <a:pt x="213460" y="97430"/>
                    </a:cubicBezTo>
                    <a:cubicBezTo>
                      <a:pt x="261257" y="31249"/>
                      <a:pt x="319350" y="7718"/>
                      <a:pt x="393619" y="1835"/>
                    </a:cubicBezTo>
                    <a:cubicBezTo>
                      <a:pt x="490684" y="-6254"/>
                      <a:pt x="564219" y="9189"/>
                      <a:pt x="612751" y="113607"/>
                    </a:cubicBezTo>
                    <a:cubicBezTo>
                      <a:pt x="662755" y="220968"/>
                      <a:pt x="717906" y="324651"/>
                      <a:pt x="744378" y="440835"/>
                    </a:cubicBezTo>
                    <a:cubicBezTo>
                      <a:pt x="745849" y="484221"/>
                      <a:pt x="755408" y="529077"/>
                      <a:pt x="753202" y="570256"/>
                    </a:cubicBezTo>
                    <a:cubicBezTo>
                      <a:pt x="747319" y="658497"/>
                      <a:pt x="751731" y="754827"/>
                      <a:pt x="694375" y="829832"/>
                    </a:cubicBezTo>
                    <a:cubicBezTo>
                      <a:pt x="628929" y="915868"/>
                      <a:pt x="536276" y="959253"/>
                      <a:pt x="426710" y="959253"/>
                    </a:cubicBezTo>
                    <a:cubicBezTo>
                      <a:pt x="343615" y="959253"/>
                      <a:pt x="261992" y="965136"/>
                      <a:pt x="178898" y="938663"/>
                    </a:cubicBezTo>
                    <a:cubicBezTo>
                      <a:pt x="58303" y="901161"/>
                      <a:pt x="21535" y="852628"/>
                      <a:pt x="4622" y="729826"/>
                    </a:cubicBezTo>
                    <a:cubicBezTo>
                      <a:pt x="-8614" y="642320"/>
                      <a:pt x="11240" y="559226"/>
                      <a:pt x="6828" y="474661"/>
                    </a:cubicBezTo>
                    <a:close/>
                  </a:path>
                </a:pathLst>
              </a:custGeom>
              <a:solidFill>
                <a:srgbClr val="CB8B6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5" name="Freeform: Shape 174">
                <a:extLst>
                  <a:ext uri="{FF2B5EF4-FFF2-40B4-BE49-F238E27FC236}">
                    <a16:creationId xmlns:a16="http://schemas.microsoft.com/office/drawing/2014/main" id="{5E3492BA-9A95-4B0A-A7C6-87949BFBDE06}"/>
                  </a:ext>
                </a:extLst>
              </p:cNvPr>
              <p:cNvSpPr/>
              <p:nvPr/>
            </p:nvSpPr>
            <p:spPr>
              <a:xfrm>
                <a:off x="10037615" y="4042751"/>
                <a:ext cx="1009492" cy="580258"/>
              </a:xfrm>
              <a:custGeom>
                <a:avLst/>
                <a:gdLst>
                  <a:gd name="connsiteX0" fmla="*/ 327055 w 1009492"/>
                  <a:gd name="connsiteY0" fmla="*/ 42175 h 580258"/>
                  <a:gd name="connsiteX1" fmla="*/ 323378 w 1009492"/>
                  <a:gd name="connsiteY1" fmla="*/ 112768 h 580258"/>
                  <a:gd name="connsiteX2" fmla="*/ 361616 w 1009492"/>
                  <a:gd name="connsiteY2" fmla="*/ 205421 h 580258"/>
                  <a:gd name="connsiteX3" fmla="*/ 421179 w 1009492"/>
                  <a:gd name="connsiteY3" fmla="*/ 245129 h 580258"/>
                  <a:gd name="connsiteX4" fmla="*/ 474124 w 1009492"/>
                  <a:gd name="connsiteY4" fmla="*/ 187773 h 580258"/>
                  <a:gd name="connsiteX5" fmla="*/ 597662 w 1009492"/>
                  <a:gd name="connsiteY5" fmla="*/ 229687 h 580258"/>
                  <a:gd name="connsiteX6" fmla="*/ 608692 w 1009492"/>
                  <a:gd name="connsiteY6" fmla="*/ 180419 h 580258"/>
                  <a:gd name="connsiteX7" fmla="*/ 612369 w 1009492"/>
                  <a:gd name="connsiteY7" fmla="*/ 136299 h 580258"/>
                  <a:gd name="connsiteX8" fmla="*/ 605750 w 1009492"/>
                  <a:gd name="connsiteY8" fmla="*/ 47322 h 580258"/>
                  <a:gd name="connsiteX9" fmla="*/ 708698 w 1009492"/>
                  <a:gd name="connsiteY9" fmla="*/ 7613 h 580258"/>
                  <a:gd name="connsiteX10" fmla="*/ 739583 w 1009492"/>
                  <a:gd name="connsiteY10" fmla="*/ 26732 h 580258"/>
                  <a:gd name="connsiteX11" fmla="*/ 957980 w 1009492"/>
                  <a:gd name="connsiteY11" fmla="*/ 275279 h 580258"/>
                  <a:gd name="connsiteX12" fmla="*/ 1003571 w 1009492"/>
                  <a:gd name="connsiteY12" fmla="*/ 376021 h 580258"/>
                  <a:gd name="connsiteX13" fmla="*/ 951362 w 1009492"/>
                  <a:gd name="connsiteY13" fmla="*/ 453232 h 580258"/>
                  <a:gd name="connsiteX14" fmla="*/ 659430 w 1009492"/>
                  <a:gd name="connsiteY14" fmla="*/ 556180 h 580258"/>
                  <a:gd name="connsiteX15" fmla="*/ 415296 w 1009492"/>
                  <a:gd name="connsiteY15" fmla="*/ 578240 h 580258"/>
                  <a:gd name="connsiteX16" fmla="*/ 21887 w 1009492"/>
                  <a:gd name="connsiteY16" fmla="*/ 469409 h 580258"/>
                  <a:gd name="connsiteX17" fmla="*/ 562 w 1009492"/>
                  <a:gd name="connsiteY17" fmla="*/ 431907 h 580258"/>
                  <a:gd name="connsiteX18" fmla="*/ 71155 w 1009492"/>
                  <a:gd name="connsiteY18" fmla="*/ 247336 h 580258"/>
                  <a:gd name="connsiteX19" fmla="*/ 218224 w 1009492"/>
                  <a:gd name="connsiteY19" fmla="*/ 37763 h 580258"/>
                  <a:gd name="connsiteX20" fmla="*/ 282934 w 1009492"/>
                  <a:gd name="connsiteY20" fmla="*/ 14232 h 580258"/>
                  <a:gd name="connsiteX21" fmla="*/ 327055 w 1009492"/>
                  <a:gd name="connsiteY21" fmla="*/ 42175 h 580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09492" h="580258">
                    <a:moveTo>
                      <a:pt x="327055" y="42175"/>
                    </a:moveTo>
                    <a:cubicBezTo>
                      <a:pt x="284405" y="66441"/>
                      <a:pt x="291023" y="88501"/>
                      <a:pt x="323378" y="112768"/>
                    </a:cubicBezTo>
                    <a:cubicBezTo>
                      <a:pt x="352792" y="134828"/>
                      <a:pt x="381470" y="153947"/>
                      <a:pt x="361616" y="205421"/>
                    </a:cubicBezTo>
                    <a:cubicBezTo>
                      <a:pt x="350586" y="233364"/>
                      <a:pt x="393971" y="241453"/>
                      <a:pt x="421179" y="245129"/>
                    </a:cubicBezTo>
                    <a:cubicBezTo>
                      <a:pt x="463093" y="251012"/>
                      <a:pt x="482212" y="233364"/>
                      <a:pt x="474124" y="187773"/>
                    </a:cubicBezTo>
                    <a:cubicBezTo>
                      <a:pt x="491772" y="226746"/>
                      <a:pt x="565306" y="251012"/>
                      <a:pt x="597662" y="229687"/>
                    </a:cubicBezTo>
                    <a:cubicBezTo>
                      <a:pt x="616781" y="217186"/>
                      <a:pt x="618251" y="196597"/>
                      <a:pt x="608692" y="180419"/>
                    </a:cubicBezTo>
                    <a:cubicBezTo>
                      <a:pt x="598397" y="162771"/>
                      <a:pt x="595455" y="148064"/>
                      <a:pt x="612369" y="136299"/>
                    </a:cubicBezTo>
                    <a:cubicBezTo>
                      <a:pt x="656489" y="106150"/>
                      <a:pt x="641782" y="78207"/>
                      <a:pt x="605750" y="47322"/>
                    </a:cubicBezTo>
                    <a:cubicBezTo>
                      <a:pt x="641782" y="31145"/>
                      <a:pt x="680755" y="34821"/>
                      <a:pt x="708698" y="7613"/>
                    </a:cubicBezTo>
                    <a:cubicBezTo>
                      <a:pt x="722670" y="-6358"/>
                      <a:pt x="732229" y="13496"/>
                      <a:pt x="739583" y="26732"/>
                    </a:cubicBezTo>
                    <a:cubicBezTo>
                      <a:pt x="792528" y="126739"/>
                      <a:pt x="855767" y="217186"/>
                      <a:pt x="957980" y="275279"/>
                    </a:cubicBezTo>
                    <a:cubicBezTo>
                      <a:pt x="994011" y="295868"/>
                      <a:pt x="988129" y="342195"/>
                      <a:pt x="1003571" y="376021"/>
                    </a:cubicBezTo>
                    <a:cubicBezTo>
                      <a:pt x="1026367" y="426760"/>
                      <a:pt x="977834" y="433378"/>
                      <a:pt x="951362" y="453232"/>
                    </a:cubicBezTo>
                    <a:cubicBezTo>
                      <a:pt x="865326" y="520883"/>
                      <a:pt x="762378" y="536326"/>
                      <a:pt x="659430" y="556180"/>
                    </a:cubicBezTo>
                    <a:cubicBezTo>
                      <a:pt x="578542" y="571622"/>
                      <a:pt x="497654" y="585594"/>
                      <a:pt x="415296" y="578240"/>
                    </a:cubicBezTo>
                    <a:cubicBezTo>
                      <a:pt x="278522" y="565004"/>
                      <a:pt x="140277" y="552503"/>
                      <a:pt x="21887" y="469409"/>
                    </a:cubicBezTo>
                    <a:cubicBezTo>
                      <a:pt x="6445" y="458379"/>
                      <a:pt x="-2380" y="451761"/>
                      <a:pt x="562" y="431907"/>
                    </a:cubicBezTo>
                    <a:cubicBezTo>
                      <a:pt x="10122" y="364991"/>
                      <a:pt x="14534" y="298810"/>
                      <a:pt x="71155" y="247336"/>
                    </a:cubicBezTo>
                    <a:cubicBezTo>
                      <a:pt x="135130" y="189244"/>
                      <a:pt x="182928" y="116444"/>
                      <a:pt x="218224" y="37763"/>
                    </a:cubicBezTo>
                    <a:cubicBezTo>
                      <a:pt x="235137" y="995"/>
                      <a:pt x="248373" y="-12976"/>
                      <a:pt x="282934" y="14232"/>
                    </a:cubicBezTo>
                    <a:cubicBezTo>
                      <a:pt x="294700" y="23056"/>
                      <a:pt x="307936" y="29674"/>
                      <a:pt x="327055" y="42175"/>
                    </a:cubicBezTo>
                    <a:close/>
                  </a:path>
                </a:pathLst>
              </a:custGeom>
              <a:solidFill>
                <a:srgbClr val="FFFFF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6" name="Freeform: Shape 175">
                <a:extLst>
                  <a:ext uri="{FF2B5EF4-FFF2-40B4-BE49-F238E27FC236}">
                    <a16:creationId xmlns:a16="http://schemas.microsoft.com/office/drawing/2014/main" id="{DA96294C-9692-48E7-969E-39AC8EAB3982}"/>
                  </a:ext>
                </a:extLst>
              </p:cNvPr>
              <p:cNvSpPr/>
              <p:nvPr/>
            </p:nvSpPr>
            <p:spPr>
              <a:xfrm>
                <a:off x="9577069" y="1685301"/>
                <a:ext cx="714066" cy="873360"/>
              </a:xfrm>
              <a:custGeom>
                <a:avLst/>
                <a:gdLst>
                  <a:gd name="connsiteX0" fmla="*/ 783 w 714066"/>
                  <a:gd name="connsiteY0" fmla="*/ 688479 h 873360"/>
                  <a:gd name="connsiteX1" fmla="*/ 75053 w 714066"/>
                  <a:gd name="connsiteY1" fmla="*/ 483318 h 873360"/>
                  <a:gd name="connsiteX2" fmla="*/ 477287 w 714066"/>
                  <a:gd name="connsiteY2" fmla="*/ 77408 h 873360"/>
                  <a:gd name="connsiteX3" fmla="*/ 714067 w 714066"/>
                  <a:gd name="connsiteY3" fmla="*/ 197 h 873360"/>
                  <a:gd name="connsiteX4" fmla="*/ 437578 w 714066"/>
                  <a:gd name="connsiteY4" fmla="*/ 470082 h 873360"/>
                  <a:gd name="connsiteX5" fmla="*/ 345660 w 714066"/>
                  <a:gd name="connsiteY5" fmla="*/ 626710 h 873360"/>
                  <a:gd name="connsiteX6" fmla="*/ 182413 w 714066"/>
                  <a:gd name="connsiteY6" fmla="*/ 846578 h 873360"/>
                  <a:gd name="connsiteX7" fmla="*/ 10343 w 714066"/>
                  <a:gd name="connsiteY7" fmla="*/ 766426 h 873360"/>
                  <a:gd name="connsiteX8" fmla="*/ 783 w 714066"/>
                  <a:gd name="connsiteY8" fmla="*/ 688479 h 87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4066" h="873360">
                    <a:moveTo>
                      <a:pt x="783" y="688479"/>
                    </a:moveTo>
                    <a:cubicBezTo>
                      <a:pt x="4460" y="612003"/>
                      <a:pt x="39757" y="546558"/>
                      <a:pt x="75053" y="483318"/>
                    </a:cubicBezTo>
                    <a:cubicBezTo>
                      <a:pt x="172119" y="311983"/>
                      <a:pt x="303745" y="174474"/>
                      <a:pt x="477287" y="77408"/>
                    </a:cubicBezTo>
                    <a:cubicBezTo>
                      <a:pt x="566263" y="27405"/>
                      <a:pt x="640533" y="-2744"/>
                      <a:pt x="714067" y="197"/>
                    </a:cubicBezTo>
                    <a:cubicBezTo>
                      <a:pt x="589794" y="139177"/>
                      <a:pt x="509641" y="301688"/>
                      <a:pt x="437578" y="470082"/>
                    </a:cubicBezTo>
                    <a:cubicBezTo>
                      <a:pt x="399339" y="517879"/>
                      <a:pt x="370662" y="571559"/>
                      <a:pt x="345660" y="626710"/>
                    </a:cubicBezTo>
                    <a:cubicBezTo>
                      <a:pt x="306686" y="712010"/>
                      <a:pt x="265507" y="794369"/>
                      <a:pt x="182413" y="846578"/>
                    </a:cubicBezTo>
                    <a:cubicBezTo>
                      <a:pt x="94908" y="901729"/>
                      <a:pt x="25785" y="870109"/>
                      <a:pt x="10343" y="766426"/>
                    </a:cubicBezTo>
                    <a:cubicBezTo>
                      <a:pt x="7402" y="739953"/>
                      <a:pt x="-2893" y="715687"/>
                      <a:pt x="783" y="688479"/>
                    </a:cubicBezTo>
                    <a:close/>
                  </a:path>
                </a:pathLst>
              </a:custGeom>
              <a:solidFill>
                <a:srgbClr val="CB8C6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7" name="Freeform: Shape 176">
                <a:extLst>
                  <a:ext uri="{FF2B5EF4-FFF2-40B4-BE49-F238E27FC236}">
                    <a16:creationId xmlns:a16="http://schemas.microsoft.com/office/drawing/2014/main" id="{D7F44B84-6B69-45CC-9C7E-68AFFE7EF386}"/>
                  </a:ext>
                </a:extLst>
              </p:cNvPr>
              <p:cNvSpPr/>
              <p:nvPr/>
            </p:nvSpPr>
            <p:spPr>
              <a:xfrm>
                <a:off x="10637483" y="1668586"/>
                <a:ext cx="680193" cy="845628"/>
              </a:xfrm>
              <a:custGeom>
                <a:avLst/>
                <a:gdLst>
                  <a:gd name="connsiteX0" fmla="*/ 230898 w 680193"/>
                  <a:gd name="connsiteY0" fmla="*/ 544154 h 845628"/>
                  <a:gd name="connsiteX1" fmla="*/ 127950 w 680193"/>
                  <a:gd name="connsiteY1" fmla="*/ 240457 h 845628"/>
                  <a:gd name="connsiteX2" fmla="*/ 0 w 680193"/>
                  <a:gd name="connsiteY2" fmla="*/ 0 h 845628"/>
                  <a:gd name="connsiteX3" fmla="*/ 260312 w 680193"/>
                  <a:gd name="connsiteY3" fmla="*/ 119126 h 845628"/>
                  <a:gd name="connsiteX4" fmla="*/ 616954 w 680193"/>
                  <a:gd name="connsiteY4" fmla="*/ 569892 h 845628"/>
                  <a:gd name="connsiteX5" fmla="*/ 680193 w 680193"/>
                  <a:gd name="connsiteY5" fmla="*/ 739756 h 845628"/>
                  <a:gd name="connsiteX6" fmla="*/ 441941 w 680193"/>
                  <a:gd name="connsiteY6" fmla="*/ 794907 h 845628"/>
                  <a:gd name="connsiteX7" fmla="*/ 265459 w 680193"/>
                  <a:gd name="connsiteY7" fmla="*/ 578716 h 845628"/>
                  <a:gd name="connsiteX8" fmla="*/ 230898 w 680193"/>
                  <a:gd name="connsiteY8" fmla="*/ 544154 h 84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80193" h="845628">
                    <a:moveTo>
                      <a:pt x="230898" y="544154"/>
                    </a:moveTo>
                    <a:cubicBezTo>
                      <a:pt x="198543" y="441942"/>
                      <a:pt x="169864" y="338994"/>
                      <a:pt x="127950" y="240457"/>
                    </a:cubicBezTo>
                    <a:cubicBezTo>
                      <a:pt x="92653" y="157364"/>
                      <a:pt x="41915" y="84565"/>
                      <a:pt x="0" y="0"/>
                    </a:cubicBezTo>
                    <a:cubicBezTo>
                      <a:pt x="102213" y="13236"/>
                      <a:pt x="184571" y="61034"/>
                      <a:pt x="260312" y="119126"/>
                    </a:cubicBezTo>
                    <a:cubicBezTo>
                      <a:pt x="416940" y="239722"/>
                      <a:pt x="529448" y="395615"/>
                      <a:pt x="616954" y="569892"/>
                    </a:cubicBezTo>
                    <a:cubicBezTo>
                      <a:pt x="643426" y="623572"/>
                      <a:pt x="675781" y="677252"/>
                      <a:pt x="680193" y="739756"/>
                    </a:cubicBezTo>
                    <a:cubicBezTo>
                      <a:pt x="650779" y="877265"/>
                      <a:pt x="534596" y="864029"/>
                      <a:pt x="441941" y="794907"/>
                    </a:cubicBezTo>
                    <a:cubicBezTo>
                      <a:pt x="364730" y="737550"/>
                      <a:pt x="311051" y="661074"/>
                      <a:pt x="265459" y="578716"/>
                    </a:cubicBezTo>
                    <a:cubicBezTo>
                      <a:pt x="256635" y="563273"/>
                      <a:pt x="247075" y="550773"/>
                      <a:pt x="230898" y="544154"/>
                    </a:cubicBezTo>
                    <a:close/>
                  </a:path>
                </a:pathLst>
              </a:custGeom>
              <a:solidFill>
                <a:srgbClr val="CB8B6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8" name="Freeform: Shape 177">
                <a:extLst>
                  <a:ext uri="{FF2B5EF4-FFF2-40B4-BE49-F238E27FC236}">
                    <a16:creationId xmlns:a16="http://schemas.microsoft.com/office/drawing/2014/main" id="{76AAD9F2-4953-47DD-84A5-5788061493B9}"/>
                  </a:ext>
                </a:extLst>
              </p:cNvPr>
              <p:cNvSpPr/>
              <p:nvPr/>
            </p:nvSpPr>
            <p:spPr>
              <a:xfrm>
                <a:off x="9937959" y="2098027"/>
                <a:ext cx="951900" cy="688293"/>
              </a:xfrm>
              <a:custGeom>
                <a:avLst/>
                <a:gdLst>
                  <a:gd name="connsiteX0" fmla="*/ 123750 w 951900"/>
                  <a:gd name="connsiteY0" fmla="*/ 33826 h 688293"/>
                  <a:gd name="connsiteX1" fmla="*/ 117867 w 951900"/>
                  <a:gd name="connsiteY1" fmla="*/ 140451 h 688293"/>
                  <a:gd name="connsiteX2" fmla="*/ 164929 w 951900"/>
                  <a:gd name="connsiteY2" fmla="*/ 422087 h 688293"/>
                  <a:gd name="connsiteX3" fmla="*/ 389209 w 951900"/>
                  <a:gd name="connsiteY3" fmla="*/ 515476 h 688293"/>
                  <a:gd name="connsiteX4" fmla="*/ 620842 w 951900"/>
                  <a:gd name="connsiteY4" fmla="*/ 507387 h 688293"/>
                  <a:gd name="connsiteX5" fmla="*/ 851740 w 951900"/>
                  <a:gd name="connsiteY5" fmla="*/ 293402 h 688293"/>
                  <a:gd name="connsiteX6" fmla="*/ 862034 w 951900"/>
                  <a:gd name="connsiteY6" fmla="*/ 0 h 688293"/>
                  <a:gd name="connsiteX7" fmla="*/ 917921 w 951900"/>
                  <a:gd name="connsiteY7" fmla="*/ 215456 h 688293"/>
                  <a:gd name="connsiteX8" fmla="*/ 951747 w 951900"/>
                  <a:gd name="connsiteY8" fmla="*/ 494886 h 688293"/>
                  <a:gd name="connsiteX9" fmla="*/ 922333 w 951900"/>
                  <a:gd name="connsiteY9" fmla="*/ 660339 h 688293"/>
                  <a:gd name="connsiteX10" fmla="*/ 889978 w 951900"/>
                  <a:gd name="connsiteY10" fmla="*/ 679458 h 688293"/>
                  <a:gd name="connsiteX11" fmla="*/ 442888 w 951900"/>
                  <a:gd name="connsiteY11" fmla="*/ 647103 h 688293"/>
                  <a:gd name="connsiteX12" fmla="*/ 44332 w 951900"/>
                  <a:gd name="connsiteY12" fmla="*/ 685340 h 688293"/>
                  <a:gd name="connsiteX13" fmla="*/ 20802 w 951900"/>
                  <a:gd name="connsiteY13" fmla="*/ 677987 h 688293"/>
                  <a:gd name="connsiteX14" fmla="*/ 1682 w 951900"/>
                  <a:gd name="connsiteY14" fmla="*/ 422823 h 688293"/>
                  <a:gd name="connsiteX15" fmla="*/ 77423 w 951900"/>
                  <a:gd name="connsiteY15" fmla="*/ 149275 h 688293"/>
                  <a:gd name="connsiteX16" fmla="*/ 123750 w 951900"/>
                  <a:gd name="connsiteY16" fmla="*/ 33826 h 6882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51900" h="688293">
                    <a:moveTo>
                      <a:pt x="123750" y="33826"/>
                    </a:moveTo>
                    <a:cubicBezTo>
                      <a:pt x="119337" y="69122"/>
                      <a:pt x="123014" y="104419"/>
                      <a:pt x="117867" y="140451"/>
                    </a:cubicBezTo>
                    <a:cubicBezTo>
                      <a:pt x="103895" y="238251"/>
                      <a:pt x="117132" y="337523"/>
                      <a:pt x="164929" y="422087"/>
                    </a:cubicBezTo>
                    <a:cubicBezTo>
                      <a:pt x="211255" y="503711"/>
                      <a:pt x="307586" y="506652"/>
                      <a:pt x="389209" y="515476"/>
                    </a:cubicBezTo>
                    <a:cubicBezTo>
                      <a:pt x="464949" y="523565"/>
                      <a:pt x="543631" y="525771"/>
                      <a:pt x="620842" y="507387"/>
                    </a:cubicBezTo>
                    <a:cubicBezTo>
                      <a:pt x="700995" y="488268"/>
                      <a:pt x="827474" y="421352"/>
                      <a:pt x="851740" y="293402"/>
                    </a:cubicBezTo>
                    <a:cubicBezTo>
                      <a:pt x="870124" y="194866"/>
                      <a:pt x="867182" y="97801"/>
                      <a:pt x="862034" y="0"/>
                    </a:cubicBezTo>
                    <a:cubicBezTo>
                      <a:pt x="899538" y="66916"/>
                      <a:pt x="904685" y="142657"/>
                      <a:pt x="917921" y="215456"/>
                    </a:cubicBezTo>
                    <a:cubicBezTo>
                      <a:pt x="935569" y="307374"/>
                      <a:pt x="948805" y="401498"/>
                      <a:pt x="951747" y="494886"/>
                    </a:cubicBezTo>
                    <a:cubicBezTo>
                      <a:pt x="953952" y="549302"/>
                      <a:pt x="931892" y="605188"/>
                      <a:pt x="922333" y="660339"/>
                    </a:cubicBezTo>
                    <a:cubicBezTo>
                      <a:pt x="918656" y="680928"/>
                      <a:pt x="905420" y="682399"/>
                      <a:pt x="889978" y="679458"/>
                    </a:cubicBezTo>
                    <a:cubicBezTo>
                      <a:pt x="742174" y="651515"/>
                      <a:pt x="592164" y="644897"/>
                      <a:pt x="442888" y="647103"/>
                    </a:cubicBezTo>
                    <a:cubicBezTo>
                      <a:pt x="309791" y="649309"/>
                      <a:pt x="175959" y="659603"/>
                      <a:pt x="44332" y="685340"/>
                    </a:cubicBezTo>
                    <a:cubicBezTo>
                      <a:pt x="31832" y="687547"/>
                      <a:pt x="19331" y="693429"/>
                      <a:pt x="20802" y="677987"/>
                    </a:cubicBezTo>
                    <a:cubicBezTo>
                      <a:pt x="26684" y="591216"/>
                      <a:pt x="-7877" y="504446"/>
                      <a:pt x="1682" y="422823"/>
                    </a:cubicBezTo>
                    <a:cubicBezTo>
                      <a:pt x="12712" y="330905"/>
                      <a:pt x="37714" y="236781"/>
                      <a:pt x="77423" y="149275"/>
                    </a:cubicBezTo>
                    <a:cubicBezTo>
                      <a:pt x="94336" y="111772"/>
                      <a:pt x="93600" y="66916"/>
                      <a:pt x="123750" y="33826"/>
                    </a:cubicBezTo>
                    <a:close/>
                  </a:path>
                </a:pathLst>
              </a:custGeom>
              <a:solidFill>
                <a:srgbClr val="B86D4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9" name="Freeform: Shape 178">
                <a:extLst>
                  <a:ext uri="{FF2B5EF4-FFF2-40B4-BE49-F238E27FC236}">
                    <a16:creationId xmlns:a16="http://schemas.microsoft.com/office/drawing/2014/main" id="{0E9B6059-EC27-4B66-85AE-71A0065F137C}"/>
                  </a:ext>
                </a:extLst>
              </p:cNvPr>
              <p:cNvSpPr/>
              <p:nvPr/>
            </p:nvSpPr>
            <p:spPr>
              <a:xfrm>
                <a:off x="9865543" y="4517308"/>
                <a:ext cx="1394776" cy="335064"/>
              </a:xfrm>
              <a:custGeom>
                <a:avLst/>
                <a:gdLst>
                  <a:gd name="connsiteX0" fmla="*/ 1394776 w 1394776"/>
                  <a:gd name="connsiteY0" fmla="*/ 145598 h 335064"/>
                  <a:gd name="connsiteX1" fmla="*/ 1163143 w 1394776"/>
                  <a:gd name="connsiteY1" fmla="*/ 241193 h 335064"/>
                  <a:gd name="connsiteX2" fmla="*/ 1105786 w 1394776"/>
                  <a:gd name="connsiteY2" fmla="*/ 197807 h 335064"/>
                  <a:gd name="connsiteX3" fmla="*/ 1085196 w 1394776"/>
                  <a:gd name="connsiteY3" fmla="*/ 150010 h 335064"/>
                  <a:gd name="connsiteX4" fmla="*/ 1064607 w 1394776"/>
                  <a:gd name="connsiteY4" fmla="*/ 152951 h 335064"/>
                  <a:gd name="connsiteX5" fmla="*/ 1064607 w 1394776"/>
                  <a:gd name="connsiteY5" fmla="*/ 206632 h 335064"/>
                  <a:gd name="connsiteX6" fmla="*/ 1028575 w 1394776"/>
                  <a:gd name="connsiteY6" fmla="*/ 275754 h 335064"/>
                  <a:gd name="connsiteX7" fmla="*/ 861652 w 1394776"/>
                  <a:gd name="connsiteY7" fmla="*/ 288255 h 335064"/>
                  <a:gd name="connsiteX8" fmla="*/ 830032 w 1394776"/>
                  <a:gd name="connsiteY8" fmla="*/ 258106 h 335064"/>
                  <a:gd name="connsiteX9" fmla="*/ 819002 w 1394776"/>
                  <a:gd name="connsiteY9" fmla="*/ 210308 h 335064"/>
                  <a:gd name="connsiteX10" fmla="*/ 805765 w 1394776"/>
                  <a:gd name="connsiteY10" fmla="*/ 186042 h 335064"/>
                  <a:gd name="connsiteX11" fmla="*/ 784441 w 1394776"/>
                  <a:gd name="connsiteY11" fmla="*/ 219132 h 335064"/>
                  <a:gd name="connsiteX12" fmla="*/ 699876 w 1394776"/>
                  <a:gd name="connsiteY12" fmla="*/ 330905 h 335064"/>
                  <a:gd name="connsiteX13" fmla="*/ 534424 w 1394776"/>
                  <a:gd name="connsiteY13" fmla="*/ 333846 h 335064"/>
                  <a:gd name="connsiteX14" fmla="*/ 518246 w 1394776"/>
                  <a:gd name="connsiteY14" fmla="*/ 283843 h 335064"/>
                  <a:gd name="connsiteX15" fmla="*/ 504274 w 1394776"/>
                  <a:gd name="connsiteY15" fmla="*/ 242664 h 335064"/>
                  <a:gd name="connsiteX16" fmla="*/ 474125 w 1394776"/>
                  <a:gd name="connsiteY16" fmla="*/ 273548 h 335064"/>
                  <a:gd name="connsiteX17" fmla="*/ 396914 w 1394776"/>
                  <a:gd name="connsiteY17" fmla="*/ 323551 h 335064"/>
                  <a:gd name="connsiteX18" fmla="*/ 304996 w 1394776"/>
                  <a:gd name="connsiteY18" fmla="*/ 322816 h 335064"/>
                  <a:gd name="connsiteX19" fmla="*/ 263817 w 1394776"/>
                  <a:gd name="connsiteY19" fmla="*/ 259576 h 335064"/>
                  <a:gd name="connsiteX20" fmla="*/ 263817 w 1394776"/>
                  <a:gd name="connsiteY20" fmla="*/ 212514 h 335064"/>
                  <a:gd name="connsiteX21" fmla="*/ 227785 w 1394776"/>
                  <a:gd name="connsiteY21" fmla="*/ 240458 h 335064"/>
                  <a:gd name="connsiteX22" fmla="*/ 113807 w 1394776"/>
                  <a:gd name="connsiteY22" fmla="*/ 277225 h 335064"/>
                  <a:gd name="connsiteX23" fmla="*/ 35125 w 1394776"/>
                  <a:gd name="connsiteY23" fmla="*/ 232369 h 335064"/>
                  <a:gd name="connsiteX24" fmla="*/ 8653 w 1394776"/>
                  <a:gd name="connsiteY24" fmla="*/ 193395 h 335064"/>
                  <a:gd name="connsiteX25" fmla="*/ 67481 w 1394776"/>
                  <a:gd name="connsiteY25" fmla="*/ 159570 h 335064"/>
                  <a:gd name="connsiteX26" fmla="*/ 161604 w 1394776"/>
                  <a:gd name="connsiteY26" fmla="*/ 84565 h 335064"/>
                  <a:gd name="connsiteX27" fmla="*/ 215285 w 1394776"/>
                  <a:gd name="connsiteY27" fmla="*/ 47797 h 335064"/>
                  <a:gd name="connsiteX28" fmla="*/ 516776 w 1394776"/>
                  <a:gd name="connsiteY28" fmla="*/ 129421 h 335064"/>
                  <a:gd name="connsiteX29" fmla="*/ 1031516 w 1394776"/>
                  <a:gd name="connsiteY29" fmla="*/ 69122 h 335064"/>
                  <a:gd name="connsiteX30" fmla="*/ 1150642 w 1394776"/>
                  <a:gd name="connsiteY30" fmla="*/ 8824 h 335064"/>
                  <a:gd name="connsiteX31" fmla="*/ 1174173 w 1394776"/>
                  <a:gd name="connsiteY31" fmla="*/ 4412 h 335064"/>
                  <a:gd name="connsiteX32" fmla="*/ 1188144 w 1394776"/>
                  <a:gd name="connsiteY32" fmla="*/ 27943 h 335064"/>
                  <a:gd name="connsiteX33" fmla="*/ 1269032 w 1394776"/>
                  <a:gd name="connsiteY33" fmla="*/ 115449 h 335064"/>
                  <a:gd name="connsiteX34" fmla="*/ 1326389 w 1394776"/>
                  <a:gd name="connsiteY34" fmla="*/ 114714 h 335064"/>
                  <a:gd name="connsiteX35" fmla="*/ 1394776 w 1394776"/>
                  <a:gd name="connsiteY35" fmla="*/ 145598 h 335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394776" h="335064">
                    <a:moveTo>
                      <a:pt x="1394776" y="145598"/>
                    </a:moveTo>
                    <a:cubicBezTo>
                      <a:pt x="1321977" y="197072"/>
                      <a:pt x="1241089" y="215456"/>
                      <a:pt x="1163143" y="241193"/>
                    </a:cubicBezTo>
                    <a:cubicBezTo>
                      <a:pt x="1139611" y="249282"/>
                      <a:pt x="1091814" y="255900"/>
                      <a:pt x="1105786" y="197807"/>
                    </a:cubicBezTo>
                    <a:cubicBezTo>
                      <a:pt x="1110198" y="178689"/>
                      <a:pt x="1096962" y="163246"/>
                      <a:pt x="1085196" y="150010"/>
                    </a:cubicBezTo>
                    <a:cubicBezTo>
                      <a:pt x="1082255" y="147069"/>
                      <a:pt x="1066077" y="149275"/>
                      <a:pt x="1064607" y="152951"/>
                    </a:cubicBezTo>
                    <a:cubicBezTo>
                      <a:pt x="1057253" y="169865"/>
                      <a:pt x="1055047" y="188984"/>
                      <a:pt x="1064607" y="206632"/>
                    </a:cubicBezTo>
                    <a:cubicBezTo>
                      <a:pt x="1088872" y="249282"/>
                      <a:pt x="1057988" y="266195"/>
                      <a:pt x="1028575" y="275754"/>
                    </a:cubicBezTo>
                    <a:cubicBezTo>
                      <a:pt x="974894" y="294138"/>
                      <a:pt x="917538" y="288255"/>
                      <a:pt x="861652" y="288255"/>
                    </a:cubicBezTo>
                    <a:cubicBezTo>
                      <a:pt x="841062" y="288255"/>
                      <a:pt x="830032" y="278695"/>
                      <a:pt x="830032" y="258106"/>
                    </a:cubicBezTo>
                    <a:cubicBezTo>
                      <a:pt x="830032" y="241193"/>
                      <a:pt x="831502" y="225015"/>
                      <a:pt x="819002" y="210308"/>
                    </a:cubicBezTo>
                    <a:cubicBezTo>
                      <a:pt x="813855" y="203690"/>
                      <a:pt x="824149" y="183836"/>
                      <a:pt x="805765" y="186042"/>
                    </a:cubicBezTo>
                    <a:cubicBezTo>
                      <a:pt x="790323" y="188248"/>
                      <a:pt x="777087" y="202955"/>
                      <a:pt x="784441" y="219132"/>
                    </a:cubicBezTo>
                    <a:cubicBezTo>
                      <a:pt x="824149" y="308844"/>
                      <a:pt x="770469" y="327228"/>
                      <a:pt x="699876" y="330905"/>
                    </a:cubicBezTo>
                    <a:cubicBezTo>
                      <a:pt x="644726" y="333846"/>
                      <a:pt x="589575" y="336787"/>
                      <a:pt x="534424" y="333846"/>
                    </a:cubicBezTo>
                    <a:cubicBezTo>
                      <a:pt x="502069" y="331640"/>
                      <a:pt x="525599" y="300020"/>
                      <a:pt x="518246" y="283843"/>
                    </a:cubicBezTo>
                    <a:cubicBezTo>
                      <a:pt x="512364" y="270607"/>
                      <a:pt x="532953" y="248546"/>
                      <a:pt x="504274" y="242664"/>
                    </a:cubicBezTo>
                    <a:cubicBezTo>
                      <a:pt x="477802" y="237516"/>
                      <a:pt x="474860" y="266195"/>
                      <a:pt x="474125" y="273548"/>
                    </a:cubicBezTo>
                    <a:cubicBezTo>
                      <a:pt x="468243" y="324287"/>
                      <a:pt x="436623" y="326493"/>
                      <a:pt x="396914" y="323551"/>
                    </a:cubicBezTo>
                    <a:cubicBezTo>
                      <a:pt x="366030" y="321345"/>
                      <a:pt x="335881" y="322816"/>
                      <a:pt x="304996" y="322816"/>
                    </a:cubicBezTo>
                    <a:cubicBezTo>
                      <a:pt x="246169" y="322816"/>
                      <a:pt x="241757" y="314727"/>
                      <a:pt x="263817" y="259576"/>
                    </a:cubicBezTo>
                    <a:cubicBezTo>
                      <a:pt x="268964" y="246340"/>
                      <a:pt x="291760" y="226486"/>
                      <a:pt x="263817" y="212514"/>
                    </a:cubicBezTo>
                    <a:cubicBezTo>
                      <a:pt x="235138" y="197807"/>
                      <a:pt x="235138" y="226486"/>
                      <a:pt x="227785" y="240458"/>
                    </a:cubicBezTo>
                    <a:cubicBezTo>
                      <a:pt x="188076" y="312521"/>
                      <a:pt x="186606" y="313257"/>
                      <a:pt x="113807" y="277225"/>
                    </a:cubicBezTo>
                    <a:cubicBezTo>
                      <a:pt x="86599" y="263988"/>
                      <a:pt x="56450" y="252958"/>
                      <a:pt x="35125" y="232369"/>
                    </a:cubicBezTo>
                    <a:cubicBezTo>
                      <a:pt x="26301" y="224280"/>
                      <a:pt x="-18555" y="229427"/>
                      <a:pt x="8653" y="193395"/>
                    </a:cubicBezTo>
                    <a:cubicBezTo>
                      <a:pt x="24095" y="173541"/>
                      <a:pt x="23360" y="142657"/>
                      <a:pt x="67481" y="159570"/>
                    </a:cubicBezTo>
                    <a:cubicBezTo>
                      <a:pt x="124102" y="180895"/>
                      <a:pt x="162339" y="146333"/>
                      <a:pt x="161604" y="84565"/>
                    </a:cubicBezTo>
                    <a:cubicBezTo>
                      <a:pt x="160869" y="41179"/>
                      <a:pt x="172634" y="24266"/>
                      <a:pt x="215285" y="47797"/>
                    </a:cubicBezTo>
                    <a:cubicBezTo>
                      <a:pt x="309408" y="100007"/>
                      <a:pt x="410151" y="117655"/>
                      <a:pt x="516776" y="129421"/>
                    </a:cubicBezTo>
                    <a:cubicBezTo>
                      <a:pt x="694728" y="149275"/>
                      <a:pt x="863857" y="123538"/>
                      <a:pt x="1031516" y="69122"/>
                    </a:cubicBezTo>
                    <a:cubicBezTo>
                      <a:pt x="1074166" y="55151"/>
                      <a:pt x="1113874" y="34561"/>
                      <a:pt x="1150642" y="8824"/>
                    </a:cubicBezTo>
                    <a:cubicBezTo>
                      <a:pt x="1158730" y="2941"/>
                      <a:pt x="1164613" y="-5147"/>
                      <a:pt x="1174173" y="4412"/>
                    </a:cubicBezTo>
                    <a:cubicBezTo>
                      <a:pt x="1180790" y="11030"/>
                      <a:pt x="1188144" y="15442"/>
                      <a:pt x="1188144" y="27943"/>
                    </a:cubicBezTo>
                    <a:cubicBezTo>
                      <a:pt x="1185203" y="100742"/>
                      <a:pt x="1197704" y="113978"/>
                      <a:pt x="1269032" y="115449"/>
                    </a:cubicBezTo>
                    <a:cubicBezTo>
                      <a:pt x="1288151" y="116184"/>
                      <a:pt x="1308005" y="117655"/>
                      <a:pt x="1326389" y="114714"/>
                    </a:cubicBezTo>
                    <a:cubicBezTo>
                      <a:pt x="1355067" y="111037"/>
                      <a:pt x="1377863" y="119861"/>
                      <a:pt x="1394776" y="145598"/>
                    </a:cubicBezTo>
                    <a:close/>
                  </a:path>
                </a:pathLst>
              </a:custGeom>
              <a:solidFill>
                <a:srgbClr val="68BDE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0" name="Freeform: Shape 179">
                <a:extLst>
                  <a:ext uri="{FF2B5EF4-FFF2-40B4-BE49-F238E27FC236}">
                    <a16:creationId xmlns:a16="http://schemas.microsoft.com/office/drawing/2014/main" id="{B0F8E4F5-711A-4D46-98FD-A9322610707B}"/>
                  </a:ext>
                </a:extLst>
              </p:cNvPr>
              <p:cNvSpPr/>
              <p:nvPr/>
            </p:nvSpPr>
            <p:spPr>
              <a:xfrm>
                <a:off x="10868072" y="2212740"/>
                <a:ext cx="530237" cy="701859"/>
              </a:xfrm>
              <a:custGeom>
                <a:avLst/>
                <a:gdLst>
                  <a:gd name="connsiteX0" fmla="*/ 309 w 530237"/>
                  <a:gd name="connsiteY0" fmla="*/ 0 h 701859"/>
                  <a:gd name="connsiteX1" fmla="*/ 68696 w 530237"/>
                  <a:gd name="connsiteY1" fmla="*/ 94859 h 701859"/>
                  <a:gd name="connsiteX2" fmla="*/ 259885 w 530237"/>
                  <a:gd name="connsiteY2" fmla="*/ 277960 h 701859"/>
                  <a:gd name="connsiteX3" fmla="*/ 448868 w 530237"/>
                  <a:gd name="connsiteY3" fmla="*/ 195601 h 701859"/>
                  <a:gd name="connsiteX4" fmla="*/ 516520 w 530237"/>
                  <a:gd name="connsiteY4" fmla="*/ 434588 h 701859"/>
                  <a:gd name="connsiteX5" fmla="*/ 529021 w 530237"/>
                  <a:gd name="connsiteY5" fmla="*/ 676516 h 701859"/>
                  <a:gd name="connsiteX6" fmla="*/ 506961 w 530237"/>
                  <a:gd name="connsiteY6" fmla="*/ 697106 h 701859"/>
                  <a:gd name="connsiteX7" fmla="*/ 142230 w 530237"/>
                  <a:gd name="connsiteY7" fmla="*/ 591217 h 701859"/>
                  <a:gd name="connsiteX8" fmla="*/ 91491 w 530237"/>
                  <a:gd name="connsiteY8" fmla="*/ 536801 h 701859"/>
                  <a:gd name="connsiteX9" fmla="*/ 9868 w 530237"/>
                  <a:gd name="connsiteY9" fmla="*/ 63975 h 701859"/>
                  <a:gd name="connsiteX10" fmla="*/ 309 w 530237"/>
                  <a:gd name="connsiteY10" fmla="*/ 0 h 701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0237" h="701859">
                    <a:moveTo>
                      <a:pt x="309" y="0"/>
                    </a:moveTo>
                    <a:cubicBezTo>
                      <a:pt x="40017" y="19119"/>
                      <a:pt x="45164" y="63240"/>
                      <a:pt x="68696" y="94859"/>
                    </a:cubicBezTo>
                    <a:cubicBezTo>
                      <a:pt x="122376" y="166188"/>
                      <a:pt x="173850" y="238987"/>
                      <a:pt x="259885" y="277960"/>
                    </a:cubicBezTo>
                    <a:cubicBezTo>
                      <a:pt x="362097" y="325022"/>
                      <a:pt x="415778" y="303697"/>
                      <a:pt x="448868" y="195601"/>
                    </a:cubicBezTo>
                    <a:cubicBezTo>
                      <a:pt x="492254" y="269136"/>
                      <a:pt x="498136" y="353700"/>
                      <a:pt x="516520" y="434588"/>
                    </a:cubicBezTo>
                    <a:cubicBezTo>
                      <a:pt x="534903" y="514005"/>
                      <a:pt x="529756" y="595629"/>
                      <a:pt x="529021" y="676516"/>
                    </a:cubicBezTo>
                    <a:cubicBezTo>
                      <a:pt x="529021" y="691223"/>
                      <a:pt x="533433" y="711078"/>
                      <a:pt x="506961" y="697106"/>
                    </a:cubicBezTo>
                    <a:cubicBezTo>
                      <a:pt x="392247" y="637543"/>
                      <a:pt x="265768" y="616218"/>
                      <a:pt x="142230" y="591217"/>
                    </a:cubicBezTo>
                    <a:cubicBezTo>
                      <a:pt x="101050" y="583128"/>
                      <a:pt x="99580" y="561067"/>
                      <a:pt x="91491" y="536801"/>
                    </a:cubicBezTo>
                    <a:cubicBezTo>
                      <a:pt x="37811" y="383850"/>
                      <a:pt x="31929" y="222809"/>
                      <a:pt x="9868" y="63975"/>
                    </a:cubicBezTo>
                    <a:cubicBezTo>
                      <a:pt x="8397" y="42650"/>
                      <a:pt x="-1898" y="22060"/>
                      <a:pt x="309" y="0"/>
                    </a:cubicBezTo>
                    <a:close/>
                  </a:path>
                </a:pathLst>
              </a:custGeom>
              <a:solidFill>
                <a:srgbClr val="B86C4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1" name="Freeform: Shape 180">
                <a:extLst>
                  <a:ext uri="{FF2B5EF4-FFF2-40B4-BE49-F238E27FC236}">
                    <a16:creationId xmlns:a16="http://schemas.microsoft.com/office/drawing/2014/main" id="{CE116C79-E735-48CD-A525-37ED4F88E583}"/>
                  </a:ext>
                </a:extLst>
              </p:cNvPr>
              <p:cNvSpPr/>
              <p:nvPr/>
            </p:nvSpPr>
            <p:spPr>
              <a:xfrm>
                <a:off x="10827202" y="1698735"/>
                <a:ext cx="814421" cy="859214"/>
              </a:xfrm>
              <a:custGeom>
                <a:avLst/>
                <a:gdLst>
                  <a:gd name="connsiteX0" fmla="*/ 514006 w 814421"/>
                  <a:gd name="connsiteY0" fmla="*/ 663280 h 859214"/>
                  <a:gd name="connsiteX1" fmla="*/ 401498 w 814421"/>
                  <a:gd name="connsiteY1" fmla="*/ 438265 h 859214"/>
                  <a:gd name="connsiteX2" fmla="*/ 19119 w 814421"/>
                  <a:gd name="connsiteY2" fmla="*/ 23531 h 859214"/>
                  <a:gd name="connsiteX3" fmla="*/ 0 w 814421"/>
                  <a:gd name="connsiteY3" fmla="*/ 0 h 859214"/>
                  <a:gd name="connsiteX4" fmla="*/ 316198 w 814421"/>
                  <a:gd name="connsiteY4" fmla="*/ 132362 h 859214"/>
                  <a:gd name="connsiteX5" fmla="*/ 793436 w 814421"/>
                  <a:gd name="connsiteY5" fmla="*/ 740491 h 859214"/>
                  <a:gd name="connsiteX6" fmla="*/ 814025 w 814421"/>
                  <a:gd name="connsiteY6" fmla="*/ 824321 h 859214"/>
                  <a:gd name="connsiteX7" fmla="*/ 777258 w 814421"/>
                  <a:gd name="connsiteY7" fmla="*/ 852264 h 859214"/>
                  <a:gd name="connsiteX8" fmla="*/ 561067 w 814421"/>
                  <a:gd name="connsiteY8" fmla="*/ 704459 h 859214"/>
                  <a:gd name="connsiteX9" fmla="*/ 514006 w 814421"/>
                  <a:gd name="connsiteY9" fmla="*/ 663280 h 8592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14421" h="859214">
                    <a:moveTo>
                      <a:pt x="514006" y="663280"/>
                    </a:moveTo>
                    <a:cubicBezTo>
                      <a:pt x="475767" y="589010"/>
                      <a:pt x="443412" y="511799"/>
                      <a:pt x="401498" y="438265"/>
                    </a:cubicBezTo>
                    <a:cubicBezTo>
                      <a:pt x="305168" y="269871"/>
                      <a:pt x="185306" y="126479"/>
                      <a:pt x="19119" y="23531"/>
                    </a:cubicBezTo>
                    <a:cubicBezTo>
                      <a:pt x="14707" y="20590"/>
                      <a:pt x="11765" y="14707"/>
                      <a:pt x="0" y="0"/>
                    </a:cubicBezTo>
                    <a:cubicBezTo>
                      <a:pt x="117655" y="36032"/>
                      <a:pt x="221338" y="71328"/>
                      <a:pt x="316198" y="132362"/>
                    </a:cubicBezTo>
                    <a:cubicBezTo>
                      <a:pt x="545625" y="280901"/>
                      <a:pt x="702989" y="483856"/>
                      <a:pt x="793436" y="740491"/>
                    </a:cubicBezTo>
                    <a:cubicBezTo>
                      <a:pt x="802995" y="767699"/>
                      <a:pt x="814025" y="794907"/>
                      <a:pt x="814025" y="824321"/>
                    </a:cubicBezTo>
                    <a:cubicBezTo>
                      <a:pt x="815496" y="851528"/>
                      <a:pt x="814760" y="869912"/>
                      <a:pt x="777258" y="852264"/>
                    </a:cubicBezTo>
                    <a:cubicBezTo>
                      <a:pt x="697105" y="814026"/>
                      <a:pt x="619894" y="773582"/>
                      <a:pt x="561067" y="704459"/>
                    </a:cubicBezTo>
                    <a:cubicBezTo>
                      <a:pt x="547096" y="689017"/>
                      <a:pt x="534595" y="671369"/>
                      <a:pt x="514006" y="663280"/>
                    </a:cubicBezTo>
                    <a:close/>
                  </a:path>
                </a:pathLst>
              </a:custGeom>
              <a:solidFill>
                <a:srgbClr val="CB8B6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2" name="Freeform: Shape 181">
                <a:extLst>
                  <a:ext uri="{FF2B5EF4-FFF2-40B4-BE49-F238E27FC236}">
                    <a16:creationId xmlns:a16="http://schemas.microsoft.com/office/drawing/2014/main" id="{E6A6FA1E-F5F2-4996-8741-5A70E684B793}"/>
                  </a:ext>
                </a:extLst>
              </p:cNvPr>
              <p:cNvSpPr/>
              <p:nvPr/>
            </p:nvSpPr>
            <p:spPr>
              <a:xfrm>
                <a:off x="9513077" y="2613503"/>
                <a:ext cx="1935593" cy="463266"/>
              </a:xfrm>
              <a:custGeom>
                <a:avLst/>
                <a:gdLst>
                  <a:gd name="connsiteX0" fmla="*/ 1920048 w 1935593"/>
                  <a:gd name="connsiteY0" fmla="*/ 463267 h 463266"/>
                  <a:gd name="connsiteX1" fmla="*/ 1851661 w 1935593"/>
                  <a:gd name="connsiteY1" fmla="*/ 414734 h 463266"/>
                  <a:gd name="connsiteX2" fmla="*/ 1430308 w 1935593"/>
                  <a:gd name="connsiteY2" fmla="*/ 287519 h 463266"/>
                  <a:gd name="connsiteX3" fmla="*/ 613341 w 1935593"/>
                  <a:gd name="connsiteY3" fmla="*/ 247075 h 463266"/>
                  <a:gd name="connsiteX4" fmla="*/ 39773 w 1935593"/>
                  <a:gd name="connsiteY4" fmla="*/ 435324 h 463266"/>
                  <a:gd name="connsiteX5" fmla="*/ 5948 w 1935593"/>
                  <a:gd name="connsiteY5" fmla="*/ 452236 h 463266"/>
                  <a:gd name="connsiteX6" fmla="*/ 5948 w 1935593"/>
                  <a:gd name="connsiteY6" fmla="*/ 429441 h 463266"/>
                  <a:gd name="connsiteX7" fmla="*/ 79482 w 1935593"/>
                  <a:gd name="connsiteY7" fmla="*/ 313992 h 463266"/>
                  <a:gd name="connsiteX8" fmla="*/ 246405 w 1935593"/>
                  <a:gd name="connsiteY8" fmla="*/ 258106 h 463266"/>
                  <a:gd name="connsiteX9" fmla="*/ 297144 w 1935593"/>
                  <a:gd name="connsiteY9" fmla="*/ 213985 h 463266"/>
                  <a:gd name="connsiteX10" fmla="*/ 392738 w 1935593"/>
                  <a:gd name="connsiteY10" fmla="*/ 0 h 463266"/>
                  <a:gd name="connsiteX11" fmla="*/ 404504 w 1935593"/>
                  <a:gd name="connsiteY11" fmla="*/ 168394 h 463266"/>
                  <a:gd name="connsiteX12" fmla="*/ 485391 w 1935593"/>
                  <a:gd name="connsiteY12" fmla="*/ 208838 h 463266"/>
                  <a:gd name="connsiteX13" fmla="*/ 875124 w 1935593"/>
                  <a:gd name="connsiteY13" fmla="*/ 175747 h 463266"/>
                  <a:gd name="connsiteX14" fmla="*/ 1250885 w 1935593"/>
                  <a:gd name="connsiteY14" fmla="*/ 186777 h 463266"/>
                  <a:gd name="connsiteX15" fmla="*/ 1315595 w 1935593"/>
                  <a:gd name="connsiteY15" fmla="*/ 200014 h 463266"/>
                  <a:gd name="connsiteX16" fmla="*/ 1390600 w 1935593"/>
                  <a:gd name="connsiteY16" fmla="*/ 128685 h 463266"/>
                  <a:gd name="connsiteX17" fmla="*/ 1392071 w 1935593"/>
                  <a:gd name="connsiteY17" fmla="*/ 105889 h 463266"/>
                  <a:gd name="connsiteX18" fmla="*/ 1468547 w 1935593"/>
                  <a:gd name="connsiteY18" fmla="*/ 223544 h 463266"/>
                  <a:gd name="connsiteX19" fmla="*/ 1616351 w 1935593"/>
                  <a:gd name="connsiteY19" fmla="*/ 256635 h 463266"/>
                  <a:gd name="connsiteX20" fmla="*/ 1886221 w 1935593"/>
                  <a:gd name="connsiteY20" fmla="*/ 344141 h 463266"/>
                  <a:gd name="connsiteX21" fmla="*/ 1920048 w 1935593"/>
                  <a:gd name="connsiteY21" fmla="*/ 463267 h 463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35593" h="463266">
                    <a:moveTo>
                      <a:pt x="1920048" y="463267"/>
                    </a:moveTo>
                    <a:cubicBezTo>
                      <a:pt x="1911958" y="427235"/>
                      <a:pt x="1875191" y="425764"/>
                      <a:pt x="1851661" y="414734"/>
                    </a:cubicBezTo>
                    <a:cubicBezTo>
                      <a:pt x="1717828" y="352965"/>
                      <a:pt x="1578113" y="311786"/>
                      <a:pt x="1430308" y="287519"/>
                    </a:cubicBezTo>
                    <a:cubicBezTo>
                      <a:pt x="1158967" y="242663"/>
                      <a:pt x="886154" y="235310"/>
                      <a:pt x="613341" y="247075"/>
                    </a:cubicBezTo>
                    <a:cubicBezTo>
                      <a:pt x="408180" y="255900"/>
                      <a:pt x="210374" y="308844"/>
                      <a:pt x="39773" y="435324"/>
                    </a:cubicBezTo>
                    <a:cubicBezTo>
                      <a:pt x="30214" y="442677"/>
                      <a:pt x="17713" y="446354"/>
                      <a:pt x="5948" y="452236"/>
                    </a:cubicBezTo>
                    <a:cubicBezTo>
                      <a:pt x="5948" y="444883"/>
                      <a:pt x="6683" y="436794"/>
                      <a:pt x="5948" y="429441"/>
                    </a:cubicBezTo>
                    <a:cubicBezTo>
                      <a:pt x="-6553" y="341935"/>
                      <a:pt x="-6553" y="342670"/>
                      <a:pt x="79482" y="313992"/>
                    </a:cubicBezTo>
                    <a:cubicBezTo>
                      <a:pt x="135368" y="295608"/>
                      <a:pt x="189784" y="272077"/>
                      <a:pt x="246405" y="258106"/>
                    </a:cubicBezTo>
                    <a:cubicBezTo>
                      <a:pt x="274348" y="250752"/>
                      <a:pt x="286849" y="237516"/>
                      <a:pt x="297144" y="213985"/>
                    </a:cubicBezTo>
                    <a:cubicBezTo>
                      <a:pt x="327293" y="144127"/>
                      <a:pt x="358913" y="75005"/>
                      <a:pt x="392738" y="0"/>
                    </a:cubicBezTo>
                    <a:cubicBezTo>
                      <a:pt x="408180" y="58828"/>
                      <a:pt x="396415" y="113978"/>
                      <a:pt x="404504" y="168394"/>
                    </a:cubicBezTo>
                    <a:cubicBezTo>
                      <a:pt x="414063" y="233104"/>
                      <a:pt x="458184" y="213985"/>
                      <a:pt x="485391" y="208838"/>
                    </a:cubicBezTo>
                    <a:cubicBezTo>
                      <a:pt x="614077" y="184571"/>
                      <a:pt x="743498" y="173541"/>
                      <a:pt x="875124" y="175747"/>
                    </a:cubicBezTo>
                    <a:cubicBezTo>
                      <a:pt x="1000132" y="177953"/>
                      <a:pt x="1125877" y="173541"/>
                      <a:pt x="1250885" y="186777"/>
                    </a:cubicBezTo>
                    <a:cubicBezTo>
                      <a:pt x="1272945" y="188983"/>
                      <a:pt x="1291329" y="200014"/>
                      <a:pt x="1315595" y="200014"/>
                    </a:cubicBezTo>
                    <a:cubicBezTo>
                      <a:pt x="1385452" y="200749"/>
                      <a:pt x="1389864" y="198543"/>
                      <a:pt x="1390600" y="128685"/>
                    </a:cubicBezTo>
                    <a:cubicBezTo>
                      <a:pt x="1390600" y="121332"/>
                      <a:pt x="1391336" y="113978"/>
                      <a:pt x="1392071" y="105889"/>
                    </a:cubicBezTo>
                    <a:cubicBezTo>
                      <a:pt x="1435456" y="135303"/>
                      <a:pt x="1388394" y="216191"/>
                      <a:pt x="1468547" y="223544"/>
                    </a:cubicBezTo>
                    <a:cubicBezTo>
                      <a:pt x="1518550" y="227957"/>
                      <a:pt x="1566347" y="247075"/>
                      <a:pt x="1616351" y="256635"/>
                    </a:cubicBezTo>
                    <a:cubicBezTo>
                      <a:pt x="1710475" y="273548"/>
                      <a:pt x="1797245" y="312521"/>
                      <a:pt x="1886221" y="344141"/>
                    </a:cubicBezTo>
                    <a:cubicBezTo>
                      <a:pt x="1939167" y="361789"/>
                      <a:pt x="1947990" y="399292"/>
                      <a:pt x="1920048" y="463267"/>
                    </a:cubicBezTo>
                    <a:close/>
                  </a:path>
                </a:pathLst>
              </a:custGeom>
              <a:solidFill>
                <a:srgbClr val="F5B8A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3" name="Freeform: Shape 182">
                <a:extLst>
                  <a:ext uri="{FF2B5EF4-FFF2-40B4-BE49-F238E27FC236}">
                    <a16:creationId xmlns:a16="http://schemas.microsoft.com/office/drawing/2014/main" id="{CB488A43-C128-45D0-AD92-13AD11FDFC7E}"/>
                  </a:ext>
                </a:extLst>
              </p:cNvPr>
              <p:cNvSpPr/>
              <p:nvPr/>
            </p:nvSpPr>
            <p:spPr>
              <a:xfrm>
                <a:off x="11341207" y="2362015"/>
                <a:ext cx="329897" cy="681987"/>
              </a:xfrm>
              <a:custGeom>
                <a:avLst/>
                <a:gdLst>
                  <a:gd name="connsiteX0" fmla="*/ 0 w 329897"/>
                  <a:gd name="connsiteY0" fmla="*/ 0 h 681987"/>
                  <a:gd name="connsiteX1" fmla="*/ 259576 w 329897"/>
                  <a:gd name="connsiteY1" fmla="*/ 187513 h 681987"/>
                  <a:gd name="connsiteX2" fmla="*/ 299285 w 329897"/>
                  <a:gd name="connsiteY2" fmla="*/ 161040 h 681987"/>
                  <a:gd name="connsiteX3" fmla="*/ 310315 w 329897"/>
                  <a:gd name="connsiteY3" fmla="*/ 210308 h 681987"/>
                  <a:gd name="connsiteX4" fmla="*/ 299285 w 329897"/>
                  <a:gd name="connsiteY4" fmla="*/ 618424 h 681987"/>
                  <a:gd name="connsiteX5" fmla="*/ 239722 w 329897"/>
                  <a:gd name="connsiteY5" fmla="*/ 669163 h 681987"/>
                  <a:gd name="connsiteX6" fmla="*/ 168393 w 329897"/>
                  <a:gd name="connsiteY6" fmla="*/ 676516 h 681987"/>
                  <a:gd name="connsiteX7" fmla="*/ 138244 w 329897"/>
                  <a:gd name="connsiteY7" fmla="*/ 666957 h 681987"/>
                  <a:gd name="connsiteX8" fmla="*/ 160304 w 329897"/>
                  <a:gd name="connsiteY8" fmla="*/ 644161 h 681987"/>
                  <a:gd name="connsiteX9" fmla="*/ 185306 w 329897"/>
                  <a:gd name="connsiteY9" fmla="*/ 630925 h 681987"/>
                  <a:gd name="connsiteX10" fmla="*/ 170599 w 329897"/>
                  <a:gd name="connsiteY10" fmla="*/ 602982 h 681987"/>
                  <a:gd name="connsiteX11" fmla="*/ 112507 w 329897"/>
                  <a:gd name="connsiteY11" fmla="*/ 577245 h 681987"/>
                  <a:gd name="connsiteX12" fmla="*/ 80888 w 329897"/>
                  <a:gd name="connsiteY12" fmla="*/ 527977 h 681987"/>
                  <a:gd name="connsiteX13" fmla="*/ 75005 w 329897"/>
                  <a:gd name="connsiteY13" fmla="*/ 309580 h 681987"/>
                  <a:gd name="connsiteX14" fmla="*/ 0 w 329897"/>
                  <a:gd name="connsiteY14" fmla="*/ 0 h 681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9897" h="681987">
                    <a:moveTo>
                      <a:pt x="0" y="0"/>
                    </a:moveTo>
                    <a:cubicBezTo>
                      <a:pt x="79417" y="72799"/>
                      <a:pt x="155157" y="148539"/>
                      <a:pt x="259576" y="187513"/>
                    </a:cubicBezTo>
                    <a:cubicBezTo>
                      <a:pt x="298549" y="202220"/>
                      <a:pt x="301491" y="193395"/>
                      <a:pt x="299285" y="161040"/>
                    </a:cubicBezTo>
                    <a:cubicBezTo>
                      <a:pt x="325757" y="172070"/>
                      <a:pt x="305903" y="194131"/>
                      <a:pt x="310315" y="210308"/>
                    </a:cubicBezTo>
                    <a:cubicBezTo>
                      <a:pt x="347817" y="347818"/>
                      <a:pt x="324286" y="483121"/>
                      <a:pt x="299285" y="618424"/>
                    </a:cubicBezTo>
                    <a:cubicBezTo>
                      <a:pt x="293401" y="650044"/>
                      <a:pt x="281636" y="674310"/>
                      <a:pt x="239722" y="669163"/>
                    </a:cubicBezTo>
                    <a:cubicBezTo>
                      <a:pt x="216926" y="666222"/>
                      <a:pt x="191189" y="658133"/>
                      <a:pt x="168393" y="676516"/>
                    </a:cubicBezTo>
                    <a:cubicBezTo>
                      <a:pt x="160304" y="682399"/>
                      <a:pt x="141921" y="688282"/>
                      <a:pt x="138244" y="666957"/>
                    </a:cubicBezTo>
                    <a:cubicBezTo>
                      <a:pt x="135303" y="650044"/>
                      <a:pt x="141921" y="642691"/>
                      <a:pt x="160304" y="644161"/>
                    </a:cubicBezTo>
                    <a:cubicBezTo>
                      <a:pt x="170599" y="644897"/>
                      <a:pt x="183100" y="649309"/>
                      <a:pt x="185306" y="630925"/>
                    </a:cubicBezTo>
                    <a:cubicBezTo>
                      <a:pt x="186777" y="616218"/>
                      <a:pt x="179423" y="608129"/>
                      <a:pt x="170599" y="602982"/>
                    </a:cubicBezTo>
                    <a:cubicBezTo>
                      <a:pt x="152216" y="592687"/>
                      <a:pt x="132362" y="579451"/>
                      <a:pt x="112507" y="577245"/>
                    </a:cubicBezTo>
                    <a:cubicBezTo>
                      <a:pt x="77946" y="573568"/>
                      <a:pt x="81623" y="550773"/>
                      <a:pt x="80888" y="527977"/>
                    </a:cubicBezTo>
                    <a:cubicBezTo>
                      <a:pt x="78681" y="455178"/>
                      <a:pt x="82358" y="382379"/>
                      <a:pt x="75005" y="309580"/>
                    </a:cubicBezTo>
                    <a:cubicBezTo>
                      <a:pt x="63239" y="202955"/>
                      <a:pt x="22795" y="103683"/>
                      <a:pt x="0" y="0"/>
                    </a:cubicBezTo>
                    <a:close/>
                  </a:path>
                </a:pathLst>
              </a:custGeom>
              <a:solidFill>
                <a:srgbClr val="B86C4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4" name="Freeform: Shape 183">
                <a:extLst>
                  <a:ext uri="{FF2B5EF4-FFF2-40B4-BE49-F238E27FC236}">
                    <a16:creationId xmlns:a16="http://schemas.microsoft.com/office/drawing/2014/main" id="{692E9F62-1705-467B-B50D-34767140EE9F}"/>
                  </a:ext>
                </a:extLst>
              </p:cNvPr>
              <p:cNvSpPr/>
              <p:nvPr/>
            </p:nvSpPr>
            <p:spPr>
              <a:xfrm>
                <a:off x="9533545" y="2155383"/>
                <a:ext cx="481836" cy="734924"/>
              </a:xfrm>
              <a:custGeom>
                <a:avLst/>
                <a:gdLst>
                  <a:gd name="connsiteX0" fmla="*/ 44307 w 481836"/>
                  <a:gd name="connsiteY0" fmla="*/ 218397 h 734924"/>
                  <a:gd name="connsiteX1" fmla="*/ 84016 w 481836"/>
                  <a:gd name="connsiteY1" fmla="*/ 368407 h 734924"/>
                  <a:gd name="connsiteX2" fmla="*/ 221525 w 481836"/>
                  <a:gd name="connsiteY2" fmla="*/ 380908 h 734924"/>
                  <a:gd name="connsiteX3" fmla="*/ 389919 w 481836"/>
                  <a:gd name="connsiteY3" fmla="*/ 153687 h 734924"/>
                  <a:gd name="connsiteX4" fmla="*/ 481837 w 481836"/>
                  <a:gd name="connsiteY4" fmla="*/ 0 h 734924"/>
                  <a:gd name="connsiteX5" fmla="*/ 372270 w 481836"/>
                  <a:gd name="connsiteY5" fmla="*/ 375761 h 734924"/>
                  <a:gd name="connsiteX6" fmla="*/ 239909 w 481836"/>
                  <a:gd name="connsiteY6" fmla="*/ 661810 h 734924"/>
                  <a:gd name="connsiteX7" fmla="*/ 213436 w 481836"/>
                  <a:gd name="connsiteY7" fmla="*/ 680928 h 734924"/>
                  <a:gd name="connsiteX8" fmla="*/ 66368 w 481836"/>
                  <a:gd name="connsiteY8" fmla="*/ 727255 h 734924"/>
                  <a:gd name="connsiteX9" fmla="*/ 21512 w 481836"/>
                  <a:gd name="connsiteY9" fmla="*/ 699312 h 734924"/>
                  <a:gd name="connsiteX10" fmla="*/ 32542 w 481836"/>
                  <a:gd name="connsiteY10" fmla="*/ 250752 h 734924"/>
                  <a:gd name="connsiteX11" fmla="*/ 44307 w 481836"/>
                  <a:gd name="connsiteY11" fmla="*/ 218397 h 734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81836" h="734924">
                    <a:moveTo>
                      <a:pt x="44307" y="218397"/>
                    </a:moveTo>
                    <a:cubicBezTo>
                      <a:pt x="51661" y="269871"/>
                      <a:pt x="40631" y="325757"/>
                      <a:pt x="84016" y="368407"/>
                    </a:cubicBezTo>
                    <a:cubicBezTo>
                      <a:pt x="127401" y="411057"/>
                      <a:pt x="167845" y="414734"/>
                      <a:pt x="221525" y="380908"/>
                    </a:cubicBezTo>
                    <a:cubicBezTo>
                      <a:pt x="307561" y="326493"/>
                      <a:pt x="350945" y="241928"/>
                      <a:pt x="389919" y="153687"/>
                    </a:cubicBezTo>
                    <a:cubicBezTo>
                      <a:pt x="414186" y="99271"/>
                      <a:pt x="445070" y="47062"/>
                      <a:pt x="481837" y="0"/>
                    </a:cubicBezTo>
                    <a:cubicBezTo>
                      <a:pt x="443599" y="125008"/>
                      <a:pt x="416391" y="255164"/>
                      <a:pt x="372270" y="375761"/>
                    </a:cubicBezTo>
                    <a:cubicBezTo>
                      <a:pt x="336974" y="471355"/>
                      <a:pt x="290647" y="569156"/>
                      <a:pt x="239909" y="661810"/>
                    </a:cubicBezTo>
                    <a:cubicBezTo>
                      <a:pt x="234761" y="670634"/>
                      <a:pt x="226673" y="677987"/>
                      <a:pt x="213436" y="680928"/>
                    </a:cubicBezTo>
                    <a:cubicBezTo>
                      <a:pt x="163433" y="694165"/>
                      <a:pt x="110488" y="703724"/>
                      <a:pt x="66368" y="727255"/>
                    </a:cubicBezTo>
                    <a:cubicBezTo>
                      <a:pt x="22982" y="750786"/>
                      <a:pt x="24453" y="714019"/>
                      <a:pt x="21512" y="699312"/>
                    </a:cubicBezTo>
                    <a:cubicBezTo>
                      <a:pt x="-2755" y="549302"/>
                      <a:pt x="-15255" y="399292"/>
                      <a:pt x="32542" y="250752"/>
                    </a:cubicBezTo>
                    <a:cubicBezTo>
                      <a:pt x="36219" y="239722"/>
                      <a:pt x="21512" y="222809"/>
                      <a:pt x="44307" y="218397"/>
                    </a:cubicBezTo>
                    <a:close/>
                  </a:path>
                </a:pathLst>
              </a:custGeom>
              <a:solidFill>
                <a:srgbClr val="B96D4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5" name="Freeform: Shape 184">
                <a:extLst>
                  <a:ext uri="{FF2B5EF4-FFF2-40B4-BE49-F238E27FC236}">
                    <a16:creationId xmlns:a16="http://schemas.microsoft.com/office/drawing/2014/main" id="{0A3CFEED-0E78-4B45-B171-C562660BB521}"/>
                  </a:ext>
                </a:extLst>
              </p:cNvPr>
              <p:cNvSpPr/>
              <p:nvPr/>
            </p:nvSpPr>
            <p:spPr>
              <a:xfrm>
                <a:off x="9326702" y="1786976"/>
                <a:ext cx="629116" cy="1163313"/>
              </a:xfrm>
              <a:custGeom>
                <a:avLst/>
                <a:gdLst>
                  <a:gd name="connsiteX0" fmla="*/ 32017 w 629116"/>
                  <a:gd name="connsiteY0" fmla="*/ 1163314 h 1163313"/>
                  <a:gd name="connsiteX1" fmla="*/ 7016 w 629116"/>
                  <a:gd name="connsiteY1" fmla="*/ 830203 h 1163313"/>
                  <a:gd name="connsiteX2" fmla="*/ 125406 w 629116"/>
                  <a:gd name="connsiteY2" fmla="*/ 480915 h 1163313"/>
                  <a:gd name="connsiteX3" fmla="*/ 551906 w 629116"/>
                  <a:gd name="connsiteY3" fmla="*/ 38238 h 1163313"/>
                  <a:gd name="connsiteX4" fmla="*/ 587938 w 629116"/>
                  <a:gd name="connsiteY4" fmla="*/ 13972 h 1163313"/>
                  <a:gd name="connsiteX5" fmla="*/ 629117 w 629116"/>
                  <a:gd name="connsiteY5" fmla="*/ 0 h 1163313"/>
                  <a:gd name="connsiteX6" fmla="*/ 204823 w 629116"/>
                  <a:gd name="connsiteY6" fmla="*/ 631660 h 1163313"/>
                  <a:gd name="connsiteX7" fmla="*/ 178351 w 629116"/>
                  <a:gd name="connsiteY7" fmla="*/ 736079 h 1163313"/>
                  <a:gd name="connsiteX8" fmla="*/ 109964 w 629116"/>
                  <a:gd name="connsiteY8" fmla="*/ 800054 h 1163313"/>
                  <a:gd name="connsiteX9" fmla="*/ 80551 w 629116"/>
                  <a:gd name="connsiteY9" fmla="*/ 841233 h 1163313"/>
                  <a:gd name="connsiteX10" fmla="*/ 31282 w 629116"/>
                  <a:gd name="connsiteY10" fmla="*/ 960359 h 1163313"/>
                  <a:gd name="connsiteX11" fmla="*/ 43047 w 629116"/>
                  <a:gd name="connsiteY11" fmla="*/ 1145666 h 1163313"/>
                  <a:gd name="connsiteX12" fmla="*/ 32017 w 629116"/>
                  <a:gd name="connsiteY12" fmla="*/ 1163314 h 11633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29116" h="1163313">
                    <a:moveTo>
                      <a:pt x="32017" y="1163314"/>
                    </a:moveTo>
                    <a:cubicBezTo>
                      <a:pt x="4075" y="1053748"/>
                      <a:pt x="-9162" y="945652"/>
                      <a:pt x="7016" y="830203"/>
                    </a:cubicBezTo>
                    <a:cubicBezTo>
                      <a:pt x="24664" y="705195"/>
                      <a:pt x="65844" y="589010"/>
                      <a:pt x="125406" y="480915"/>
                    </a:cubicBezTo>
                    <a:cubicBezTo>
                      <a:pt x="226883" y="296344"/>
                      <a:pt x="370275" y="147804"/>
                      <a:pt x="551906" y="38238"/>
                    </a:cubicBezTo>
                    <a:cubicBezTo>
                      <a:pt x="564406" y="30884"/>
                      <a:pt x="575436" y="21325"/>
                      <a:pt x="587938" y="13972"/>
                    </a:cubicBezTo>
                    <a:cubicBezTo>
                      <a:pt x="599703" y="7353"/>
                      <a:pt x="612939" y="2206"/>
                      <a:pt x="629117" y="0"/>
                    </a:cubicBezTo>
                    <a:cubicBezTo>
                      <a:pt x="408514" y="158099"/>
                      <a:pt x="268063" y="369143"/>
                      <a:pt x="204823" y="631660"/>
                    </a:cubicBezTo>
                    <a:cubicBezTo>
                      <a:pt x="147467" y="677987"/>
                      <a:pt x="146731" y="680928"/>
                      <a:pt x="178351" y="736079"/>
                    </a:cubicBezTo>
                    <a:cubicBezTo>
                      <a:pt x="144525" y="745639"/>
                      <a:pt x="127612" y="772846"/>
                      <a:pt x="109964" y="800054"/>
                    </a:cubicBezTo>
                    <a:cubicBezTo>
                      <a:pt x="101140" y="814026"/>
                      <a:pt x="96728" y="833145"/>
                      <a:pt x="80551" y="841233"/>
                    </a:cubicBezTo>
                    <a:cubicBezTo>
                      <a:pt x="27605" y="866235"/>
                      <a:pt x="26870" y="911826"/>
                      <a:pt x="31282" y="960359"/>
                    </a:cubicBezTo>
                    <a:cubicBezTo>
                      <a:pt x="36430" y="1022128"/>
                      <a:pt x="20252" y="1085368"/>
                      <a:pt x="43047" y="1145666"/>
                    </a:cubicBezTo>
                    <a:cubicBezTo>
                      <a:pt x="45989" y="1155225"/>
                      <a:pt x="40842" y="1161843"/>
                      <a:pt x="32017" y="1163314"/>
                    </a:cubicBezTo>
                    <a:close/>
                  </a:path>
                </a:pathLst>
              </a:custGeom>
              <a:solidFill>
                <a:srgbClr val="CB8F6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6" name="Freeform: Shape 185">
                <a:extLst>
                  <a:ext uri="{FF2B5EF4-FFF2-40B4-BE49-F238E27FC236}">
                    <a16:creationId xmlns:a16="http://schemas.microsoft.com/office/drawing/2014/main" id="{1627B64C-8A92-4A1E-A574-5DD41FCF871F}"/>
                  </a:ext>
                </a:extLst>
              </p:cNvPr>
              <p:cNvSpPr/>
              <p:nvPr/>
            </p:nvSpPr>
            <p:spPr>
              <a:xfrm>
                <a:off x="10836736" y="3918624"/>
                <a:ext cx="421683" cy="599575"/>
              </a:xfrm>
              <a:custGeom>
                <a:avLst/>
                <a:gdLst>
                  <a:gd name="connsiteX0" fmla="*/ 45616 w 421683"/>
                  <a:gd name="connsiteY0" fmla="*/ 1584 h 599575"/>
                  <a:gd name="connsiteX1" fmla="*/ 99296 w 421683"/>
                  <a:gd name="connsiteY1" fmla="*/ 28057 h 599575"/>
                  <a:gd name="connsiteX2" fmla="*/ 411817 w 421683"/>
                  <a:gd name="connsiteY2" fmla="*/ 498677 h 599575"/>
                  <a:gd name="connsiteX3" fmla="*/ 400787 w 421683"/>
                  <a:gd name="connsiteY3" fmla="*/ 547945 h 599575"/>
                  <a:gd name="connsiteX4" fmla="*/ 265484 w 421683"/>
                  <a:gd name="connsiteY4" fmla="*/ 597948 h 599575"/>
                  <a:gd name="connsiteX5" fmla="*/ 230922 w 421683"/>
                  <a:gd name="connsiteY5" fmla="*/ 571476 h 599575"/>
                  <a:gd name="connsiteX6" fmla="*/ 225775 w 421683"/>
                  <a:gd name="connsiteY6" fmla="*/ 444997 h 599575"/>
                  <a:gd name="connsiteX7" fmla="*/ 72088 w 421683"/>
                  <a:gd name="connsiteY7" fmla="*/ 104532 h 599575"/>
                  <a:gd name="connsiteX8" fmla="*/ 32379 w 421683"/>
                  <a:gd name="connsiteY8" fmla="*/ 77325 h 599575"/>
                  <a:gd name="connsiteX9" fmla="*/ 24 w 421683"/>
                  <a:gd name="connsiteY9" fmla="*/ 23645 h 599575"/>
                  <a:gd name="connsiteX10" fmla="*/ 45616 w 421683"/>
                  <a:gd name="connsiteY10" fmla="*/ 1584 h 599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1683" h="599575">
                    <a:moveTo>
                      <a:pt x="45616" y="1584"/>
                    </a:moveTo>
                    <a:cubicBezTo>
                      <a:pt x="77971" y="-5769"/>
                      <a:pt x="89737" y="14085"/>
                      <a:pt x="99296" y="28057"/>
                    </a:cubicBezTo>
                    <a:cubicBezTo>
                      <a:pt x="209597" y="181008"/>
                      <a:pt x="324311" y="330283"/>
                      <a:pt x="411817" y="498677"/>
                    </a:cubicBezTo>
                    <a:cubicBezTo>
                      <a:pt x="425788" y="525885"/>
                      <a:pt x="427260" y="533238"/>
                      <a:pt x="400787" y="547945"/>
                    </a:cubicBezTo>
                    <a:cubicBezTo>
                      <a:pt x="358137" y="572947"/>
                      <a:pt x="310340" y="581035"/>
                      <a:pt x="265484" y="597948"/>
                    </a:cubicBezTo>
                    <a:cubicBezTo>
                      <a:pt x="246364" y="605302"/>
                      <a:pt x="217687" y="586183"/>
                      <a:pt x="230922" y="571476"/>
                    </a:cubicBezTo>
                    <a:cubicBezTo>
                      <a:pt x="271366" y="524414"/>
                      <a:pt x="240482" y="483235"/>
                      <a:pt x="225775" y="444997"/>
                    </a:cubicBezTo>
                    <a:cubicBezTo>
                      <a:pt x="181655" y="328812"/>
                      <a:pt x="133122" y="213364"/>
                      <a:pt x="72088" y="104532"/>
                    </a:cubicBezTo>
                    <a:cubicBezTo>
                      <a:pt x="64735" y="91296"/>
                      <a:pt x="68411" y="64824"/>
                      <a:pt x="32379" y="77325"/>
                    </a:cubicBezTo>
                    <a:cubicBezTo>
                      <a:pt x="15467" y="83943"/>
                      <a:pt x="-711" y="40558"/>
                      <a:pt x="24" y="23645"/>
                    </a:cubicBezTo>
                    <a:cubicBezTo>
                      <a:pt x="760" y="114"/>
                      <a:pt x="38263" y="16291"/>
                      <a:pt x="45616" y="1584"/>
                    </a:cubicBezTo>
                    <a:close/>
                  </a:path>
                </a:pathLst>
              </a:custGeom>
              <a:solidFill>
                <a:srgbClr val="FAF8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7" name="Freeform: Shape 186">
                <a:extLst>
                  <a:ext uri="{FF2B5EF4-FFF2-40B4-BE49-F238E27FC236}">
                    <a16:creationId xmlns:a16="http://schemas.microsoft.com/office/drawing/2014/main" id="{5463C946-E2E2-4AB5-BED3-C9CFB39276D2}"/>
                  </a:ext>
                </a:extLst>
              </p:cNvPr>
              <p:cNvSpPr/>
              <p:nvPr/>
            </p:nvSpPr>
            <p:spPr>
              <a:xfrm>
                <a:off x="9822847" y="3928315"/>
                <a:ext cx="366811" cy="629648"/>
              </a:xfrm>
              <a:custGeom>
                <a:avLst/>
                <a:gdLst>
                  <a:gd name="connsiteX0" fmla="*/ 366811 w 366811"/>
                  <a:gd name="connsiteY0" fmla="*/ 24249 h 629648"/>
                  <a:gd name="connsiteX1" fmla="*/ 346222 w 366811"/>
                  <a:gd name="connsiteY1" fmla="*/ 59546 h 629648"/>
                  <a:gd name="connsiteX2" fmla="*/ 252833 w 366811"/>
                  <a:gd name="connsiteY2" fmla="*/ 238969 h 629648"/>
                  <a:gd name="connsiteX3" fmla="*/ 179299 w 366811"/>
                  <a:gd name="connsiteY3" fmla="*/ 549285 h 629648"/>
                  <a:gd name="connsiteX4" fmla="*/ 171945 w 366811"/>
                  <a:gd name="connsiteY4" fmla="*/ 558109 h 629648"/>
                  <a:gd name="connsiteX5" fmla="*/ 165328 w 366811"/>
                  <a:gd name="connsiteY5" fmla="*/ 628702 h 629648"/>
                  <a:gd name="connsiteX6" fmla="*/ 56497 w 366811"/>
                  <a:gd name="connsiteY6" fmla="*/ 594876 h 629648"/>
                  <a:gd name="connsiteX7" fmla="*/ 23406 w 366811"/>
                  <a:gd name="connsiteY7" fmla="*/ 464720 h 629648"/>
                  <a:gd name="connsiteX8" fmla="*/ 308720 w 366811"/>
                  <a:gd name="connsiteY8" fmla="*/ 16896 h 629648"/>
                  <a:gd name="connsiteX9" fmla="*/ 354311 w 366811"/>
                  <a:gd name="connsiteY9" fmla="*/ 718 h 629648"/>
                  <a:gd name="connsiteX10" fmla="*/ 366811 w 366811"/>
                  <a:gd name="connsiteY10" fmla="*/ 24249 h 629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66811" h="629648">
                    <a:moveTo>
                      <a:pt x="366811" y="24249"/>
                    </a:moveTo>
                    <a:cubicBezTo>
                      <a:pt x="360194" y="36014"/>
                      <a:pt x="356517" y="55869"/>
                      <a:pt x="346222" y="59546"/>
                    </a:cubicBezTo>
                    <a:cubicBezTo>
                      <a:pt x="263863" y="93371"/>
                      <a:pt x="275630" y="177201"/>
                      <a:pt x="252833" y="238969"/>
                    </a:cubicBezTo>
                    <a:cubicBezTo>
                      <a:pt x="216802" y="338976"/>
                      <a:pt x="188859" y="441924"/>
                      <a:pt x="179299" y="549285"/>
                    </a:cubicBezTo>
                    <a:cubicBezTo>
                      <a:pt x="179299" y="552226"/>
                      <a:pt x="174152" y="555167"/>
                      <a:pt x="171945" y="558109"/>
                    </a:cubicBezTo>
                    <a:cubicBezTo>
                      <a:pt x="157975" y="581640"/>
                      <a:pt x="207242" y="622084"/>
                      <a:pt x="165328" y="628702"/>
                    </a:cubicBezTo>
                    <a:cubicBezTo>
                      <a:pt x="131501" y="634585"/>
                      <a:pt x="91058" y="611789"/>
                      <a:pt x="56497" y="594876"/>
                    </a:cubicBezTo>
                    <a:cubicBezTo>
                      <a:pt x="-8949" y="562521"/>
                      <a:pt x="-14096" y="537519"/>
                      <a:pt x="23406" y="464720"/>
                    </a:cubicBezTo>
                    <a:cubicBezTo>
                      <a:pt x="104294" y="305886"/>
                      <a:pt x="210184" y="163965"/>
                      <a:pt x="308720" y="16896"/>
                    </a:cubicBezTo>
                    <a:cubicBezTo>
                      <a:pt x="319750" y="718"/>
                      <a:pt x="335927" y="-1488"/>
                      <a:pt x="354311" y="718"/>
                    </a:cubicBezTo>
                    <a:cubicBezTo>
                      <a:pt x="369018" y="2924"/>
                      <a:pt x="363871" y="13954"/>
                      <a:pt x="366811" y="24249"/>
                    </a:cubicBezTo>
                    <a:close/>
                  </a:path>
                </a:pathLst>
              </a:custGeom>
              <a:solidFill>
                <a:srgbClr val="FAF7F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8" name="Freeform: Shape 187">
                <a:extLst>
                  <a:ext uri="{FF2B5EF4-FFF2-40B4-BE49-F238E27FC236}">
                    <a16:creationId xmlns:a16="http://schemas.microsoft.com/office/drawing/2014/main" id="{41137D5D-82A4-4E4B-879F-05D36C4FFF18}"/>
                  </a:ext>
                </a:extLst>
              </p:cNvPr>
              <p:cNvSpPr/>
              <p:nvPr/>
            </p:nvSpPr>
            <p:spPr>
              <a:xfrm>
                <a:off x="11400035" y="3062664"/>
                <a:ext cx="312498" cy="465594"/>
              </a:xfrm>
              <a:custGeom>
                <a:avLst/>
                <a:gdLst>
                  <a:gd name="connsiteX0" fmla="*/ 67651 w 312498"/>
                  <a:gd name="connsiteY0" fmla="*/ 94993 h 465594"/>
                  <a:gd name="connsiteX1" fmla="*/ 144862 w 312498"/>
                  <a:gd name="connsiteY1" fmla="*/ 3810 h 465594"/>
                  <a:gd name="connsiteX2" fmla="*/ 275754 w 312498"/>
                  <a:gd name="connsiteY2" fmla="*/ 63373 h 465594"/>
                  <a:gd name="connsiteX3" fmla="*/ 119125 w 312498"/>
                  <a:gd name="connsiteY3" fmla="*/ 440604 h 465594"/>
                  <a:gd name="connsiteX4" fmla="*/ 0 w 312498"/>
                  <a:gd name="connsiteY4" fmla="*/ 461929 h 465594"/>
                  <a:gd name="connsiteX5" fmla="*/ 33090 w 312498"/>
                  <a:gd name="connsiteY5" fmla="*/ 383983 h 465594"/>
                  <a:gd name="connsiteX6" fmla="*/ 173541 w 312498"/>
                  <a:gd name="connsiteY6" fmla="*/ 281770 h 465594"/>
                  <a:gd name="connsiteX7" fmla="*/ 151481 w 312498"/>
                  <a:gd name="connsiteY7" fmla="*/ 128819 h 465594"/>
                  <a:gd name="connsiteX8" fmla="*/ 67651 w 312498"/>
                  <a:gd name="connsiteY8" fmla="*/ 94993 h 465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2498" h="465594">
                    <a:moveTo>
                      <a:pt x="67651" y="94993"/>
                    </a:moveTo>
                    <a:cubicBezTo>
                      <a:pt x="52209" y="30282"/>
                      <a:pt x="104418" y="19252"/>
                      <a:pt x="144862" y="3810"/>
                    </a:cubicBezTo>
                    <a:cubicBezTo>
                      <a:pt x="186777" y="-11632"/>
                      <a:pt x="250017" y="22194"/>
                      <a:pt x="275754" y="63373"/>
                    </a:cubicBezTo>
                    <a:cubicBezTo>
                      <a:pt x="378702" y="225149"/>
                      <a:pt x="245604" y="393542"/>
                      <a:pt x="119125" y="440604"/>
                    </a:cubicBezTo>
                    <a:cubicBezTo>
                      <a:pt x="82358" y="454576"/>
                      <a:pt x="44856" y="473695"/>
                      <a:pt x="0" y="461929"/>
                    </a:cubicBezTo>
                    <a:cubicBezTo>
                      <a:pt x="17648" y="438398"/>
                      <a:pt x="8089" y="404572"/>
                      <a:pt x="33090" y="383983"/>
                    </a:cubicBezTo>
                    <a:cubicBezTo>
                      <a:pt x="104418" y="383248"/>
                      <a:pt x="146333" y="336921"/>
                      <a:pt x="173541" y="281770"/>
                    </a:cubicBezTo>
                    <a:cubicBezTo>
                      <a:pt x="199278" y="230296"/>
                      <a:pt x="185306" y="175145"/>
                      <a:pt x="151481" y="128819"/>
                    </a:cubicBezTo>
                    <a:cubicBezTo>
                      <a:pt x="131626" y="100875"/>
                      <a:pt x="101477" y="90581"/>
                      <a:pt x="67651" y="94993"/>
                    </a:cubicBezTo>
                    <a:close/>
                  </a:path>
                </a:pathLst>
              </a:custGeom>
              <a:solidFill>
                <a:srgbClr val="FBE2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9" name="Freeform: Shape 188">
                <a:extLst>
                  <a:ext uri="{FF2B5EF4-FFF2-40B4-BE49-F238E27FC236}">
                    <a16:creationId xmlns:a16="http://schemas.microsoft.com/office/drawing/2014/main" id="{B1E705D7-1D84-469D-9766-7A59D5C0AF18}"/>
                  </a:ext>
                </a:extLst>
              </p:cNvPr>
              <p:cNvSpPr/>
              <p:nvPr/>
            </p:nvSpPr>
            <p:spPr>
              <a:xfrm>
                <a:off x="9357239" y="2420843"/>
                <a:ext cx="180157" cy="574417"/>
              </a:xfrm>
              <a:custGeom>
                <a:avLst/>
                <a:gdLst>
                  <a:gd name="connsiteX0" fmla="*/ 1481 w 180157"/>
                  <a:gd name="connsiteY0" fmla="*/ 529448 h 574417"/>
                  <a:gd name="connsiteX1" fmla="*/ 10 w 180157"/>
                  <a:gd name="connsiteY1" fmla="*/ 473561 h 574417"/>
                  <a:gd name="connsiteX2" fmla="*/ 746 w 180157"/>
                  <a:gd name="connsiteY2" fmla="*/ 266930 h 574417"/>
                  <a:gd name="connsiteX3" fmla="*/ 15453 w 180157"/>
                  <a:gd name="connsiteY3" fmla="*/ 233104 h 574417"/>
                  <a:gd name="connsiteX4" fmla="*/ 92664 w 180157"/>
                  <a:gd name="connsiteY4" fmla="*/ 150010 h 574417"/>
                  <a:gd name="connsiteX5" fmla="*/ 130166 w 180157"/>
                  <a:gd name="connsiteY5" fmla="*/ 50739 h 574417"/>
                  <a:gd name="connsiteX6" fmla="*/ 174287 w 180157"/>
                  <a:gd name="connsiteY6" fmla="*/ 0 h 574417"/>
                  <a:gd name="connsiteX7" fmla="*/ 150021 w 180157"/>
                  <a:gd name="connsiteY7" fmla="*/ 225751 h 574417"/>
                  <a:gd name="connsiteX8" fmla="*/ 176493 w 180157"/>
                  <a:gd name="connsiteY8" fmla="*/ 439736 h 574417"/>
                  <a:gd name="connsiteX9" fmla="*/ 131637 w 180157"/>
                  <a:gd name="connsiteY9" fmla="*/ 508123 h 574417"/>
                  <a:gd name="connsiteX10" fmla="*/ 114724 w 180157"/>
                  <a:gd name="connsiteY10" fmla="*/ 564744 h 574417"/>
                  <a:gd name="connsiteX11" fmla="*/ 1481 w 180157"/>
                  <a:gd name="connsiteY11" fmla="*/ 529448 h 574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0157" h="574417">
                    <a:moveTo>
                      <a:pt x="1481" y="529448"/>
                    </a:moveTo>
                    <a:cubicBezTo>
                      <a:pt x="37513" y="511064"/>
                      <a:pt x="-725" y="492680"/>
                      <a:pt x="10" y="473561"/>
                    </a:cubicBezTo>
                    <a:cubicBezTo>
                      <a:pt x="3687" y="405174"/>
                      <a:pt x="2952" y="336052"/>
                      <a:pt x="746" y="266930"/>
                    </a:cubicBezTo>
                    <a:cubicBezTo>
                      <a:pt x="10" y="250752"/>
                      <a:pt x="5894" y="236045"/>
                      <a:pt x="15453" y="233104"/>
                    </a:cubicBezTo>
                    <a:cubicBezTo>
                      <a:pt x="58103" y="219868"/>
                      <a:pt x="70603" y="180159"/>
                      <a:pt x="92664" y="150010"/>
                    </a:cubicBezTo>
                    <a:cubicBezTo>
                      <a:pt x="113989" y="121332"/>
                      <a:pt x="160316" y="103683"/>
                      <a:pt x="130166" y="50739"/>
                    </a:cubicBezTo>
                    <a:cubicBezTo>
                      <a:pt x="119872" y="33090"/>
                      <a:pt x="153698" y="13236"/>
                      <a:pt x="174287" y="0"/>
                    </a:cubicBezTo>
                    <a:cubicBezTo>
                      <a:pt x="169140" y="75740"/>
                      <a:pt x="150021" y="149275"/>
                      <a:pt x="150021" y="225751"/>
                    </a:cubicBezTo>
                    <a:cubicBezTo>
                      <a:pt x="150021" y="298550"/>
                      <a:pt x="158845" y="370613"/>
                      <a:pt x="176493" y="439736"/>
                    </a:cubicBezTo>
                    <a:cubicBezTo>
                      <a:pt x="188994" y="489004"/>
                      <a:pt x="168404" y="497828"/>
                      <a:pt x="131637" y="508123"/>
                    </a:cubicBezTo>
                    <a:cubicBezTo>
                      <a:pt x="102223" y="516211"/>
                      <a:pt x="69133" y="528712"/>
                      <a:pt x="114724" y="564744"/>
                    </a:cubicBezTo>
                    <a:cubicBezTo>
                      <a:pt x="81633" y="536066"/>
                      <a:pt x="16188" y="623572"/>
                      <a:pt x="1481" y="529448"/>
                    </a:cubicBezTo>
                    <a:close/>
                  </a:path>
                </a:pathLst>
              </a:custGeom>
              <a:solidFill>
                <a:srgbClr val="B86E51"/>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0" name="Freeform: Shape 189">
                <a:extLst>
                  <a:ext uri="{FF2B5EF4-FFF2-40B4-BE49-F238E27FC236}">
                    <a16:creationId xmlns:a16="http://schemas.microsoft.com/office/drawing/2014/main" id="{9B0E6932-DBD0-4D62-B56A-0BFE5A037134}"/>
                  </a:ext>
                </a:extLst>
              </p:cNvPr>
              <p:cNvSpPr/>
              <p:nvPr/>
            </p:nvSpPr>
            <p:spPr>
              <a:xfrm>
                <a:off x="10152672" y="4965272"/>
                <a:ext cx="302734" cy="246044"/>
              </a:xfrm>
              <a:custGeom>
                <a:avLst/>
                <a:gdLst>
                  <a:gd name="connsiteX0" fmla="*/ 140670 w 302734"/>
                  <a:gd name="connsiteY0" fmla="*/ 13097 h 246044"/>
                  <a:gd name="connsiteX1" fmla="*/ 267149 w 302734"/>
                  <a:gd name="connsiteY1" fmla="*/ 2067 h 246044"/>
                  <a:gd name="connsiteX2" fmla="*/ 289944 w 302734"/>
                  <a:gd name="connsiteY2" fmla="*/ 22656 h 246044"/>
                  <a:gd name="connsiteX3" fmla="*/ 300974 w 302734"/>
                  <a:gd name="connsiteY3" fmla="*/ 202080 h 246044"/>
                  <a:gd name="connsiteX4" fmla="*/ 268619 w 302734"/>
                  <a:gd name="connsiteY4" fmla="*/ 242524 h 246044"/>
                  <a:gd name="connsiteX5" fmla="*/ 108314 w 302734"/>
                  <a:gd name="connsiteY5" fmla="*/ 243995 h 246044"/>
                  <a:gd name="connsiteX6" fmla="*/ 67871 w 302734"/>
                  <a:gd name="connsiteY6" fmla="*/ 202080 h 246044"/>
                  <a:gd name="connsiteX7" fmla="*/ 6837 w 302734"/>
                  <a:gd name="connsiteY7" fmla="*/ 49129 h 246044"/>
                  <a:gd name="connsiteX8" fmla="*/ 29632 w 302734"/>
                  <a:gd name="connsiteY8" fmla="*/ 13097 h 246044"/>
                  <a:gd name="connsiteX9" fmla="*/ 140670 w 302734"/>
                  <a:gd name="connsiteY9" fmla="*/ 13097 h 246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2734" h="246044">
                    <a:moveTo>
                      <a:pt x="140670" y="13097"/>
                    </a:moveTo>
                    <a:cubicBezTo>
                      <a:pt x="177437" y="6479"/>
                      <a:pt x="223763" y="24127"/>
                      <a:pt x="267149" y="2067"/>
                    </a:cubicBezTo>
                    <a:cubicBezTo>
                      <a:pt x="279649" y="-3816"/>
                      <a:pt x="289944" y="2802"/>
                      <a:pt x="289944" y="22656"/>
                    </a:cubicBezTo>
                    <a:cubicBezTo>
                      <a:pt x="289944" y="82219"/>
                      <a:pt x="281855" y="143253"/>
                      <a:pt x="300974" y="202080"/>
                    </a:cubicBezTo>
                    <a:cubicBezTo>
                      <a:pt x="309799" y="230759"/>
                      <a:pt x="283326" y="241789"/>
                      <a:pt x="268619" y="242524"/>
                    </a:cubicBezTo>
                    <a:cubicBezTo>
                      <a:pt x="215674" y="246936"/>
                      <a:pt x="161994" y="246936"/>
                      <a:pt x="108314" y="243995"/>
                    </a:cubicBezTo>
                    <a:cubicBezTo>
                      <a:pt x="87724" y="242524"/>
                      <a:pt x="75959" y="223405"/>
                      <a:pt x="67871" y="202080"/>
                    </a:cubicBezTo>
                    <a:cubicBezTo>
                      <a:pt x="48752" y="150606"/>
                      <a:pt x="29632" y="98397"/>
                      <a:pt x="6837" y="49129"/>
                    </a:cubicBezTo>
                    <a:cubicBezTo>
                      <a:pt x="-6399" y="19715"/>
                      <a:pt x="-1252" y="11626"/>
                      <a:pt x="29632" y="13097"/>
                    </a:cubicBezTo>
                    <a:cubicBezTo>
                      <a:pt x="64194" y="14568"/>
                      <a:pt x="98755" y="13097"/>
                      <a:pt x="140670" y="13097"/>
                    </a:cubicBezTo>
                    <a:close/>
                  </a:path>
                </a:pathLst>
              </a:custGeom>
              <a:solidFill>
                <a:srgbClr val="FCF8F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1" name="Freeform: Shape 190">
                <a:extLst>
                  <a:ext uri="{FF2B5EF4-FFF2-40B4-BE49-F238E27FC236}">
                    <a16:creationId xmlns:a16="http://schemas.microsoft.com/office/drawing/2014/main" id="{2EDD9A3D-690A-4992-A6D1-8F5B8CBAC251}"/>
                  </a:ext>
                </a:extLst>
              </p:cNvPr>
              <p:cNvSpPr/>
              <p:nvPr/>
            </p:nvSpPr>
            <p:spPr>
              <a:xfrm>
                <a:off x="9264976" y="3030441"/>
                <a:ext cx="277579" cy="470121"/>
              </a:xfrm>
              <a:custGeom>
                <a:avLst/>
                <a:gdLst>
                  <a:gd name="connsiteX0" fmla="*/ 254784 w 277579"/>
                  <a:gd name="connsiteY0" fmla="*/ 391940 h 470121"/>
                  <a:gd name="connsiteX1" fmla="*/ 277580 w 277579"/>
                  <a:gd name="connsiteY1" fmla="*/ 468415 h 470121"/>
                  <a:gd name="connsiteX2" fmla="*/ 1091 w 277579"/>
                  <a:gd name="connsiteY2" fmla="*/ 232370 h 470121"/>
                  <a:gd name="connsiteX3" fmla="*/ 63595 w 277579"/>
                  <a:gd name="connsiteY3" fmla="*/ 33827 h 470121"/>
                  <a:gd name="connsiteX4" fmla="*/ 193751 w 277579"/>
                  <a:gd name="connsiteY4" fmla="*/ 1 h 470121"/>
                  <a:gd name="connsiteX5" fmla="*/ 208458 w 277579"/>
                  <a:gd name="connsiteY5" fmla="*/ 34562 h 470121"/>
                  <a:gd name="connsiteX6" fmla="*/ 190075 w 277579"/>
                  <a:gd name="connsiteY6" fmla="*/ 74271 h 470121"/>
                  <a:gd name="connsiteX7" fmla="*/ 104039 w 277579"/>
                  <a:gd name="connsiteY7" fmla="*/ 211780 h 470121"/>
                  <a:gd name="connsiteX8" fmla="*/ 218752 w 277579"/>
                  <a:gd name="connsiteY8" fmla="*/ 377968 h 470121"/>
                  <a:gd name="connsiteX9" fmla="*/ 254784 w 277579"/>
                  <a:gd name="connsiteY9" fmla="*/ 391940 h 470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7579" h="470121">
                    <a:moveTo>
                      <a:pt x="254784" y="391940"/>
                    </a:moveTo>
                    <a:cubicBezTo>
                      <a:pt x="262138" y="417677"/>
                      <a:pt x="269491" y="442678"/>
                      <a:pt x="277580" y="468415"/>
                    </a:cubicBezTo>
                    <a:cubicBezTo>
                      <a:pt x="144483" y="487534"/>
                      <a:pt x="6974" y="341936"/>
                      <a:pt x="1091" y="232370"/>
                    </a:cubicBezTo>
                    <a:cubicBezTo>
                      <a:pt x="-2586" y="158100"/>
                      <a:pt x="-380" y="88978"/>
                      <a:pt x="63595" y="33827"/>
                    </a:cubicBezTo>
                    <a:cubicBezTo>
                      <a:pt x="104039" y="-734"/>
                      <a:pt x="147424" y="1"/>
                      <a:pt x="193751" y="1"/>
                    </a:cubicBezTo>
                    <a:cubicBezTo>
                      <a:pt x="220223" y="1"/>
                      <a:pt x="204045" y="22797"/>
                      <a:pt x="208458" y="34562"/>
                    </a:cubicBezTo>
                    <a:cubicBezTo>
                      <a:pt x="207722" y="50005"/>
                      <a:pt x="207722" y="61035"/>
                      <a:pt x="190075" y="74271"/>
                    </a:cubicBezTo>
                    <a:cubicBezTo>
                      <a:pt x="145218" y="107361"/>
                      <a:pt x="106980" y="147805"/>
                      <a:pt x="104039" y="211780"/>
                    </a:cubicBezTo>
                    <a:cubicBezTo>
                      <a:pt x="99627" y="308110"/>
                      <a:pt x="148895" y="345613"/>
                      <a:pt x="218752" y="377968"/>
                    </a:cubicBezTo>
                    <a:cubicBezTo>
                      <a:pt x="229782" y="383851"/>
                      <a:pt x="243019" y="388263"/>
                      <a:pt x="254784" y="391940"/>
                    </a:cubicBezTo>
                    <a:close/>
                  </a:path>
                </a:pathLst>
              </a:custGeom>
              <a:solidFill>
                <a:srgbClr val="FAE2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2" name="Freeform: Shape 191">
                <a:extLst>
                  <a:ext uri="{FF2B5EF4-FFF2-40B4-BE49-F238E27FC236}">
                    <a16:creationId xmlns:a16="http://schemas.microsoft.com/office/drawing/2014/main" id="{A9A3F6B8-AC3E-43D3-9A2F-1A0EAEACBEA6}"/>
                  </a:ext>
                </a:extLst>
              </p:cNvPr>
              <p:cNvSpPr/>
              <p:nvPr/>
            </p:nvSpPr>
            <p:spPr>
              <a:xfrm>
                <a:off x="10671117" y="4944498"/>
                <a:ext cx="315653" cy="235212"/>
              </a:xfrm>
              <a:custGeom>
                <a:avLst/>
                <a:gdLst>
                  <a:gd name="connsiteX0" fmla="*/ 315654 w 315653"/>
                  <a:gd name="connsiteY0" fmla="*/ 2986 h 235212"/>
                  <a:gd name="connsiteX1" fmla="*/ 242119 w 315653"/>
                  <a:gd name="connsiteY1" fmla="*/ 166232 h 235212"/>
                  <a:gd name="connsiteX2" fmla="*/ 9751 w 315653"/>
                  <a:gd name="connsiteY2" fmla="*/ 219177 h 235212"/>
                  <a:gd name="connsiteX3" fmla="*/ 1662 w 315653"/>
                  <a:gd name="connsiteY3" fmla="*/ 194910 h 235212"/>
                  <a:gd name="connsiteX4" fmla="*/ 927 w 315653"/>
                  <a:gd name="connsiteY4" fmla="*/ 37547 h 235212"/>
                  <a:gd name="connsiteX5" fmla="*/ 18575 w 315653"/>
                  <a:gd name="connsiteY5" fmla="*/ 11074 h 235212"/>
                  <a:gd name="connsiteX6" fmla="*/ 167850 w 315653"/>
                  <a:gd name="connsiteY6" fmla="*/ 12545 h 235212"/>
                  <a:gd name="connsiteX7" fmla="*/ 315654 w 315653"/>
                  <a:gd name="connsiteY7" fmla="*/ 2986 h 2352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5653" h="235212">
                    <a:moveTo>
                      <a:pt x="315654" y="2986"/>
                    </a:moveTo>
                    <a:cubicBezTo>
                      <a:pt x="289917" y="59607"/>
                      <a:pt x="269328" y="114758"/>
                      <a:pt x="242119" y="166232"/>
                    </a:cubicBezTo>
                    <a:cubicBezTo>
                      <a:pt x="210500" y="225795"/>
                      <a:pt x="65637" y="255944"/>
                      <a:pt x="9751" y="219177"/>
                    </a:cubicBezTo>
                    <a:cubicBezTo>
                      <a:pt x="-1279" y="211823"/>
                      <a:pt x="-1279" y="202264"/>
                      <a:pt x="1662" y="194910"/>
                    </a:cubicBezTo>
                    <a:cubicBezTo>
                      <a:pt x="22251" y="141966"/>
                      <a:pt x="-1279" y="89756"/>
                      <a:pt x="927" y="37547"/>
                    </a:cubicBezTo>
                    <a:cubicBezTo>
                      <a:pt x="1662" y="25046"/>
                      <a:pt x="-4221" y="10339"/>
                      <a:pt x="18575" y="11074"/>
                    </a:cubicBezTo>
                    <a:cubicBezTo>
                      <a:pt x="68578" y="12545"/>
                      <a:pt x="118582" y="6662"/>
                      <a:pt x="167850" y="12545"/>
                    </a:cubicBezTo>
                    <a:cubicBezTo>
                      <a:pt x="217854" y="18428"/>
                      <a:pt x="263445" y="-8780"/>
                      <a:pt x="315654" y="2986"/>
                    </a:cubicBezTo>
                    <a:close/>
                  </a:path>
                </a:pathLst>
              </a:custGeom>
              <a:solidFill>
                <a:srgbClr val="FBF8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3" name="Freeform: Shape 192">
                <a:extLst>
                  <a:ext uri="{FF2B5EF4-FFF2-40B4-BE49-F238E27FC236}">
                    <a16:creationId xmlns:a16="http://schemas.microsoft.com/office/drawing/2014/main" id="{D4A95E21-6F75-44E0-85DA-E289DEFE12B7}"/>
                  </a:ext>
                </a:extLst>
              </p:cNvPr>
              <p:cNvSpPr/>
              <p:nvPr/>
            </p:nvSpPr>
            <p:spPr>
              <a:xfrm>
                <a:off x="8900911" y="2142072"/>
                <a:ext cx="377739" cy="244886"/>
              </a:xfrm>
              <a:custGeom>
                <a:avLst/>
                <a:gdLst>
                  <a:gd name="connsiteX0" fmla="*/ 340889 w 377739"/>
                  <a:gd name="connsiteY0" fmla="*/ 243474 h 244886"/>
                  <a:gd name="connsiteX1" fmla="*/ 16602 w 377739"/>
                  <a:gd name="connsiteY1" fmla="*/ 130967 h 244886"/>
                  <a:gd name="connsiteX2" fmla="*/ 7043 w 377739"/>
                  <a:gd name="connsiteY2" fmla="*/ 80228 h 244886"/>
                  <a:gd name="connsiteX3" fmla="*/ 152640 w 377739"/>
                  <a:gd name="connsiteY3" fmla="*/ 35372 h 244886"/>
                  <a:gd name="connsiteX4" fmla="*/ 360008 w 377739"/>
                  <a:gd name="connsiteY4" fmla="*/ 186118 h 244886"/>
                  <a:gd name="connsiteX5" fmla="*/ 375450 w 377739"/>
                  <a:gd name="connsiteY5" fmla="*/ 225091 h 244886"/>
                  <a:gd name="connsiteX6" fmla="*/ 340889 w 377739"/>
                  <a:gd name="connsiteY6" fmla="*/ 243474 h 2448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7739" h="244886">
                    <a:moveTo>
                      <a:pt x="340889" y="243474"/>
                    </a:moveTo>
                    <a:cubicBezTo>
                      <a:pt x="223969" y="226561"/>
                      <a:pt x="112933" y="201560"/>
                      <a:pt x="16602" y="130967"/>
                    </a:cubicBezTo>
                    <a:cubicBezTo>
                      <a:pt x="-3987" y="116260"/>
                      <a:pt x="-3252" y="102288"/>
                      <a:pt x="7043" y="80228"/>
                    </a:cubicBezTo>
                    <a:cubicBezTo>
                      <a:pt x="54840" y="-17573"/>
                      <a:pt x="53369" y="-17573"/>
                      <a:pt x="152640" y="35372"/>
                    </a:cubicBezTo>
                    <a:cubicBezTo>
                      <a:pt x="229116" y="75816"/>
                      <a:pt x="298974" y="125084"/>
                      <a:pt x="360008" y="186118"/>
                    </a:cubicBezTo>
                    <a:cubicBezTo>
                      <a:pt x="371038" y="197148"/>
                      <a:pt x="382803" y="208913"/>
                      <a:pt x="375450" y="225091"/>
                    </a:cubicBezTo>
                    <a:cubicBezTo>
                      <a:pt x="369567" y="239062"/>
                      <a:pt x="356331" y="248622"/>
                      <a:pt x="340889" y="243474"/>
                    </a:cubicBezTo>
                    <a:close/>
                  </a:path>
                </a:pathLst>
              </a:custGeom>
              <a:solidFill>
                <a:srgbClr val="CA8A6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4" name="Freeform: Shape 193">
                <a:extLst>
                  <a:ext uri="{FF2B5EF4-FFF2-40B4-BE49-F238E27FC236}">
                    <a16:creationId xmlns:a16="http://schemas.microsoft.com/office/drawing/2014/main" id="{03E59426-B0FA-4C5B-83B4-035429148B1A}"/>
                  </a:ext>
                </a:extLst>
              </p:cNvPr>
              <p:cNvSpPr/>
              <p:nvPr/>
            </p:nvSpPr>
            <p:spPr>
              <a:xfrm>
                <a:off x="11732309" y="2243758"/>
                <a:ext cx="380058" cy="228527"/>
              </a:xfrm>
              <a:custGeom>
                <a:avLst/>
                <a:gdLst>
                  <a:gd name="connsiteX0" fmla="*/ 87606 w 380058"/>
                  <a:gd name="connsiteY0" fmla="*/ 221940 h 228527"/>
                  <a:gd name="connsiteX1" fmla="*/ 42015 w 380058"/>
                  <a:gd name="connsiteY1" fmla="*/ 221940 h 228527"/>
                  <a:gd name="connsiteX2" fmla="*/ 836 w 380058"/>
                  <a:gd name="connsiteY2" fmla="*/ 211646 h 228527"/>
                  <a:gd name="connsiteX3" fmla="*/ 20690 w 380058"/>
                  <a:gd name="connsiteY3" fmla="*/ 164584 h 228527"/>
                  <a:gd name="connsiteX4" fmla="*/ 286149 w 380058"/>
                  <a:gd name="connsiteY4" fmla="*/ 10161 h 228527"/>
                  <a:gd name="connsiteX5" fmla="*/ 358212 w 380058"/>
                  <a:gd name="connsiteY5" fmla="*/ 40310 h 228527"/>
                  <a:gd name="connsiteX6" fmla="*/ 288355 w 380058"/>
                  <a:gd name="connsiteY6" fmla="*/ 177084 h 228527"/>
                  <a:gd name="connsiteX7" fmla="*/ 87606 w 380058"/>
                  <a:gd name="connsiteY7" fmla="*/ 221940 h 228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0058" h="228527">
                    <a:moveTo>
                      <a:pt x="87606" y="221940"/>
                    </a:moveTo>
                    <a:cubicBezTo>
                      <a:pt x="72164" y="221940"/>
                      <a:pt x="56722" y="220470"/>
                      <a:pt x="42015" y="221940"/>
                    </a:cubicBezTo>
                    <a:cubicBezTo>
                      <a:pt x="26573" y="223411"/>
                      <a:pt x="5984" y="241059"/>
                      <a:pt x="836" y="211646"/>
                    </a:cubicBezTo>
                    <a:cubicBezTo>
                      <a:pt x="-2106" y="193997"/>
                      <a:pt x="2307" y="178555"/>
                      <a:pt x="20690" y="164584"/>
                    </a:cubicBezTo>
                    <a:cubicBezTo>
                      <a:pt x="103049" y="101344"/>
                      <a:pt x="194231" y="55753"/>
                      <a:pt x="286149" y="10161"/>
                    </a:cubicBezTo>
                    <a:cubicBezTo>
                      <a:pt x="326593" y="-9693"/>
                      <a:pt x="347182" y="-869"/>
                      <a:pt x="358212" y="40310"/>
                    </a:cubicBezTo>
                    <a:cubicBezTo>
                      <a:pt x="384686" y="141788"/>
                      <a:pt x="409687" y="122669"/>
                      <a:pt x="288355" y="177084"/>
                    </a:cubicBezTo>
                    <a:cubicBezTo>
                      <a:pt x="223645" y="205763"/>
                      <a:pt x="158199" y="222676"/>
                      <a:pt x="87606" y="221940"/>
                    </a:cubicBezTo>
                    <a:close/>
                  </a:path>
                </a:pathLst>
              </a:custGeom>
              <a:solidFill>
                <a:srgbClr val="C98B6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5" name="Freeform: Shape 194">
                <a:extLst>
                  <a:ext uri="{FF2B5EF4-FFF2-40B4-BE49-F238E27FC236}">
                    <a16:creationId xmlns:a16="http://schemas.microsoft.com/office/drawing/2014/main" id="{B226F19E-6E27-40B0-AC80-9D6BC6360BE8}"/>
                  </a:ext>
                </a:extLst>
              </p:cNvPr>
              <p:cNvSpPr/>
              <p:nvPr/>
            </p:nvSpPr>
            <p:spPr>
              <a:xfrm>
                <a:off x="8982724" y="1991402"/>
                <a:ext cx="339957" cy="315687"/>
              </a:xfrm>
              <a:custGeom>
                <a:avLst/>
                <a:gdLst>
                  <a:gd name="connsiteX0" fmla="*/ 76711 w 339957"/>
                  <a:gd name="connsiteY0" fmla="*/ 0 h 315687"/>
                  <a:gd name="connsiteX1" fmla="*/ 144362 w 339957"/>
                  <a:gd name="connsiteY1" fmla="*/ 59563 h 315687"/>
                  <a:gd name="connsiteX2" fmla="*/ 330404 w 339957"/>
                  <a:gd name="connsiteY2" fmla="*/ 236045 h 315687"/>
                  <a:gd name="connsiteX3" fmla="*/ 314962 w 339957"/>
                  <a:gd name="connsiteY3" fmla="*/ 306638 h 315687"/>
                  <a:gd name="connsiteX4" fmla="*/ 270107 w 339957"/>
                  <a:gd name="connsiteY4" fmla="*/ 293402 h 315687"/>
                  <a:gd name="connsiteX5" fmla="*/ 39944 w 339957"/>
                  <a:gd name="connsiteY5" fmla="*/ 141186 h 315687"/>
                  <a:gd name="connsiteX6" fmla="*/ 20825 w 339957"/>
                  <a:gd name="connsiteY6" fmla="*/ 61769 h 315687"/>
                  <a:gd name="connsiteX7" fmla="*/ 76711 w 339957"/>
                  <a:gd name="connsiteY7" fmla="*/ 0 h 315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9957" h="315687">
                    <a:moveTo>
                      <a:pt x="76711" y="0"/>
                    </a:moveTo>
                    <a:cubicBezTo>
                      <a:pt x="99506" y="19854"/>
                      <a:pt x="121567" y="39709"/>
                      <a:pt x="144362" y="59563"/>
                    </a:cubicBezTo>
                    <a:cubicBezTo>
                      <a:pt x="207602" y="116184"/>
                      <a:pt x="279666" y="163982"/>
                      <a:pt x="330404" y="236045"/>
                    </a:cubicBezTo>
                    <a:cubicBezTo>
                      <a:pt x="355406" y="271342"/>
                      <a:pt x="324521" y="288255"/>
                      <a:pt x="314962" y="306638"/>
                    </a:cubicBezTo>
                    <a:cubicBezTo>
                      <a:pt x="303932" y="327963"/>
                      <a:pt x="283342" y="306638"/>
                      <a:pt x="270107" y="293402"/>
                    </a:cubicBezTo>
                    <a:cubicBezTo>
                      <a:pt x="203926" y="227221"/>
                      <a:pt x="125243" y="177953"/>
                      <a:pt x="39944" y="141186"/>
                    </a:cubicBezTo>
                    <a:cubicBezTo>
                      <a:pt x="-4912" y="121332"/>
                      <a:pt x="-13001" y="100742"/>
                      <a:pt x="20825" y="61769"/>
                    </a:cubicBezTo>
                    <a:cubicBezTo>
                      <a:pt x="38473" y="41179"/>
                      <a:pt x="50974" y="16178"/>
                      <a:pt x="76711" y="0"/>
                    </a:cubicBezTo>
                    <a:close/>
                  </a:path>
                </a:pathLst>
              </a:custGeom>
              <a:solidFill>
                <a:srgbClr val="B56E5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6" name="Freeform: Shape 195">
                <a:extLst>
                  <a:ext uri="{FF2B5EF4-FFF2-40B4-BE49-F238E27FC236}">
                    <a16:creationId xmlns:a16="http://schemas.microsoft.com/office/drawing/2014/main" id="{2E9BA66F-47EB-4FFC-A475-5B9DA3F8368F}"/>
                  </a:ext>
                </a:extLst>
              </p:cNvPr>
              <p:cNvSpPr/>
              <p:nvPr/>
            </p:nvSpPr>
            <p:spPr>
              <a:xfrm>
                <a:off x="11690540" y="2097649"/>
                <a:ext cx="361199" cy="301133"/>
              </a:xfrm>
              <a:custGeom>
                <a:avLst/>
                <a:gdLst>
                  <a:gd name="connsiteX0" fmla="*/ 30840 w 361199"/>
                  <a:gd name="connsiteY0" fmla="*/ 301134 h 301133"/>
                  <a:gd name="connsiteX1" fmla="*/ 8779 w 361199"/>
                  <a:gd name="connsiteY1" fmla="*/ 254807 h 301133"/>
                  <a:gd name="connsiteX2" fmla="*/ 15397 w 361199"/>
                  <a:gd name="connsiteY2" fmla="*/ 215834 h 301133"/>
                  <a:gd name="connsiteX3" fmla="*/ 239677 w 361199"/>
                  <a:gd name="connsiteY3" fmla="*/ 34939 h 301133"/>
                  <a:gd name="connsiteX4" fmla="*/ 291887 w 361199"/>
                  <a:gd name="connsiteY4" fmla="*/ 4055 h 301133"/>
                  <a:gd name="connsiteX5" fmla="*/ 361009 w 361199"/>
                  <a:gd name="connsiteY5" fmla="*/ 107003 h 301133"/>
                  <a:gd name="connsiteX6" fmla="*/ 349979 w 361199"/>
                  <a:gd name="connsiteY6" fmla="*/ 121710 h 301133"/>
                  <a:gd name="connsiteX7" fmla="*/ 44811 w 361199"/>
                  <a:gd name="connsiteY7" fmla="*/ 289368 h 301133"/>
                  <a:gd name="connsiteX8" fmla="*/ 30840 w 361199"/>
                  <a:gd name="connsiteY8" fmla="*/ 301134 h 301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1199" h="301133">
                    <a:moveTo>
                      <a:pt x="30840" y="301134"/>
                    </a:moveTo>
                    <a:cubicBezTo>
                      <a:pt x="10986" y="291574"/>
                      <a:pt x="22751" y="267308"/>
                      <a:pt x="8779" y="254807"/>
                    </a:cubicBezTo>
                    <a:cubicBezTo>
                      <a:pt x="-8869" y="239365"/>
                      <a:pt x="3632" y="228335"/>
                      <a:pt x="15397" y="215834"/>
                    </a:cubicBezTo>
                    <a:cubicBezTo>
                      <a:pt x="82314" y="145976"/>
                      <a:pt x="155113" y="82736"/>
                      <a:pt x="239677" y="34939"/>
                    </a:cubicBezTo>
                    <a:cubicBezTo>
                      <a:pt x="258061" y="24644"/>
                      <a:pt x="266885" y="-12123"/>
                      <a:pt x="291887" y="4055"/>
                    </a:cubicBezTo>
                    <a:cubicBezTo>
                      <a:pt x="327919" y="26850"/>
                      <a:pt x="336742" y="73177"/>
                      <a:pt x="361009" y="107003"/>
                    </a:cubicBezTo>
                    <a:cubicBezTo>
                      <a:pt x="362479" y="108473"/>
                      <a:pt x="355126" y="120239"/>
                      <a:pt x="349979" y="121710"/>
                    </a:cubicBezTo>
                    <a:cubicBezTo>
                      <a:pt x="239677" y="161418"/>
                      <a:pt x="139671" y="220246"/>
                      <a:pt x="44811" y="289368"/>
                    </a:cubicBezTo>
                    <a:cubicBezTo>
                      <a:pt x="41135" y="293045"/>
                      <a:pt x="36723" y="296722"/>
                      <a:pt x="30840" y="301134"/>
                    </a:cubicBezTo>
                    <a:close/>
                  </a:path>
                </a:pathLst>
              </a:custGeom>
              <a:solidFill>
                <a:srgbClr val="B66E5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7" name="Freeform: Shape 196">
                <a:extLst>
                  <a:ext uri="{FF2B5EF4-FFF2-40B4-BE49-F238E27FC236}">
                    <a16:creationId xmlns:a16="http://schemas.microsoft.com/office/drawing/2014/main" id="{782F0E37-35B2-4B8B-9493-643AF75E93D1}"/>
                  </a:ext>
                </a:extLst>
              </p:cNvPr>
              <p:cNvSpPr/>
              <p:nvPr/>
            </p:nvSpPr>
            <p:spPr>
              <a:xfrm>
                <a:off x="9367509" y="3065004"/>
                <a:ext cx="164016" cy="357377"/>
              </a:xfrm>
              <a:custGeom>
                <a:avLst/>
                <a:gdLst>
                  <a:gd name="connsiteX0" fmla="*/ 152251 w 164016"/>
                  <a:gd name="connsiteY0" fmla="*/ 357377 h 357377"/>
                  <a:gd name="connsiteX1" fmla="*/ 24301 w 164016"/>
                  <a:gd name="connsiteY1" fmla="*/ 273548 h 357377"/>
                  <a:gd name="connsiteX2" fmla="*/ 83128 w 164016"/>
                  <a:gd name="connsiteY2" fmla="*/ 41915 h 357377"/>
                  <a:gd name="connsiteX3" fmla="*/ 105925 w 164016"/>
                  <a:gd name="connsiteY3" fmla="*/ 0 h 357377"/>
                  <a:gd name="connsiteX4" fmla="*/ 127985 w 164016"/>
                  <a:gd name="connsiteY4" fmla="*/ 129421 h 357377"/>
                  <a:gd name="connsiteX5" fmla="*/ 152251 w 164016"/>
                  <a:gd name="connsiteY5" fmla="*/ 172806 h 357377"/>
                  <a:gd name="connsiteX6" fmla="*/ 164016 w 164016"/>
                  <a:gd name="connsiteY6" fmla="*/ 276489 h 357377"/>
                  <a:gd name="connsiteX7" fmla="*/ 152251 w 164016"/>
                  <a:gd name="connsiteY7" fmla="*/ 357377 h 357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4016" h="357377">
                    <a:moveTo>
                      <a:pt x="152251" y="357377"/>
                    </a:moveTo>
                    <a:cubicBezTo>
                      <a:pt x="105189" y="336052"/>
                      <a:pt x="52979" y="325022"/>
                      <a:pt x="24301" y="273548"/>
                    </a:cubicBezTo>
                    <a:cubicBezTo>
                      <a:pt x="-24232" y="188983"/>
                      <a:pt x="2241" y="105154"/>
                      <a:pt x="83128" y="41915"/>
                    </a:cubicBezTo>
                    <a:cubicBezTo>
                      <a:pt x="98571" y="29414"/>
                      <a:pt x="111072" y="21325"/>
                      <a:pt x="105925" y="0"/>
                    </a:cubicBezTo>
                    <a:cubicBezTo>
                      <a:pt x="127249" y="40444"/>
                      <a:pt x="116955" y="86771"/>
                      <a:pt x="127985" y="129421"/>
                    </a:cubicBezTo>
                    <a:cubicBezTo>
                      <a:pt x="132397" y="147804"/>
                      <a:pt x="128720" y="166923"/>
                      <a:pt x="152251" y="172806"/>
                    </a:cubicBezTo>
                    <a:cubicBezTo>
                      <a:pt x="166958" y="205896"/>
                      <a:pt x="163281" y="241928"/>
                      <a:pt x="164016" y="276489"/>
                    </a:cubicBezTo>
                    <a:cubicBezTo>
                      <a:pt x="116219" y="297814"/>
                      <a:pt x="152986" y="330169"/>
                      <a:pt x="152251" y="357377"/>
                    </a:cubicBezTo>
                    <a:close/>
                  </a:path>
                </a:pathLst>
              </a:custGeom>
              <a:solidFill>
                <a:srgbClr val="F7B7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8" name="Freeform: Shape 197">
                <a:extLst>
                  <a:ext uri="{FF2B5EF4-FFF2-40B4-BE49-F238E27FC236}">
                    <a16:creationId xmlns:a16="http://schemas.microsoft.com/office/drawing/2014/main" id="{FA152E53-FF36-47DF-BF58-2B2D8D142A52}"/>
                  </a:ext>
                </a:extLst>
              </p:cNvPr>
              <p:cNvSpPr/>
              <p:nvPr/>
            </p:nvSpPr>
            <p:spPr>
              <a:xfrm>
                <a:off x="11418502" y="3156781"/>
                <a:ext cx="167446" cy="289130"/>
              </a:xfrm>
              <a:custGeom>
                <a:avLst/>
                <a:gdLst>
                  <a:gd name="connsiteX0" fmla="*/ 49184 w 167446"/>
                  <a:gd name="connsiteY0" fmla="*/ 876 h 289130"/>
                  <a:gd name="connsiteX1" fmla="*/ 157279 w 167446"/>
                  <a:gd name="connsiteY1" fmla="*/ 183241 h 289130"/>
                  <a:gd name="connsiteX2" fmla="*/ 14623 w 167446"/>
                  <a:gd name="connsiteY2" fmla="*/ 289131 h 289130"/>
                  <a:gd name="connsiteX3" fmla="*/ 2857 w 167446"/>
                  <a:gd name="connsiteY3" fmla="*/ 231774 h 289130"/>
                  <a:gd name="connsiteX4" fmla="*/ 2857 w 167446"/>
                  <a:gd name="connsiteY4" fmla="*/ 105295 h 289130"/>
                  <a:gd name="connsiteX5" fmla="*/ 35947 w 167446"/>
                  <a:gd name="connsiteY5" fmla="*/ 47938 h 289130"/>
                  <a:gd name="connsiteX6" fmla="*/ 49184 w 167446"/>
                  <a:gd name="connsiteY6" fmla="*/ 876 h 289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7446" h="289130">
                    <a:moveTo>
                      <a:pt x="49184" y="876"/>
                    </a:moveTo>
                    <a:cubicBezTo>
                      <a:pt x="147720" y="-11625"/>
                      <a:pt x="188164" y="112648"/>
                      <a:pt x="157279" y="183241"/>
                    </a:cubicBezTo>
                    <a:cubicBezTo>
                      <a:pt x="131542" y="240598"/>
                      <a:pt x="87421" y="287660"/>
                      <a:pt x="14623" y="289131"/>
                    </a:cubicBezTo>
                    <a:cubicBezTo>
                      <a:pt x="15358" y="269277"/>
                      <a:pt x="16828" y="248687"/>
                      <a:pt x="2857" y="231774"/>
                    </a:cubicBezTo>
                    <a:cubicBezTo>
                      <a:pt x="-11114" y="189859"/>
                      <a:pt x="32270" y="147209"/>
                      <a:pt x="2857" y="105295"/>
                    </a:cubicBezTo>
                    <a:cubicBezTo>
                      <a:pt x="43300" y="103824"/>
                      <a:pt x="30065" y="68528"/>
                      <a:pt x="35947" y="47938"/>
                    </a:cubicBezTo>
                    <a:cubicBezTo>
                      <a:pt x="40360" y="31760"/>
                      <a:pt x="39624" y="14848"/>
                      <a:pt x="49184" y="876"/>
                    </a:cubicBezTo>
                    <a:close/>
                  </a:path>
                </a:pathLst>
              </a:custGeom>
              <a:solidFill>
                <a:srgbClr val="F6B8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9" name="Freeform: Shape 198">
                <a:extLst>
                  <a:ext uri="{FF2B5EF4-FFF2-40B4-BE49-F238E27FC236}">
                    <a16:creationId xmlns:a16="http://schemas.microsoft.com/office/drawing/2014/main" id="{117E6D04-7007-470F-86E0-4D98812986A2}"/>
                  </a:ext>
                </a:extLst>
              </p:cNvPr>
              <p:cNvSpPr/>
              <p:nvPr/>
            </p:nvSpPr>
            <p:spPr>
              <a:xfrm>
                <a:off x="8852398" y="2286138"/>
                <a:ext cx="403373" cy="168713"/>
              </a:xfrm>
              <a:custGeom>
                <a:avLst/>
                <a:gdLst>
                  <a:gd name="connsiteX0" fmla="*/ 317339 w 403373"/>
                  <a:gd name="connsiteY0" fmla="*/ 168530 h 168713"/>
                  <a:gd name="connsiteX1" fmla="*/ 35702 w 403373"/>
                  <a:gd name="connsiteY1" fmla="*/ 123674 h 168713"/>
                  <a:gd name="connsiteX2" fmla="*/ 8495 w 403373"/>
                  <a:gd name="connsiteY2" fmla="*/ 66317 h 168713"/>
                  <a:gd name="connsiteX3" fmla="*/ 22466 w 403373"/>
                  <a:gd name="connsiteY3" fmla="*/ 19991 h 168713"/>
                  <a:gd name="connsiteX4" fmla="*/ 54086 w 403373"/>
                  <a:gd name="connsiteY4" fmla="*/ 8225 h 168713"/>
                  <a:gd name="connsiteX5" fmla="*/ 370283 w 403373"/>
                  <a:gd name="connsiteY5" fmla="*/ 121468 h 168713"/>
                  <a:gd name="connsiteX6" fmla="*/ 403374 w 403373"/>
                  <a:gd name="connsiteY6" fmla="*/ 145735 h 168713"/>
                  <a:gd name="connsiteX7" fmla="*/ 368813 w 403373"/>
                  <a:gd name="connsiteY7" fmla="*/ 167795 h 168713"/>
                  <a:gd name="connsiteX8" fmla="*/ 317339 w 403373"/>
                  <a:gd name="connsiteY8" fmla="*/ 168530 h 168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3373" h="168713">
                    <a:moveTo>
                      <a:pt x="317339" y="168530"/>
                    </a:moveTo>
                    <a:cubicBezTo>
                      <a:pt x="222479" y="158971"/>
                      <a:pt x="128356" y="153823"/>
                      <a:pt x="35702" y="123674"/>
                    </a:cubicBezTo>
                    <a:cubicBezTo>
                      <a:pt x="-3271" y="111173"/>
                      <a:pt x="-6947" y="101614"/>
                      <a:pt x="8495" y="66317"/>
                    </a:cubicBezTo>
                    <a:cubicBezTo>
                      <a:pt x="13642" y="54552"/>
                      <a:pt x="23937" y="38374"/>
                      <a:pt x="22466" y="19991"/>
                    </a:cubicBezTo>
                    <a:cubicBezTo>
                      <a:pt x="21731" y="4548"/>
                      <a:pt x="29820" y="-9423"/>
                      <a:pt x="54086" y="8225"/>
                    </a:cubicBezTo>
                    <a:cubicBezTo>
                      <a:pt x="147475" y="78083"/>
                      <a:pt x="255570" y="109703"/>
                      <a:pt x="370283" y="121468"/>
                    </a:cubicBezTo>
                    <a:cubicBezTo>
                      <a:pt x="386461" y="122939"/>
                      <a:pt x="403374" y="116321"/>
                      <a:pt x="403374" y="145735"/>
                    </a:cubicBezTo>
                    <a:cubicBezTo>
                      <a:pt x="402639" y="175884"/>
                      <a:pt x="384255" y="167059"/>
                      <a:pt x="368813" y="167795"/>
                    </a:cubicBezTo>
                    <a:cubicBezTo>
                      <a:pt x="351900" y="169265"/>
                      <a:pt x="334252" y="168530"/>
                      <a:pt x="317339" y="168530"/>
                    </a:cubicBezTo>
                    <a:close/>
                  </a:path>
                </a:pathLst>
              </a:custGeom>
              <a:solidFill>
                <a:srgbClr val="C68A6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0" name="Freeform: Shape 199">
                <a:extLst>
                  <a:ext uri="{FF2B5EF4-FFF2-40B4-BE49-F238E27FC236}">
                    <a16:creationId xmlns:a16="http://schemas.microsoft.com/office/drawing/2014/main" id="{579D16E9-1421-4849-A384-87D86DEA3D81}"/>
                  </a:ext>
                </a:extLst>
              </p:cNvPr>
              <p:cNvSpPr/>
              <p:nvPr/>
            </p:nvSpPr>
            <p:spPr>
              <a:xfrm>
                <a:off x="11744042" y="2401255"/>
                <a:ext cx="414963" cy="148561"/>
              </a:xfrm>
              <a:custGeom>
                <a:avLst/>
                <a:gdLst>
                  <a:gd name="connsiteX0" fmla="*/ 161174 w 414963"/>
                  <a:gd name="connsiteY0" fmla="*/ 145331 h 148561"/>
                  <a:gd name="connsiteX1" fmla="*/ 40577 w 414963"/>
                  <a:gd name="connsiteY1" fmla="*/ 145331 h 148561"/>
                  <a:gd name="connsiteX2" fmla="*/ 133 w 414963"/>
                  <a:gd name="connsiteY2" fmla="*/ 117388 h 148561"/>
                  <a:gd name="connsiteX3" fmla="*/ 36900 w 414963"/>
                  <a:gd name="connsiteY3" fmla="*/ 99005 h 148561"/>
                  <a:gd name="connsiteX4" fmla="*/ 361187 w 414963"/>
                  <a:gd name="connsiteY4" fmla="*/ 6351 h 148561"/>
                  <a:gd name="connsiteX5" fmla="*/ 392072 w 414963"/>
                  <a:gd name="connsiteY5" fmla="*/ 16646 h 148561"/>
                  <a:gd name="connsiteX6" fmla="*/ 413397 w 414963"/>
                  <a:gd name="connsiteY6" fmla="*/ 93857 h 148561"/>
                  <a:gd name="connsiteX7" fmla="*/ 387660 w 414963"/>
                  <a:gd name="connsiteY7" fmla="*/ 121800 h 148561"/>
                  <a:gd name="connsiteX8" fmla="*/ 161174 w 414963"/>
                  <a:gd name="connsiteY8" fmla="*/ 145331 h 148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14963" h="148561">
                    <a:moveTo>
                      <a:pt x="161174" y="145331"/>
                    </a:moveTo>
                    <a:cubicBezTo>
                      <a:pt x="109700" y="145331"/>
                      <a:pt x="75139" y="144596"/>
                      <a:pt x="40577" y="145331"/>
                    </a:cubicBezTo>
                    <a:cubicBezTo>
                      <a:pt x="19252" y="146067"/>
                      <a:pt x="1604" y="141655"/>
                      <a:pt x="133" y="117388"/>
                    </a:cubicBezTo>
                    <a:cubicBezTo>
                      <a:pt x="-2072" y="85769"/>
                      <a:pt x="23665" y="99740"/>
                      <a:pt x="36900" y="99005"/>
                    </a:cubicBezTo>
                    <a:cubicBezTo>
                      <a:pt x="152350" y="92387"/>
                      <a:pt x="263387" y="70326"/>
                      <a:pt x="361187" y="6351"/>
                    </a:cubicBezTo>
                    <a:cubicBezTo>
                      <a:pt x="383983" y="-8355"/>
                      <a:pt x="387660" y="5616"/>
                      <a:pt x="392072" y="16646"/>
                    </a:cubicBezTo>
                    <a:cubicBezTo>
                      <a:pt x="403102" y="40913"/>
                      <a:pt x="400896" y="68856"/>
                      <a:pt x="413397" y="93857"/>
                    </a:cubicBezTo>
                    <a:cubicBezTo>
                      <a:pt x="420014" y="107829"/>
                      <a:pt x="404572" y="120330"/>
                      <a:pt x="387660" y="121800"/>
                    </a:cubicBezTo>
                    <a:cubicBezTo>
                      <a:pt x="306036" y="130625"/>
                      <a:pt x="226619" y="157832"/>
                      <a:pt x="161174" y="145331"/>
                    </a:cubicBezTo>
                    <a:close/>
                  </a:path>
                </a:pathLst>
              </a:custGeom>
              <a:solidFill>
                <a:srgbClr val="C8896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1" name="Freeform: Shape 200">
                <a:extLst>
                  <a:ext uri="{FF2B5EF4-FFF2-40B4-BE49-F238E27FC236}">
                    <a16:creationId xmlns:a16="http://schemas.microsoft.com/office/drawing/2014/main" id="{13B4784E-9FCD-4D7B-8043-768E931D4C09}"/>
                  </a:ext>
                </a:extLst>
              </p:cNvPr>
              <p:cNvSpPr/>
              <p:nvPr/>
            </p:nvSpPr>
            <p:spPr>
              <a:xfrm>
                <a:off x="10660695" y="4801702"/>
                <a:ext cx="359590" cy="120480"/>
              </a:xfrm>
              <a:custGeom>
                <a:avLst/>
                <a:gdLst>
                  <a:gd name="connsiteX0" fmla="*/ 136358 w 359590"/>
                  <a:gd name="connsiteY0" fmla="*/ 118574 h 120480"/>
                  <a:gd name="connsiteX1" fmla="*/ 25320 w 359590"/>
                  <a:gd name="connsiteY1" fmla="*/ 108279 h 120480"/>
                  <a:gd name="connsiteX2" fmla="*/ 319 w 359590"/>
                  <a:gd name="connsiteY2" fmla="*/ 94308 h 120480"/>
                  <a:gd name="connsiteX3" fmla="*/ 18703 w 359590"/>
                  <a:gd name="connsiteY3" fmla="*/ 62688 h 120480"/>
                  <a:gd name="connsiteX4" fmla="*/ 76059 w 359590"/>
                  <a:gd name="connsiteY4" fmla="*/ 49452 h 120480"/>
                  <a:gd name="connsiteX5" fmla="*/ 277544 w 359590"/>
                  <a:gd name="connsiteY5" fmla="*/ 9743 h 120480"/>
                  <a:gd name="connsiteX6" fmla="*/ 355490 w 359590"/>
                  <a:gd name="connsiteY6" fmla="*/ 13420 h 120480"/>
                  <a:gd name="connsiteX7" fmla="*/ 302545 w 359590"/>
                  <a:gd name="connsiteY7" fmla="*/ 108279 h 120480"/>
                  <a:gd name="connsiteX8" fmla="*/ 136358 w 359590"/>
                  <a:gd name="connsiteY8" fmla="*/ 118574 h 120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59590" h="120480">
                    <a:moveTo>
                      <a:pt x="136358" y="118574"/>
                    </a:moveTo>
                    <a:cubicBezTo>
                      <a:pt x="106944" y="111956"/>
                      <a:pt x="64294" y="132546"/>
                      <a:pt x="25320" y="108279"/>
                    </a:cubicBezTo>
                    <a:cubicBezTo>
                      <a:pt x="17232" y="103867"/>
                      <a:pt x="3260" y="113427"/>
                      <a:pt x="319" y="94308"/>
                    </a:cubicBezTo>
                    <a:cubicBezTo>
                      <a:pt x="-1887" y="77395"/>
                      <a:pt x="7673" y="67835"/>
                      <a:pt x="18703" y="62688"/>
                    </a:cubicBezTo>
                    <a:cubicBezTo>
                      <a:pt x="36350" y="53864"/>
                      <a:pt x="54734" y="48716"/>
                      <a:pt x="76059" y="49452"/>
                    </a:cubicBezTo>
                    <a:cubicBezTo>
                      <a:pt x="145917" y="50923"/>
                      <a:pt x="213569" y="39157"/>
                      <a:pt x="277544" y="9743"/>
                    </a:cubicBezTo>
                    <a:cubicBezTo>
                      <a:pt x="302545" y="-2022"/>
                      <a:pt x="334901" y="-5699"/>
                      <a:pt x="355490" y="13420"/>
                    </a:cubicBezTo>
                    <a:cubicBezTo>
                      <a:pt x="373138" y="30333"/>
                      <a:pt x="329753" y="101661"/>
                      <a:pt x="302545" y="108279"/>
                    </a:cubicBezTo>
                    <a:cubicBezTo>
                      <a:pt x="251071" y="120780"/>
                      <a:pt x="198862" y="120780"/>
                      <a:pt x="136358" y="118574"/>
                    </a:cubicBezTo>
                    <a:close/>
                  </a:path>
                </a:pathLst>
              </a:custGeom>
              <a:solidFill>
                <a:srgbClr val="F3DBC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2" name="Freeform: Shape 201">
                <a:extLst>
                  <a:ext uri="{FF2B5EF4-FFF2-40B4-BE49-F238E27FC236}">
                    <a16:creationId xmlns:a16="http://schemas.microsoft.com/office/drawing/2014/main" id="{7D3296D2-AB8C-4B73-81B2-6758D0A609A1}"/>
                  </a:ext>
                </a:extLst>
              </p:cNvPr>
              <p:cNvSpPr/>
              <p:nvPr/>
            </p:nvSpPr>
            <p:spPr>
              <a:xfrm>
                <a:off x="10119065" y="4876059"/>
                <a:ext cx="324496" cy="69958"/>
              </a:xfrm>
              <a:custGeom>
                <a:avLst/>
                <a:gdLst>
                  <a:gd name="connsiteX0" fmla="*/ 0 w 324496"/>
                  <a:gd name="connsiteY0" fmla="*/ 97 h 69958"/>
                  <a:gd name="connsiteX1" fmla="*/ 138980 w 324496"/>
                  <a:gd name="connsiteY1" fmla="*/ 8185 h 69958"/>
                  <a:gd name="connsiteX2" fmla="*/ 266930 w 324496"/>
                  <a:gd name="connsiteY2" fmla="*/ 9656 h 69958"/>
                  <a:gd name="connsiteX3" fmla="*/ 313992 w 324496"/>
                  <a:gd name="connsiteY3" fmla="*/ 23628 h 69958"/>
                  <a:gd name="connsiteX4" fmla="*/ 311786 w 324496"/>
                  <a:gd name="connsiteY4" fmla="*/ 55983 h 69958"/>
                  <a:gd name="connsiteX5" fmla="*/ 47797 w 324496"/>
                  <a:gd name="connsiteY5" fmla="*/ 64072 h 69958"/>
                  <a:gd name="connsiteX6" fmla="*/ 0 w 324496"/>
                  <a:gd name="connsiteY6" fmla="*/ 97 h 69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4496" h="69958">
                    <a:moveTo>
                      <a:pt x="0" y="97"/>
                    </a:moveTo>
                    <a:cubicBezTo>
                      <a:pt x="47062" y="2303"/>
                      <a:pt x="91918" y="-5051"/>
                      <a:pt x="138980" y="8185"/>
                    </a:cubicBezTo>
                    <a:cubicBezTo>
                      <a:pt x="178689" y="19216"/>
                      <a:pt x="224280" y="11862"/>
                      <a:pt x="266930" y="9656"/>
                    </a:cubicBezTo>
                    <a:cubicBezTo>
                      <a:pt x="285314" y="8185"/>
                      <a:pt x="300756" y="15539"/>
                      <a:pt x="313992" y="23628"/>
                    </a:cubicBezTo>
                    <a:cubicBezTo>
                      <a:pt x="328699" y="33187"/>
                      <a:pt x="327963" y="55983"/>
                      <a:pt x="311786" y="55983"/>
                    </a:cubicBezTo>
                    <a:cubicBezTo>
                      <a:pt x="223545" y="58189"/>
                      <a:pt x="136039" y="80249"/>
                      <a:pt x="47797" y="64072"/>
                    </a:cubicBezTo>
                    <a:cubicBezTo>
                      <a:pt x="13237" y="57454"/>
                      <a:pt x="5883" y="32452"/>
                      <a:pt x="0" y="97"/>
                    </a:cubicBezTo>
                    <a:close/>
                  </a:path>
                </a:pathLst>
              </a:custGeom>
              <a:solidFill>
                <a:srgbClr val="E8CBB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3" name="Freeform: Shape 202">
                <a:extLst>
                  <a:ext uri="{FF2B5EF4-FFF2-40B4-BE49-F238E27FC236}">
                    <a16:creationId xmlns:a16="http://schemas.microsoft.com/office/drawing/2014/main" id="{F27500D1-9CA5-4979-8ECE-ED5EDF5002AE}"/>
                  </a:ext>
                </a:extLst>
              </p:cNvPr>
              <p:cNvSpPr/>
              <p:nvPr/>
            </p:nvSpPr>
            <p:spPr>
              <a:xfrm>
                <a:off x="10548506" y="3942426"/>
                <a:ext cx="213728" cy="96949"/>
              </a:xfrm>
              <a:custGeom>
                <a:avLst/>
                <a:gdLst>
                  <a:gd name="connsiteX0" fmla="*/ 0 w 213728"/>
                  <a:gd name="connsiteY0" fmla="*/ 22638 h 96949"/>
                  <a:gd name="connsiteX1" fmla="*/ 183836 w 213728"/>
                  <a:gd name="connsiteY1" fmla="*/ 578 h 96949"/>
                  <a:gd name="connsiteX2" fmla="*/ 208103 w 213728"/>
                  <a:gd name="connsiteY2" fmla="*/ 8667 h 96949"/>
                  <a:gd name="connsiteX3" fmla="*/ 203690 w 213728"/>
                  <a:gd name="connsiteY3" fmla="*/ 29992 h 96949"/>
                  <a:gd name="connsiteX4" fmla="*/ 38974 w 213728"/>
                  <a:gd name="connsiteY4" fmla="*/ 69700 h 96949"/>
                  <a:gd name="connsiteX5" fmla="*/ 0 w 213728"/>
                  <a:gd name="connsiteY5" fmla="*/ 22638 h 969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728" h="96949">
                    <a:moveTo>
                      <a:pt x="0" y="22638"/>
                    </a:moveTo>
                    <a:cubicBezTo>
                      <a:pt x="62504" y="20432"/>
                      <a:pt x="123538" y="13814"/>
                      <a:pt x="183836" y="578"/>
                    </a:cubicBezTo>
                    <a:cubicBezTo>
                      <a:pt x="195601" y="-1628"/>
                      <a:pt x="200749" y="2784"/>
                      <a:pt x="208103" y="8667"/>
                    </a:cubicBezTo>
                    <a:cubicBezTo>
                      <a:pt x="222073" y="19697"/>
                      <a:pt x="205896" y="23374"/>
                      <a:pt x="203690" y="29992"/>
                    </a:cubicBezTo>
                    <a:cubicBezTo>
                      <a:pt x="177953" y="97643"/>
                      <a:pt x="90448" y="119704"/>
                      <a:pt x="38974" y="69700"/>
                    </a:cubicBezTo>
                    <a:cubicBezTo>
                      <a:pt x="25002" y="55729"/>
                      <a:pt x="5883" y="44699"/>
                      <a:pt x="0" y="22638"/>
                    </a:cubicBezTo>
                    <a:close/>
                  </a:path>
                </a:pathLst>
              </a:custGeom>
              <a:solidFill>
                <a:srgbClr val="F7F2F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4" name="Freeform: Shape 203">
                <a:extLst>
                  <a:ext uri="{FF2B5EF4-FFF2-40B4-BE49-F238E27FC236}">
                    <a16:creationId xmlns:a16="http://schemas.microsoft.com/office/drawing/2014/main" id="{10419AFB-325C-45D3-B6F5-BEBDF5BD923D}"/>
                  </a:ext>
                </a:extLst>
              </p:cNvPr>
              <p:cNvSpPr/>
              <p:nvPr/>
            </p:nvSpPr>
            <p:spPr>
              <a:xfrm>
                <a:off x="10289444" y="3952258"/>
                <a:ext cx="198763" cy="91691"/>
              </a:xfrm>
              <a:custGeom>
                <a:avLst/>
                <a:gdLst>
                  <a:gd name="connsiteX0" fmla="*/ 198764 w 198763"/>
                  <a:gd name="connsiteY0" fmla="*/ 15748 h 91691"/>
                  <a:gd name="connsiteX1" fmla="*/ 111258 w 198763"/>
                  <a:gd name="connsiteY1" fmla="*/ 90753 h 91691"/>
                  <a:gd name="connsiteX2" fmla="*/ 9780 w 198763"/>
                  <a:gd name="connsiteY2" fmla="*/ 34867 h 91691"/>
                  <a:gd name="connsiteX3" fmla="*/ 32575 w 198763"/>
                  <a:gd name="connsiteY3" fmla="*/ 306 h 91691"/>
                  <a:gd name="connsiteX4" fmla="*/ 116405 w 198763"/>
                  <a:gd name="connsiteY4" fmla="*/ 6188 h 91691"/>
                  <a:gd name="connsiteX5" fmla="*/ 198764 w 198763"/>
                  <a:gd name="connsiteY5" fmla="*/ 15748 h 916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763" h="91691">
                    <a:moveTo>
                      <a:pt x="198764" y="15748"/>
                    </a:moveTo>
                    <a:cubicBezTo>
                      <a:pt x="189939" y="66487"/>
                      <a:pt x="150967" y="84870"/>
                      <a:pt x="111258" y="90753"/>
                    </a:cubicBezTo>
                    <a:cubicBezTo>
                      <a:pt x="67872" y="97371"/>
                      <a:pt x="34782" y="67957"/>
                      <a:pt x="9780" y="34867"/>
                    </a:cubicBezTo>
                    <a:cubicBezTo>
                      <a:pt x="-10809" y="7659"/>
                      <a:pt x="3162" y="-1901"/>
                      <a:pt x="32575" y="306"/>
                    </a:cubicBezTo>
                    <a:cubicBezTo>
                      <a:pt x="60519" y="2512"/>
                      <a:pt x="90668" y="-2636"/>
                      <a:pt x="116405" y="6188"/>
                    </a:cubicBezTo>
                    <a:cubicBezTo>
                      <a:pt x="143613" y="16483"/>
                      <a:pt x="171556" y="3982"/>
                      <a:pt x="198764" y="15748"/>
                    </a:cubicBezTo>
                    <a:close/>
                  </a:path>
                </a:pathLst>
              </a:custGeom>
              <a:solidFill>
                <a:srgbClr val="F1EBE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5" name="Freeform: Shape 204">
                <a:extLst>
                  <a:ext uri="{FF2B5EF4-FFF2-40B4-BE49-F238E27FC236}">
                    <a16:creationId xmlns:a16="http://schemas.microsoft.com/office/drawing/2014/main" id="{9198C2D0-9B9C-4124-9B86-ADE69CEC23D7}"/>
                  </a:ext>
                </a:extLst>
              </p:cNvPr>
              <p:cNvSpPr/>
              <p:nvPr/>
            </p:nvSpPr>
            <p:spPr>
              <a:xfrm>
                <a:off x="10094799" y="3942817"/>
                <a:ext cx="164825" cy="304619"/>
              </a:xfrm>
              <a:custGeom>
                <a:avLst/>
                <a:gdLst>
                  <a:gd name="connsiteX0" fmla="*/ 0 w 164825"/>
                  <a:gd name="connsiteY0" fmla="*/ 304620 h 304619"/>
                  <a:gd name="connsiteX1" fmla="*/ 91182 w 164825"/>
                  <a:gd name="connsiteY1" fmla="*/ 98724 h 304619"/>
                  <a:gd name="connsiteX2" fmla="*/ 126479 w 164825"/>
                  <a:gd name="connsiteY2" fmla="*/ 32543 h 304619"/>
                  <a:gd name="connsiteX3" fmla="*/ 149274 w 164825"/>
                  <a:gd name="connsiteY3" fmla="*/ 188 h 304619"/>
                  <a:gd name="connsiteX4" fmla="*/ 161040 w 164825"/>
                  <a:gd name="connsiteY4" fmla="*/ 42838 h 304619"/>
                  <a:gd name="connsiteX5" fmla="*/ 119125 w 164825"/>
                  <a:gd name="connsiteY5" fmla="*/ 140638 h 304619"/>
                  <a:gd name="connsiteX6" fmla="*/ 0 w 164825"/>
                  <a:gd name="connsiteY6" fmla="*/ 304620 h 304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825" h="304619">
                    <a:moveTo>
                      <a:pt x="0" y="304620"/>
                    </a:moveTo>
                    <a:cubicBezTo>
                      <a:pt x="6617" y="219320"/>
                      <a:pt x="56621" y="161963"/>
                      <a:pt x="91182" y="98724"/>
                    </a:cubicBezTo>
                    <a:cubicBezTo>
                      <a:pt x="103683" y="76663"/>
                      <a:pt x="120596" y="56074"/>
                      <a:pt x="126479" y="32543"/>
                    </a:cubicBezTo>
                    <a:cubicBezTo>
                      <a:pt x="130891" y="15630"/>
                      <a:pt x="136039" y="-2018"/>
                      <a:pt x="149274" y="188"/>
                    </a:cubicBezTo>
                    <a:cubicBezTo>
                      <a:pt x="175011" y="3864"/>
                      <a:pt x="161040" y="28866"/>
                      <a:pt x="161040" y="42838"/>
                    </a:cubicBezTo>
                    <a:cubicBezTo>
                      <a:pt x="159569" y="79605"/>
                      <a:pt x="134567" y="108283"/>
                      <a:pt x="119125" y="140638"/>
                    </a:cubicBezTo>
                    <a:cubicBezTo>
                      <a:pt x="90447" y="199466"/>
                      <a:pt x="50003" y="250204"/>
                      <a:pt x="0" y="304620"/>
                    </a:cubicBezTo>
                    <a:close/>
                  </a:path>
                </a:pathLst>
              </a:custGeom>
              <a:solidFill>
                <a:srgbClr val="ECD92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6" name="Freeform: Shape 205">
                <a:extLst>
                  <a:ext uri="{FF2B5EF4-FFF2-40B4-BE49-F238E27FC236}">
                    <a16:creationId xmlns:a16="http://schemas.microsoft.com/office/drawing/2014/main" id="{49BA2EAE-9D77-4F12-9BB5-A61214A4993F}"/>
                  </a:ext>
                </a:extLst>
              </p:cNvPr>
              <p:cNvSpPr/>
              <p:nvPr/>
            </p:nvSpPr>
            <p:spPr>
              <a:xfrm>
                <a:off x="10796166" y="3948887"/>
                <a:ext cx="184722" cy="310314"/>
              </a:xfrm>
              <a:custGeom>
                <a:avLst/>
                <a:gdLst>
                  <a:gd name="connsiteX0" fmla="*/ 184723 w 184722"/>
                  <a:gd name="connsiteY0" fmla="*/ 310315 h 310314"/>
                  <a:gd name="connsiteX1" fmla="*/ 3828 w 184722"/>
                  <a:gd name="connsiteY1" fmla="*/ 0 h 310314"/>
                  <a:gd name="connsiteX2" fmla="*/ 184723 w 184722"/>
                  <a:gd name="connsiteY2" fmla="*/ 310315 h 310314"/>
                </a:gdLst>
                <a:ahLst/>
                <a:cxnLst>
                  <a:cxn ang="0">
                    <a:pos x="connsiteX0" y="connsiteY0"/>
                  </a:cxn>
                  <a:cxn ang="0">
                    <a:pos x="connsiteX1" y="connsiteY1"/>
                  </a:cxn>
                  <a:cxn ang="0">
                    <a:pos x="connsiteX2" y="connsiteY2"/>
                  </a:cxn>
                </a:cxnLst>
                <a:rect l="l" t="t" r="r" b="b"/>
                <a:pathLst>
                  <a:path w="184722" h="310314">
                    <a:moveTo>
                      <a:pt x="184723" y="310315"/>
                    </a:moveTo>
                    <a:cubicBezTo>
                      <a:pt x="56773" y="208102"/>
                      <a:pt x="-18233" y="85300"/>
                      <a:pt x="3828" y="0"/>
                    </a:cubicBezTo>
                    <a:cubicBezTo>
                      <a:pt x="44272" y="119861"/>
                      <a:pt x="132513" y="196337"/>
                      <a:pt x="184723" y="310315"/>
                    </a:cubicBezTo>
                    <a:close/>
                  </a:path>
                </a:pathLst>
              </a:custGeom>
              <a:solidFill>
                <a:srgbClr val="E4D73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7" name="Freeform: Shape 206">
                <a:extLst>
                  <a:ext uri="{FF2B5EF4-FFF2-40B4-BE49-F238E27FC236}">
                    <a16:creationId xmlns:a16="http://schemas.microsoft.com/office/drawing/2014/main" id="{8270C702-0C93-43B9-9C77-34B5F6BE48E5}"/>
                  </a:ext>
                </a:extLst>
              </p:cNvPr>
              <p:cNvSpPr/>
              <p:nvPr/>
            </p:nvSpPr>
            <p:spPr>
              <a:xfrm>
                <a:off x="11079424" y="4502654"/>
                <a:ext cx="183979" cy="100097"/>
              </a:xfrm>
              <a:custGeom>
                <a:avLst/>
                <a:gdLst>
                  <a:gd name="connsiteX0" fmla="*/ 80888 w 183979"/>
                  <a:gd name="connsiteY0" fmla="*/ 94807 h 100097"/>
                  <a:gd name="connsiteX1" fmla="*/ 46327 w 183979"/>
                  <a:gd name="connsiteY1" fmla="*/ 95542 h 100097"/>
                  <a:gd name="connsiteX2" fmla="*/ 0 w 183979"/>
                  <a:gd name="connsiteY2" fmla="*/ 64657 h 100097"/>
                  <a:gd name="connsiteX3" fmla="*/ 42650 w 183979"/>
                  <a:gd name="connsiteY3" fmla="*/ 47745 h 100097"/>
                  <a:gd name="connsiteX4" fmla="*/ 138245 w 183979"/>
                  <a:gd name="connsiteY4" fmla="*/ 13183 h 100097"/>
                  <a:gd name="connsiteX5" fmla="*/ 179424 w 183979"/>
                  <a:gd name="connsiteY5" fmla="*/ 16860 h 100097"/>
                  <a:gd name="connsiteX6" fmla="*/ 155893 w 183979"/>
                  <a:gd name="connsiteY6" fmla="*/ 81571 h 100097"/>
                  <a:gd name="connsiteX7" fmla="*/ 80888 w 183979"/>
                  <a:gd name="connsiteY7" fmla="*/ 94807 h 1000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79" h="100097">
                    <a:moveTo>
                      <a:pt x="80888" y="94807"/>
                    </a:moveTo>
                    <a:cubicBezTo>
                      <a:pt x="64711" y="95542"/>
                      <a:pt x="53680" y="99954"/>
                      <a:pt x="46327" y="95542"/>
                    </a:cubicBezTo>
                    <a:cubicBezTo>
                      <a:pt x="29414" y="86718"/>
                      <a:pt x="0" y="85247"/>
                      <a:pt x="0" y="64657"/>
                    </a:cubicBezTo>
                    <a:cubicBezTo>
                      <a:pt x="0" y="47745"/>
                      <a:pt x="26473" y="52157"/>
                      <a:pt x="42650" y="47745"/>
                    </a:cubicBezTo>
                    <a:cubicBezTo>
                      <a:pt x="75006" y="39656"/>
                      <a:pt x="106625" y="26420"/>
                      <a:pt x="138245" y="13183"/>
                    </a:cubicBezTo>
                    <a:cubicBezTo>
                      <a:pt x="153687" y="6565"/>
                      <a:pt x="173542" y="-14760"/>
                      <a:pt x="179424" y="16860"/>
                    </a:cubicBezTo>
                    <a:cubicBezTo>
                      <a:pt x="183101" y="38920"/>
                      <a:pt x="194866" y="77894"/>
                      <a:pt x="155893" y="81571"/>
                    </a:cubicBezTo>
                    <a:cubicBezTo>
                      <a:pt x="127950" y="85247"/>
                      <a:pt x="104419" y="110984"/>
                      <a:pt x="80888" y="94807"/>
                    </a:cubicBezTo>
                    <a:close/>
                  </a:path>
                </a:pathLst>
              </a:custGeom>
              <a:solidFill>
                <a:srgbClr val="E7C9B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8" name="Freeform: Shape 207">
                <a:extLst>
                  <a:ext uri="{FF2B5EF4-FFF2-40B4-BE49-F238E27FC236}">
                    <a16:creationId xmlns:a16="http://schemas.microsoft.com/office/drawing/2014/main" id="{B12EC6A4-07AD-4BCC-851B-AB61A287FA8B}"/>
                  </a:ext>
                </a:extLst>
              </p:cNvPr>
              <p:cNvSpPr/>
              <p:nvPr/>
            </p:nvSpPr>
            <p:spPr>
              <a:xfrm>
                <a:off x="9287392" y="2264290"/>
                <a:ext cx="117142" cy="226417"/>
              </a:xfrm>
              <a:custGeom>
                <a:avLst/>
                <a:gdLst>
                  <a:gd name="connsiteX0" fmla="*/ 0 w 117142"/>
                  <a:gd name="connsiteY0" fmla="*/ 184495 h 226417"/>
                  <a:gd name="connsiteX1" fmla="*/ 69122 w 117142"/>
                  <a:gd name="connsiteY1" fmla="*/ 14631 h 226417"/>
                  <a:gd name="connsiteX2" fmla="*/ 103683 w 117142"/>
                  <a:gd name="connsiteY2" fmla="*/ 5072 h 226417"/>
                  <a:gd name="connsiteX3" fmla="*/ 105155 w 117142"/>
                  <a:gd name="connsiteY3" fmla="*/ 37427 h 226417"/>
                  <a:gd name="connsiteX4" fmla="*/ 38974 w 117142"/>
                  <a:gd name="connsiteY4" fmla="*/ 194055 h 226417"/>
                  <a:gd name="connsiteX5" fmla="*/ 13972 w 117142"/>
                  <a:gd name="connsiteY5" fmla="*/ 224939 h 226417"/>
                  <a:gd name="connsiteX6" fmla="*/ 0 w 117142"/>
                  <a:gd name="connsiteY6" fmla="*/ 184495 h 2264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142" h="226417">
                    <a:moveTo>
                      <a:pt x="0" y="184495"/>
                    </a:moveTo>
                    <a:cubicBezTo>
                      <a:pt x="15442" y="126403"/>
                      <a:pt x="34561" y="66840"/>
                      <a:pt x="69122" y="14631"/>
                    </a:cubicBezTo>
                    <a:cubicBezTo>
                      <a:pt x="75741" y="4336"/>
                      <a:pt x="82358" y="-6694"/>
                      <a:pt x="103683" y="5072"/>
                    </a:cubicBezTo>
                    <a:cubicBezTo>
                      <a:pt x="130155" y="19778"/>
                      <a:pt x="110302" y="26396"/>
                      <a:pt x="105155" y="37427"/>
                    </a:cubicBezTo>
                    <a:cubicBezTo>
                      <a:pt x="83094" y="89636"/>
                      <a:pt x="61769" y="141845"/>
                      <a:pt x="38974" y="194055"/>
                    </a:cubicBezTo>
                    <a:cubicBezTo>
                      <a:pt x="33826" y="205820"/>
                      <a:pt x="44121" y="233028"/>
                      <a:pt x="13972" y="224939"/>
                    </a:cubicBezTo>
                    <a:cubicBezTo>
                      <a:pt x="-11030" y="218321"/>
                      <a:pt x="8089" y="199202"/>
                      <a:pt x="0" y="184495"/>
                    </a:cubicBezTo>
                    <a:close/>
                  </a:path>
                </a:pathLst>
              </a:custGeom>
              <a:solidFill>
                <a:srgbClr val="4E96C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9" name="Freeform: Shape 208">
                <a:extLst>
                  <a:ext uri="{FF2B5EF4-FFF2-40B4-BE49-F238E27FC236}">
                    <a16:creationId xmlns:a16="http://schemas.microsoft.com/office/drawing/2014/main" id="{F5856FD4-1E8E-4B0E-993B-FC7F160B06F9}"/>
                  </a:ext>
                </a:extLst>
              </p:cNvPr>
              <p:cNvSpPr/>
              <p:nvPr/>
            </p:nvSpPr>
            <p:spPr>
              <a:xfrm>
                <a:off x="10419581" y="4063601"/>
                <a:ext cx="80694" cy="201889"/>
              </a:xfrm>
              <a:custGeom>
                <a:avLst/>
                <a:gdLst>
                  <a:gd name="connsiteX0" fmla="*/ 78186 w 80694"/>
                  <a:gd name="connsiteY0" fmla="*/ 0 h 201889"/>
                  <a:gd name="connsiteX1" fmla="*/ 67891 w 80694"/>
                  <a:gd name="connsiteY1" fmla="*/ 180159 h 201889"/>
                  <a:gd name="connsiteX2" fmla="*/ 38478 w 80694"/>
                  <a:gd name="connsiteY2" fmla="*/ 199278 h 201889"/>
                  <a:gd name="connsiteX3" fmla="*/ 975 w 80694"/>
                  <a:gd name="connsiteY3" fmla="*/ 171335 h 201889"/>
                  <a:gd name="connsiteX4" fmla="*/ 78186 w 80694"/>
                  <a:gd name="connsiteY4" fmla="*/ 0 h 2018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694" h="201889">
                    <a:moveTo>
                      <a:pt x="78186" y="0"/>
                    </a:moveTo>
                    <a:cubicBezTo>
                      <a:pt x="89216" y="65446"/>
                      <a:pt x="59803" y="121332"/>
                      <a:pt x="67891" y="180159"/>
                    </a:cubicBezTo>
                    <a:cubicBezTo>
                      <a:pt x="71568" y="208102"/>
                      <a:pt x="49508" y="202220"/>
                      <a:pt x="38478" y="199278"/>
                    </a:cubicBezTo>
                    <a:cubicBezTo>
                      <a:pt x="23035" y="195602"/>
                      <a:pt x="-5643" y="194131"/>
                      <a:pt x="975" y="171335"/>
                    </a:cubicBezTo>
                    <a:cubicBezTo>
                      <a:pt x="18624" y="113978"/>
                      <a:pt x="31860" y="54416"/>
                      <a:pt x="78186" y="0"/>
                    </a:cubicBezTo>
                    <a:close/>
                  </a:path>
                </a:pathLst>
              </a:custGeom>
              <a:solidFill>
                <a:srgbClr val="63AED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0" name="Freeform: Shape 209">
                <a:extLst>
                  <a:ext uri="{FF2B5EF4-FFF2-40B4-BE49-F238E27FC236}">
                    <a16:creationId xmlns:a16="http://schemas.microsoft.com/office/drawing/2014/main" id="{906DAF0F-C168-4D3C-AF2A-40D7A5FF7170}"/>
                  </a:ext>
                </a:extLst>
              </p:cNvPr>
              <p:cNvSpPr/>
              <p:nvPr/>
            </p:nvSpPr>
            <p:spPr>
              <a:xfrm>
                <a:off x="9851405" y="4552533"/>
                <a:ext cx="142651" cy="91327"/>
              </a:xfrm>
              <a:custGeom>
                <a:avLst/>
                <a:gdLst>
                  <a:gd name="connsiteX0" fmla="*/ 142652 w 142651"/>
                  <a:gd name="connsiteY0" fmla="*/ 61105 h 91327"/>
                  <a:gd name="connsiteX1" fmla="*/ 98531 w 142651"/>
                  <a:gd name="connsiteY1" fmla="*/ 91254 h 91327"/>
                  <a:gd name="connsiteX2" fmla="*/ 41910 w 142651"/>
                  <a:gd name="connsiteY2" fmla="*/ 76547 h 91327"/>
                  <a:gd name="connsiteX3" fmla="*/ 5143 w 142651"/>
                  <a:gd name="connsiteY3" fmla="*/ 8896 h 91327"/>
                  <a:gd name="connsiteX4" fmla="*/ 58823 w 142651"/>
                  <a:gd name="connsiteY4" fmla="*/ 23603 h 91327"/>
                  <a:gd name="connsiteX5" fmla="*/ 105150 w 142651"/>
                  <a:gd name="connsiteY5" fmla="*/ 36103 h 91327"/>
                  <a:gd name="connsiteX6" fmla="*/ 142652 w 142651"/>
                  <a:gd name="connsiteY6" fmla="*/ 61105 h 913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2651" h="91327">
                    <a:moveTo>
                      <a:pt x="142652" y="61105"/>
                    </a:moveTo>
                    <a:cubicBezTo>
                      <a:pt x="138240" y="87578"/>
                      <a:pt x="117650" y="91989"/>
                      <a:pt x="98531" y="91254"/>
                    </a:cubicBezTo>
                    <a:cubicBezTo>
                      <a:pt x="79413" y="90519"/>
                      <a:pt x="57352" y="86842"/>
                      <a:pt x="41910" y="76547"/>
                    </a:cubicBezTo>
                    <a:cubicBezTo>
                      <a:pt x="19115" y="61105"/>
                      <a:pt x="-12505" y="38309"/>
                      <a:pt x="5143" y="8896"/>
                    </a:cubicBezTo>
                    <a:cubicBezTo>
                      <a:pt x="19850" y="-15371"/>
                      <a:pt x="41175" y="16984"/>
                      <a:pt x="58823" y="23603"/>
                    </a:cubicBezTo>
                    <a:cubicBezTo>
                      <a:pt x="74265" y="28750"/>
                      <a:pt x="88972" y="33162"/>
                      <a:pt x="105150" y="36103"/>
                    </a:cubicBezTo>
                    <a:cubicBezTo>
                      <a:pt x="116915" y="37574"/>
                      <a:pt x="138240" y="39780"/>
                      <a:pt x="142652" y="61105"/>
                    </a:cubicBezTo>
                    <a:close/>
                  </a:path>
                </a:pathLst>
              </a:custGeom>
              <a:solidFill>
                <a:srgbClr val="E2CBB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1" name="Freeform: Shape 210">
                <a:extLst>
                  <a:ext uri="{FF2B5EF4-FFF2-40B4-BE49-F238E27FC236}">
                    <a16:creationId xmlns:a16="http://schemas.microsoft.com/office/drawing/2014/main" id="{3F5BA29A-4395-4DAC-B20B-080768EE4947}"/>
                  </a:ext>
                </a:extLst>
              </p:cNvPr>
              <p:cNvSpPr/>
              <p:nvPr/>
            </p:nvSpPr>
            <p:spPr>
              <a:xfrm>
                <a:off x="11635345" y="2342161"/>
                <a:ext cx="74285" cy="242663"/>
              </a:xfrm>
              <a:custGeom>
                <a:avLst/>
                <a:gdLst>
                  <a:gd name="connsiteX0" fmla="*/ 0 w 74285"/>
                  <a:gd name="connsiteY0" fmla="*/ 0 h 242663"/>
                  <a:gd name="connsiteX1" fmla="*/ 72798 w 74285"/>
                  <a:gd name="connsiteY1" fmla="*/ 242663 h 242663"/>
                  <a:gd name="connsiteX2" fmla="*/ 0 w 74285"/>
                  <a:gd name="connsiteY2" fmla="*/ 0 h 242663"/>
                </a:gdLst>
                <a:ahLst/>
                <a:cxnLst>
                  <a:cxn ang="0">
                    <a:pos x="connsiteX0" y="connsiteY0"/>
                  </a:cxn>
                  <a:cxn ang="0">
                    <a:pos x="connsiteX1" y="connsiteY1"/>
                  </a:cxn>
                  <a:cxn ang="0">
                    <a:pos x="connsiteX2" y="connsiteY2"/>
                  </a:cxn>
                </a:cxnLst>
                <a:rect l="l" t="t" r="r" b="b"/>
                <a:pathLst>
                  <a:path w="74285" h="242663">
                    <a:moveTo>
                      <a:pt x="0" y="0"/>
                    </a:moveTo>
                    <a:cubicBezTo>
                      <a:pt x="55886" y="65446"/>
                      <a:pt x="80888" y="140451"/>
                      <a:pt x="72798" y="242663"/>
                    </a:cubicBezTo>
                    <a:cubicBezTo>
                      <a:pt x="33826" y="154422"/>
                      <a:pt x="26472" y="73534"/>
                      <a:pt x="0" y="0"/>
                    </a:cubicBezTo>
                    <a:close/>
                  </a:path>
                </a:pathLst>
              </a:custGeom>
              <a:solidFill>
                <a:srgbClr val="4889B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2" name="Freeform: Shape 211">
                <a:extLst>
                  <a:ext uri="{FF2B5EF4-FFF2-40B4-BE49-F238E27FC236}">
                    <a16:creationId xmlns:a16="http://schemas.microsoft.com/office/drawing/2014/main" id="{7C7E69A1-4868-4AC1-84DD-31B3FB730E39}"/>
                  </a:ext>
                </a:extLst>
              </p:cNvPr>
              <p:cNvSpPr/>
              <p:nvPr/>
            </p:nvSpPr>
            <p:spPr>
              <a:xfrm>
                <a:off x="10534481" y="4069484"/>
                <a:ext cx="90404" cy="185523"/>
              </a:xfrm>
              <a:custGeom>
                <a:avLst/>
                <a:gdLst>
                  <a:gd name="connsiteX0" fmla="*/ 2995 w 90404"/>
                  <a:gd name="connsiteY0" fmla="*/ 0 h 185523"/>
                  <a:gd name="connsiteX1" fmla="*/ 33879 w 90404"/>
                  <a:gd name="connsiteY1" fmla="*/ 102213 h 185523"/>
                  <a:gd name="connsiteX2" fmla="*/ 61823 w 90404"/>
                  <a:gd name="connsiteY2" fmla="*/ 136039 h 185523"/>
                  <a:gd name="connsiteX3" fmla="*/ 89766 w 90404"/>
                  <a:gd name="connsiteY3" fmla="*/ 173541 h 185523"/>
                  <a:gd name="connsiteX4" fmla="*/ 45646 w 90404"/>
                  <a:gd name="connsiteY4" fmla="*/ 181630 h 185523"/>
                  <a:gd name="connsiteX5" fmla="*/ 10349 w 90404"/>
                  <a:gd name="connsiteY5" fmla="*/ 161776 h 185523"/>
                  <a:gd name="connsiteX6" fmla="*/ 2995 w 90404"/>
                  <a:gd name="connsiteY6" fmla="*/ 0 h 18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0404" h="185523">
                    <a:moveTo>
                      <a:pt x="2995" y="0"/>
                    </a:moveTo>
                    <a:cubicBezTo>
                      <a:pt x="16232" y="41914"/>
                      <a:pt x="27997" y="71328"/>
                      <a:pt x="33879" y="102213"/>
                    </a:cubicBezTo>
                    <a:cubicBezTo>
                      <a:pt x="37556" y="121332"/>
                      <a:pt x="41969" y="135303"/>
                      <a:pt x="61823" y="136039"/>
                    </a:cubicBezTo>
                    <a:cubicBezTo>
                      <a:pt x="89766" y="136774"/>
                      <a:pt x="91972" y="163982"/>
                      <a:pt x="89766" y="173541"/>
                    </a:cubicBezTo>
                    <a:cubicBezTo>
                      <a:pt x="83883" y="195602"/>
                      <a:pt x="61088" y="180159"/>
                      <a:pt x="45646" y="181630"/>
                    </a:cubicBezTo>
                    <a:cubicBezTo>
                      <a:pt x="31674" y="183101"/>
                      <a:pt x="13290" y="191925"/>
                      <a:pt x="10349" y="161776"/>
                    </a:cubicBezTo>
                    <a:cubicBezTo>
                      <a:pt x="5202" y="112508"/>
                      <a:pt x="-5093" y="63240"/>
                      <a:pt x="2995" y="0"/>
                    </a:cubicBezTo>
                    <a:close/>
                  </a:path>
                </a:pathLst>
              </a:custGeom>
              <a:solidFill>
                <a:srgbClr val="64AAC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3" name="Freeform: Shape 212">
                <a:extLst>
                  <a:ext uri="{FF2B5EF4-FFF2-40B4-BE49-F238E27FC236}">
                    <a16:creationId xmlns:a16="http://schemas.microsoft.com/office/drawing/2014/main" id="{00C25F20-59B6-4826-BCF9-84EEFD4A3CB0}"/>
                  </a:ext>
                </a:extLst>
              </p:cNvPr>
              <p:cNvSpPr/>
              <p:nvPr/>
            </p:nvSpPr>
            <p:spPr>
              <a:xfrm>
                <a:off x="10558066" y="4046688"/>
                <a:ext cx="88773" cy="128947"/>
              </a:xfrm>
              <a:custGeom>
                <a:avLst/>
                <a:gdLst>
                  <a:gd name="connsiteX0" fmla="*/ 0 w 88773"/>
                  <a:gd name="connsiteY0" fmla="*/ 0 h 128947"/>
                  <a:gd name="connsiteX1" fmla="*/ 79417 w 88773"/>
                  <a:gd name="connsiteY1" fmla="*/ 64710 h 128947"/>
                  <a:gd name="connsiteX2" fmla="*/ 72063 w 88773"/>
                  <a:gd name="connsiteY2" fmla="*/ 115449 h 128947"/>
                  <a:gd name="connsiteX3" fmla="*/ 21324 w 88773"/>
                  <a:gd name="connsiteY3" fmla="*/ 96330 h 128947"/>
                  <a:gd name="connsiteX4" fmla="*/ 0 w 88773"/>
                  <a:gd name="connsiteY4" fmla="*/ 0 h 1289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8773" h="128947">
                    <a:moveTo>
                      <a:pt x="0" y="0"/>
                    </a:moveTo>
                    <a:cubicBezTo>
                      <a:pt x="37502" y="11766"/>
                      <a:pt x="59563" y="37503"/>
                      <a:pt x="79417" y="64710"/>
                    </a:cubicBezTo>
                    <a:cubicBezTo>
                      <a:pt x="91918" y="80888"/>
                      <a:pt x="94123" y="98536"/>
                      <a:pt x="72063" y="115449"/>
                    </a:cubicBezTo>
                    <a:cubicBezTo>
                      <a:pt x="41914" y="138245"/>
                      <a:pt x="27943" y="132362"/>
                      <a:pt x="21324" y="96330"/>
                    </a:cubicBezTo>
                    <a:cubicBezTo>
                      <a:pt x="15442" y="65446"/>
                      <a:pt x="8089" y="34561"/>
                      <a:pt x="0" y="0"/>
                    </a:cubicBezTo>
                    <a:close/>
                  </a:path>
                </a:pathLst>
              </a:custGeom>
              <a:solidFill>
                <a:srgbClr val="61B3D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4" name="Freeform: Shape 213">
                <a:extLst>
                  <a:ext uri="{FF2B5EF4-FFF2-40B4-BE49-F238E27FC236}">
                    <a16:creationId xmlns:a16="http://schemas.microsoft.com/office/drawing/2014/main" id="{EC41D412-22C4-4D61-9B5B-3A6FDBEDDB7E}"/>
                  </a:ext>
                </a:extLst>
              </p:cNvPr>
              <p:cNvSpPr/>
              <p:nvPr/>
            </p:nvSpPr>
            <p:spPr>
              <a:xfrm>
                <a:off x="10360258" y="4067277"/>
                <a:ext cx="105889" cy="89883"/>
              </a:xfrm>
              <a:custGeom>
                <a:avLst/>
                <a:gdLst>
                  <a:gd name="connsiteX0" fmla="*/ 105890 w 105889"/>
                  <a:gd name="connsiteY0" fmla="*/ 0 h 89883"/>
                  <a:gd name="connsiteX1" fmla="*/ 58092 w 105889"/>
                  <a:gd name="connsiteY1" fmla="*/ 79417 h 89883"/>
                  <a:gd name="connsiteX2" fmla="*/ 0 w 105889"/>
                  <a:gd name="connsiteY2" fmla="*/ 55886 h 89883"/>
                  <a:gd name="connsiteX3" fmla="*/ 105890 w 105889"/>
                  <a:gd name="connsiteY3" fmla="*/ 0 h 89883"/>
                </a:gdLst>
                <a:ahLst/>
                <a:cxnLst>
                  <a:cxn ang="0">
                    <a:pos x="connsiteX0" y="connsiteY0"/>
                  </a:cxn>
                  <a:cxn ang="0">
                    <a:pos x="connsiteX1" y="connsiteY1"/>
                  </a:cxn>
                  <a:cxn ang="0">
                    <a:pos x="connsiteX2" y="connsiteY2"/>
                  </a:cxn>
                  <a:cxn ang="0">
                    <a:pos x="connsiteX3" y="connsiteY3"/>
                  </a:cxn>
                </a:cxnLst>
                <a:rect l="l" t="t" r="r" b="b"/>
                <a:pathLst>
                  <a:path w="105889" h="89883">
                    <a:moveTo>
                      <a:pt x="105890" y="0"/>
                    </a:moveTo>
                    <a:cubicBezTo>
                      <a:pt x="88976" y="29414"/>
                      <a:pt x="78681" y="59563"/>
                      <a:pt x="58092" y="79417"/>
                    </a:cubicBezTo>
                    <a:cubicBezTo>
                      <a:pt x="24266" y="112508"/>
                      <a:pt x="25002" y="56622"/>
                      <a:pt x="0" y="55886"/>
                    </a:cubicBezTo>
                    <a:cubicBezTo>
                      <a:pt x="26472" y="19119"/>
                      <a:pt x="59563" y="1471"/>
                      <a:pt x="105890" y="0"/>
                    </a:cubicBezTo>
                    <a:close/>
                  </a:path>
                </a:pathLst>
              </a:custGeom>
              <a:solidFill>
                <a:srgbClr val="62ACD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5" name="Freeform: Shape 214">
                <a:extLst>
                  <a:ext uri="{FF2B5EF4-FFF2-40B4-BE49-F238E27FC236}">
                    <a16:creationId xmlns:a16="http://schemas.microsoft.com/office/drawing/2014/main" id="{7979B448-4949-4607-BC15-B45C5A541E09}"/>
                  </a:ext>
                </a:extLst>
              </p:cNvPr>
              <p:cNvSpPr/>
              <p:nvPr/>
            </p:nvSpPr>
            <p:spPr>
              <a:xfrm>
                <a:off x="9727109" y="3114688"/>
                <a:ext cx="358547" cy="266598"/>
              </a:xfrm>
              <a:custGeom>
                <a:avLst/>
                <a:gdLst>
                  <a:gd name="connsiteX0" fmla="*/ 357396 w 358547"/>
                  <a:gd name="connsiteY0" fmla="*/ 89296 h 266598"/>
                  <a:gd name="connsiteX1" fmla="*/ 257389 w 358547"/>
                  <a:gd name="connsiteY1" fmla="*/ 251807 h 266598"/>
                  <a:gd name="connsiteX2" fmla="*/ 58846 w 358547"/>
                  <a:gd name="connsiteY2" fmla="*/ 232688 h 266598"/>
                  <a:gd name="connsiteX3" fmla="*/ 754 w 358547"/>
                  <a:gd name="connsiteY3" fmla="*/ 131211 h 266598"/>
                  <a:gd name="connsiteX4" fmla="*/ 108114 w 358547"/>
                  <a:gd name="connsiteY4" fmla="*/ 11350 h 266598"/>
                  <a:gd name="connsiteX5" fmla="*/ 276508 w 358547"/>
                  <a:gd name="connsiteY5" fmla="*/ 19438 h 266598"/>
                  <a:gd name="connsiteX6" fmla="*/ 357396 w 358547"/>
                  <a:gd name="connsiteY6" fmla="*/ 89296 h 266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8547" h="266598">
                    <a:moveTo>
                      <a:pt x="357396" y="89296"/>
                    </a:moveTo>
                    <a:cubicBezTo>
                      <a:pt x="364749" y="168713"/>
                      <a:pt x="337541" y="226070"/>
                      <a:pt x="257389" y="251807"/>
                    </a:cubicBezTo>
                    <a:cubicBezTo>
                      <a:pt x="188267" y="274603"/>
                      <a:pt x="120614" y="273132"/>
                      <a:pt x="58846" y="232688"/>
                    </a:cubicBezTo>
                    <a:cubicBezTo>
                      <a:pt x="24285" y="209892"/>
                      <a:pt x="-5129" y="176067"/>
                      <a:pt x="754" y="131211"/>
                    </a:cubicBezTo>
                    <a:cubicBezTo>
                      <a:pt x="8842" y="69442"/>
                      <a:pt x="51493" y="31939"/>
                      <a:pt x="108114" y="11350"/>
                    </a:cubicBezTo>
                    <a:cubicBezTo>
                      <a:pt x="164735" y="-9240"/>
                      <a:pt x="221357" y="1055"/>
                      <a:pt x="276508" y="19438"/>
                    </a:cubicBezTo>
                    <a:cubicBezTo>
                      <a:pt x="296362" y="51058"/>
                      <a:pt x="325040" y="73118"/>
                      <a:pt x="357396" y="89296"/>
                    </a:cubicBezTo>
                    <a:close/>
                  </a:path>
                </a:pathLst>
              </a:custGeom>
              <a:solidFill>
                <a:srgbClr val="F8AFA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6" name="Freeform: Shape 215">
                <a:extLst>
                  <a:ext uri="{FF2B5EF4-FFF2-40B4-BE49-F238E27FC236}">
                    <a16:creationId xmlns:a16="http://schemas.microsoft.com/office/drawing/2014/main" id="{F4292067-87DD-4496-9FFF-07D1A953CC43}"/>
                  </a:ext>
                </a:extLst>
              </p:cNvPr>
              <p:cNvSpPr/>
              <p:nvPr/>
            </p:nvSpPr>
            <p:spPr>
              <a:xfrm>
                <a:off x="10857353" y="3138812"/>
                <a:ext cx="347927" cy="265185"/>
              </a:xfrm>
              <a:custGeom>
                <a:avLst/>
                <a:gdLst>
                  <a:gd name="connsiteX0" fmla="*/ 126476 w 347927"/>
                  <a:gd name="connsiteY0" fmla="*/ 7080 h 265185"/>
                  <a:gd name="connsiteX1" fmla="*/ 329432 w 347927"/>
                  <a:gd name="connsiteY1" fmla="*/ 65907 h 265185"/>
                  <a:gd name="connsiteX2" fmla="*/ 270604 w 347927"/>
                  <a:gd name="connsiteY2" fmla="*/ 245331 h 265185"/>
                  <a:gd name="connsiteX3" fmla="*/ 75738 w 347927"/>
                  <a:gd name="connsiteY3" fmla="*/ 245331 h 265185"/>
                  <a:gd name="connsiteX4" fmla="*/ 11762 w 347927"/>
                  <a:gd name="connsiteY4" fmla="*/ 63701 h 265185"/>
                  <a:gd name="connsiteX5" fmla="*/ 126476 w 347927"/>
                  <a:gd name="connsiteY5" fmla="*/ 7080 h 265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7927" h="265185">
                    <a:moveTo>
                      <a:pt x="126476" y="7080"/>
                    </a:moveTo>
                    <a:cubicBezTo>
                      <a:pt x="196334" y="-13510"/>
                      <a:pt x="285311" y="12227"/>
                      <a:pt x="329432" y="65907"/>
                    </a:cubicBezTo>
                    <a:cubicBezTo>
                      <a:pt x="369875" y="115911"/>
                      <a:pt x="341197" y="215182"/>
                      <a:pt x="270604" y="245331"/>
                    </a:cubicBezTo>
                    <a:cubicBezTo>
                      <a:pt x="208100" y="271803"/>
                      <a:pt x="138242" y="271803"/>
                      <a:pt x="75738" y="245331"/>
                    </a:cubicBezTo>
                    <a:cubicBezTo>
                      <a:pt x="2204" y="213711"/>
                      <a:pt x="-14710" y="154148"/>
                      <a:pt x="11762" y="63701"/>
                    </a:cubicBezTo>
                    <a:cubicBezTo>
                      <a:pt x="64708" y="75467"/>
                      <a:pt x="90445" y="30611"/>
                      <a:pt x="126476" y="7080"/>
                    </a:cubicBezTo>
                    <a:close/>
                  </a:path>
                </a:pathLst>
              </a:custGeom>
              <a:solidFill>
                <a:srgbClr val="F8AEA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7" name="Freeform: Shape 216">
                <a:extLst>
                  <a:ext uri="{FF2B5EF4-FFF2-40B4-BE49-F238E27FC236}">
                    <a16:creationId xmlns:a16="http://schemas.microsoft.com/office/drawing/2014/main" id="{B7C0A421-03C7-4508-8661-D7CC3837EF7F}"/>
                  </a:ext>
                </a:extLst>
              </p:cNvPr>
              <p:cNvSpPr/>
              <p:nvPr/>
            </p:nvSpPr>
            <p:spPr>
              <a:xfrm>
                <a:off x="10003617" y="2950056"/>
                <a:ext cx="220107" cy="254635"/>
              </a:xfrm>
              <a:custGeom>
                <a:avLst/>
                <a:gdLst>
                  <a:gd name="connsiteX0" fmla="*/ 80888 w 220107"/>
                  <a:gd name="connsiteY0" fmla="*/ 253928 h 254635"/>
                  <a:gd name="connsiteX1" fmla="*/ 0 w 220107"/>
                  <a:gd name="connsiteY1" fmla="*/ 184805 h 254635"/>
                  <a:gd name="connsiteX2" fmla="*/ 0 w 220107"/>
                  <a:gd name="connsiteY2" fmla="*/ 110536 h 254635"/>
                  <a:gd name="connsiteX3" fmla="*/ 99271 w 220107"/>
                  <a:gd name="connsiteY3" fmla="*/ 234 h 254635"/>
                  <a:gd name="connsiteX4" fmla="*/ 218397 w 220107"/>
                  <a:gd name="connsiteY4" fmla="*/ 103182 h 254635"/>
                  <a:gd name="connsiteX5" fmla="*/ 80888 w 220107"/>
                  <a:gd name="connsiteY5" fmla="*/ 253928 h 2546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0107" h="254635">
                    <a:moveTo>
                      <a:pt x="80888" y="253928"/>
                    </a:moveTo>
                    <a:cubicBezTo>
                      <a:pt x="47797" y="237750"/>
                      <a:pt x="19854" y="215690"/>
                      <a:pt x="0" y="184805"/>
                    </a:cubicBezTo>
                    <a:cubicBezTo>
                      <a:pt x="0" y="159804"/>
                      <a:pt x="0" y="135537"/>
                      <a:pt x="0" y="110536"/>
                    </a:cubicBezTo>
                    <a:cubicBezTo>
                      <a:pt x="0" y="58326"/>
                      <a:pt x="48533" y="4646"/>
                      <a:pt x="99271" y="234"/>
                    </a:cubicBezTo>
                    <a:cubicBezTo>
                      <a:pt x="145598" y="-4178"/>
                      <a:pt x="212515" y="54650"/>
                      <a:pt x="218397" y="103182"/>
                    </a:cubicBezTo>
                    <a:cubicBezTo>
                      <a:pt x="230162" y="187747"/>
                      <a:pt x="180894" y="262752"/>
                      <a:pt x="80888" y="253928"/>
                    </a:cubicBezTo>
                    <a:close/>
                  </a:path>
                </a:pathLst>
              </a:custGeom>
              <a:solidFill>
                <a:srgbClr val="25212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8" name="Freeform: Shape 217">
                <a:extLst>
                  <a:ext uri="{FF2B5EF4-FFF2-40B4-BE49-F238E27FC236}">
                    <a16:creationId xmlns:a16="http://schemas.microsoft.com/office/drawing/2014/main" id="{BCB9898B-158A-4A7E-9681-29E9FD842FE9}"/>
                  </a:ext>
                </a:extLst>
              </p:cNvPr>
              <p:cNvSpPr/>
              <p:nvPr/>
            </p:nvSpPr>
            <p:spPr>
              <a:xfrm>
                <a:off x="10764414" y="2958005"/>
                <a:ext cx="231524" cy="247125"/>
              </a:xfrm>
              <a:custGeom>
                <a:avLst/>
                <a:gdLst>
                  <a:gd name="connsiteX0" fmla="*/ 219416 w 231524"/>
                  <a:gd name="connsiteY0" fmla="*/ 187886 h 247125"/>
                  <a:gd name="connsiteX1" fmla="*/ 103967 w 231524"/>
                  <a:gd name="connsiteY1" fmla="*/ 245243 h 247125"/>
                  <a:gd name="connsiteX2" fmla="*/ 17932 w 231524"/>
                  <a:gd name="connsiteY2" fmla="*/ 60672 h 247125"/>
                  <a:gd name="connsiteX3" fmla="*/ 162059 w 231524"/>
                  <a:gd name="connsiteY3" fmla="*/ 10668 h 247125"/>
                  <a:gd name="connsiteX4" fmla="*/ 226034 w 231524"/>
                  <a:gd name="connsiteY4" fmla="*/ 150384 h 247125"/>
                  <a:gd name="connsiteX5" fmla="*/ 219416 w 231524"/>
                  <a:gd name="connsiteY5" fmla="*/ 187886 h 247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1524" h="247125">
                    <a:moveTo>
                      <a:pt x="219416" y="187886"/>
                    </a:moveTo>
                    <a:cubicBezTo>
                      <a:pt x="182648" y="210682"/>
                      <a:pt x="158383" y="257008"/>
                      <a:pt x="103967" y="245243"/>
                    </a:cubicBezTo>
                    <a:cubicBezTo>
                      <a:pt x="10579" y="216565"/>
                      <a:pt x="-24718" y="141559"/>
                      <a:pt x="17932" y="60672"/>
                    </a:cubicBezTo>
                    <a:cubicBezTo>
                      <a:pt x="47346" y="5521"/>
                      <a:pt x="103967" y="-14333"/>
                      <a:pt x="162059" y="10668"/>
                    </a:cubicBezTo>
                    <a:cubicBezTo>
                      <a:pt x="212062" y="31993"/>
                      <a:pt x="245153" y="98909"/>
                      <a:pt x="226034" y="150384"/>
                    </a:cubicBezTo>
                    <a:cubicBezTo>
                      <a:pt x="220887" y="163620"/>
                      <a:pt x="221622" y="175385"/>
                      <a:pt x="219416" y="187886"/>
                    </a:cubicBezTo>
                    <a:close/>
                  </a:path>
                </a:pathLst>
              </a:custGeom>
              <a:solidFill>
                <a:srgbClr val="26212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9" name="Freeform: Shape 218">
                <a:extLst>
                  <a:ext uri="{FF2B5EF4-FFF2-40B4-BE49-F238E27FC236}">
                    <a16:creationId xmlns:a16="http://schemas.microsoft.com/office/drawing/2014/main" id="{95C5D3B2-DF85-419B-8BDA-5EBF3BFF1191}"/>
                  </a:ext>
                </a:extLst>
              </p:cNvPr>
              <p:cNvSpPr/>
              <p:nvPr/>
            </p:nvSpPr>
            <p:spPr>
              <a:xfrm>
                <a:off x="10292606" y="3203984"/>
                <a:ext cx="426347" cy="299822"/>
              </a:xfrm>
              <a:custGeom>
                <a:avLst/>
                <a:gdLst>
                  <a:gd name="connsiteX0" fmla="*/ 206632 w 426347"/>
                  <a:gd name="connsiteY0" fmla="*/ 0 h 299822"/>
                  <a:gd name="connsiteX1" fmla="*/ 385320 w 426347"/>
                  <a:gd name="connsiteY1" fmla="*/ 0 h 299822"/>
                  <a:gd name="connsiteX2" fmla="*/ 425764 w 426347"/>
                  <a:gd name="connsiteY2" fmla="*/ 32355 h 299822"/>
                  <a:gd name="connsiteX3" fmla="*/ 355171 w 426347"/>
                  <a:gd name="connsiteY3" fmla="*/ 251488 h 299822"/>
                  <a:gd name="connsiteX4" fmla="*/ 127950 w 426347"/>
                  <a:gd name="connsiteY4" fmla="*/ 283843 h 299822"/>
                  <a:gd name="connsiteX5" fmla="*/ 0 w 426347"/>
                  <a:gd name="connsiteY5" fmla="*/ 102213 h 299822"/>
                  <a:gd name="connsiteX6" fmla="*/ 102948 w 426347"/>
                  <a:gd name="connsiteY6" fmla="*/ 0 h 299822"/>
                  <a:gd name="connsiteX7" fmla="*/ 206632 w 426347"/>
                  <a:gd name="connsiteY7" fmla="*/ 0 h 299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347" h="299822">
                    <a:moveTo>
                      <a:pt x="206632" y="0"/>
                    </a:moveTo>
                    <a:cubicBezTo>
                      <a:pt x="266195" y="0"/>
                      <a:pt x="325758" y="735"/>
                      <a:pt x="385320" y="0"/>
                    </a:cubicBezTo>
                    <a:cubicBezTo>
                      <a:pt x="408852" y="0"/>
                      <a:pt x="430176" y="3677"/>
                      <a:pt x="425764" y="32355"/>
                    </a:cubicBezTo>
                    <a:cubicBezTo>
                      <a:pt x="413999" y="108831"/>
                      <a:pt x="424294" y="191189"/>
                      <a:pt x="355171" y="251488"/>
                    </a:cubicBezTo>
                    <a:cubicBezTo>
                      <a:pt x="301491" y="297814"/>
                      <a:pt x="202956" y="315462"/>
                      <a:pt x="127950" y="283843"/>
                    </a:cubicBezTo>
                    <a:cubicBezTo>
                      <a:pt x="47062" y="249282"/>
                      <a:pt x="0" y="183101"/>
                      <a:pt x="0" y="102213"/>
                    </a:cubicBezTo>
                    <a:cubicBezTo>
                      <a:pt x="0" y="0"/>
                      <a:pt x="0" y="0"/>
                      <a:pt x="102948" y="0"/>
                    </a:cubicBezTo>
                    <a:cubicBezTo>
                      <a:pt x="137510" y="0"/>
                      <a:pt x="172071" y="0"/>
                      <a:pt x="206632" y="0"/>
                    </a:cubicBezTo>
                    <a:close/>
                  </a:path>
                </a:pathLst>
              </a:custGeom>
              <a:solidFill>
                <a:srgbClr val="3D2D2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0" name="Freeform: Shape 219">
                <a:extLst>
                  <a:ext uri="{FF2B5EF4-FFF2-40B4-BE49-F238E27FC236}">
                    <a16:creationId xmlns:a16="http://schemas.microsoft.com/office/drawing/2014/main" id="{F8AB6B9C-158C-45C0-B178-ABE02C5F75CD}"/>
                  </a:ext>
                </a:extLst>
              </p:cNvPr>
              <p:cNvSpPr/>
              <p:nvPr/>
            </p:nvSpPr>
            <p:spPr>
              <a:xfrm>
                <a:off x="10432321" y="3099512"/>
                <a:ext cx="134750" cy="81675"/>
              </a:xfrm>
              <a:custGeom>
                <a:avLst/>
                <a:gdLst>
                  <a:gd name="connsiteX0" fmla="*/ 61769 w 134750"/>
                  <a:gd name="connsiteY0" fmla="*/ 81676 h 81675"/>
                  <a:gd name="connsiteX1" fmla="*/ 0 w 134750"/>
                  <a:gd name="connsiteY1" fmla="*/ 41232 h 81675"/>
                  <a:gd name="connsiteX2" fmla="*/ 71329 w 134750"/>
                  <a:gd name="connsiteY2" fmla="*/ 53 h 81675"/>
                  <a:gd name="connsiteX3" fmla="*/ 134568 w 134750"/>
                  <a:gd name="connsiteY3" fmla="*/ 43438 h 81675"/>
                  <a:gd name="connsiteX4" fmla="*/ 61769 w 134750"/>
                  <a:gd name="connsiteY4" fmla="*/ 81676 h 81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750" h="81675">
                    <a:moveTo>
                      <a:pt x="61769" y="81676"/>
                    </a:moveTo>
                    <a:cubicBezTo>
                      <a:pt x="37503" y="77999"/>
                      <a:pt x="0" y="77264"/>
                      <a:pt x="0" y="41232"/>
                    </a:cubicBezTo>
                    <a:cubicBezTo>
                      <a:pt x="0" y="-1418"/>
                      <a:pt x="38238" y="788"/>
                      <a:pt x="71329" y="53"/>
                    </a:cubicBezTo>
                    <a:cubicBezTo>
                      <a:pt x="104419" y="-683"/>
                      <a:pt x="137510" y="5935"/>
                      <a:pt x="134568" y="43438"/>
                    </a:cubicBezTo>
                    <a:cubicBezTo>
                      <a:pt x="132362" y="77264"/>
                      <a:pt x="96331" y="80205"/>
                      <a:pt x="61769" y="81676"/>
                    </a:cubicBezTo>
                    <a:close/>
                  </a:path>
                </a:pathLst>
              </a:custGeom>
              <a:solidFill>
                <a:srgbClr val="F38C8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1" name="Freeform: Shape 220">
                <a:extLst>
                  <a:ext uri="{FF2B5EF4-FFF2-40B4-BE49-F238E27FC236}">
                    <a16:creationId xmlns:a16="http://schemas.microsoft.com/office/drawing/2014/main" id="{28FD82BB-0C7E-4A90-B983-67AE12D4B0E9}"/>
                  </a:ext>
                </a:extLst>
              </p:cNvPr>
              <p:cNvSpPr/>
              <p:nvPr/>
            </p:nvSpPr>
            <p:spPr>
              <a:xfrm>
                <a:off x="10016082" y="3030744"/>
                <a:ext cx="45626" cy="45408"/>
              </a:xfrm>
              <a:custGeom>
                <a:avLst/>
                <a:gdLst>
                  <a:gd name="connsiteX0" fmla="*/ 45627 w 45626"/>
                  <a:gd name="connsiteY0" fmla="*/ 25436 h 45408"/>
                  <a:gd name="connsiteX1" fmla="*/ 21360 w 45626"/>
                  <a:gd name="connsiteY1" fmla="*/ 45290 h 45408"/>
                  <a:gd name="connsiteX2" fmla="*/ 35 w 45626"/>
                  <a:gd name="connsiteY2" fmla="*/ 23230 h 45408"/>
                  <a:gd name="connsiteX3" fmla="*/ 25772 w 45626"/>
                  <a:gd name="connsiteY3" fmla="*/ 434 h 45408"/>
                  <a:gd name="connsiteX4" fmla="*/ 45627 w 45626"/>
                  <a:gd name="connsiteY4" fmla="*/ 25436 h 45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626" h="45408">
                    <a:moveTo>
                      <a:pt x="45627" y="25436"/>
                    </a:moveTo>
                    <a:cubicBezTo>
                      <a:pt x="39744" y="34260"/>
                      <a:pt x="34597" y="46761"/>
                      <a:pt x="21360" y="45290"/>
                    </a:cubicBezTo>
                    <a:cubicBezTo>
                      <a:pt x="10330" y="43819"/>
                      <a:pt x="-700" y="34995"/>
                      <a:pt x="35" y="23230"/>
                    </a:cubicBezTo>
                    <a:cubicBezTo>
                      <a:pt x="770" y="9993"/>
                      <a:pt x="11800" y="-2507"/>
                      <a:pt x="25772" y="434"/>
                    </a:cubicBezTo>
                    <a:cubicBezTo>
                      <a:pt x="35332" y="2640"/>
                      <a:pt x="45627" y="12199"/>
                      <a:pt x="45627" y="25436"/>
                    </a:cubicBezTo>
                    <a:close/>
                  </a:path>
                </a:pathLst>
              </a:custGeom>
              <a:solidFill>
                <a:srgbClr val="DEDBD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2" name="Freeform: Shape 221">
                <a:extLst>
                  <a:ext uri="{FF2B5EF4-FFF2-40B4-BE49-F238E27FC236}">
                    <a16:creationId xmlns:a16="http://schemas.microsoft.com/office/drawing/2014/main" id="{E4523053-7C63-411A-B1F2-2750A9E4BB8D}"/>
                  </a:ext>
                </a:extLst>
              </p:cNvPr>
              <p:cNvSpPr/>
              <p:nvPr/>
            </p:nvSpPr>
            <p:spPr>
              <a:xfrm>
                <a:off x="10926955" y="3030387"/>
                <a:ext cx="45597" cy="46665"/>
              </a:xfrm>
              <a:custGeom>
                <a:avLst/>
                <a:gdLst>
                  <a:gd name="connsiteX0" fmla="*/ 30402 w 45597"/>
                  <a:gd name="connsiteY0" fmla="*/ 46382 h 46665"/>
                  <a:gd name="connsiteX1" fmla="*/ 253 w 45597"/>
                  <a:gd name="connsiteY1" fmla="*/ 26527 h 46665"/>
                  <a:gd name="connsiteX2" fmla="*/ 27460 w 45597"/>
                  <a:gd name="connsiteY2" fmla="*/ 55 h 46665"/>
                  <a:gd name="connsiteX3" fmla="*/ 45109 w 45597"/>
                  <a:gd name="connsiteY3" fmla="*/ 19909 h 46665"/>
                  <a:gd name="connsiteX4" fmla="*/ 30402 w 45597"/>
                  <a:gd name="connsiteY4" fmla="*/ 46382 h 466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97" h="46665">
                    <a:moveTo>
                      <a:pt x="30402" y="46382"/>
                    </a:moveTo>
                    <a:cubicBezTo>
                      <a:pt x="13489" y="48588"/>
                      <a:pt x="1723" y="37558"/>
                      <a:pt x="253" y="26527"/>
                    </a:cubicBezTo>
                    <a:cubicBezTo>
                      <a:pt x="-1954" y="10350"/>
                      <a:pt x="10548" y="790"/>
                      <a:pt x="27460" y="55"/>
                    </a:cubicBezTo>
                    <a:cubicBezTo>
                      <a:pt x="42167" y="-680"/>
                      <a:pt x="47315" y="5938"/>
                      <a:pt x="45109" y="19909"/>
                    </a:cubicBezTo>
                    <a:cubicBezTo>
                      <a:pt x="43638" y="31675"/>
                      <a:pt x="51727" y="48588"/>
                      <a:pt x="30402" y="46382"/>
                    </a:cubicBezTo>
                    <a:close/>
                  </a:path>
                </a:pathLst>
              </a:custGeom>
              <a:solidFill>
                <a:srgbClr val="D1CEC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3" name="Freeform: Shape 222">
                <a:extLst>
                  <a:ext uri="{FF2B5EF4-FFF2-40B4-BE49-F238E27FC236}">
                    <a16:creationId xmlns:a16="http://schemas.microsoft.com/office/drawing/2014/main" id="{B8F39BA6-1259-4A8B-B7B2-61177C180545}"/>
                  </a:ext>
                </a:extLst>
              </p:cNvPr>
              <p:cNvSpPr/>
              <p:nvPr/>
            </p:nvSpPr>
            <p:spPr>
              <a:xfrm>
                <a:off x="10314527" y="3223881"/>
                <a:ext cx="372074" cy="164674"/>
              </a:xfrm>
              <a:custGeom>
                <a:avLst/>
                <a:gdLst>
                  <a:gd name="connsiteX0" fmla="*/ 23671 w 372074"/>
                  <a:gd name="connsiteY0" fmla="*/ 152909 h 164674"/>
                  <a:gd name="connsiteX1" fmla="*/ 140 w 372074"/>
                  <a:gd name="connsiteY1" fmla="*/ 35254 h 164674"/>
                  <a:gd name="connsiteX2" fmla="*/ 23671 w 372074"/>
                  <a:gd name="connsiteY2" fmla="*/ 14664 h 164674"/>
                  <a:gd name="connsiteX3" fmla="*/ 69997 w 372074"/>
                  <a:gd name="connsiteY3" fmla="*/ 2899 h 164674"/>
                  <a:gd name="connsiteX4" fmla="*/ 86175 w 372074"/>
                  <a:gd name="connsiteY4" fmla="*/ 27901 h 164674"/>
                  <a:gd name="connsiteX5" fmla="*/ 296484 w 372074"/>
                  <a:gd name="connsiteY5" fmla="*/ 27901 h 164674"/>
                  <a:gd name="connsiteX6" fmla="*/ 312661 w 372074"/>
                  <a:gd name="connsiteY6" fmla="*/ 2899 h 164674"/>
                  <a:gd name="connsiteX7" fmla="*/ 370753 w 372074"/>
                  <a:gd name="connsiteY7" fmla="*/ 69080 h 164674"/>
                  <a:gd name="connsiteX8" fmla="*/ 347222 w 372074"/>
                  <a:gd name="connsiteY8" fmla="*/ 164675 h 164674"/>
                  <a:gd name="connsiteX9" fmla="*/ 268540 w 372074"/>
                  <a:gd name="connsiteY9" fmla="*/ 133055 h 164674"/>
                  <a:gd name="connsiteX10" fmla="*/ 23671 w 372074"/>
                  <a:gd name="connsiteY10" fmla="*/ 152909 h 164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72074" h="164674">
                    <a:moveTo>
                      <a:pt x="23671" y="152909"/>
                    </a:moveTo>
                    <a:cubicBezTo>
                      <a:pt x="-7214" y="118348"/>
                      <a:pt x="3081" y="75698"/>
                      <a:pt x="140" y="35254"/>
                    </a:cubicBezTo>
                    <a:cubicBezTo>
                      <a:pt x="-1331" y="14664"/>
                      <a:pt x="8964" y="12458"/>
                      <a:pt x="23671" y="14664"/>
                    </a:cubicBezTo>
                    <a:cubicBezTo>
                      <a:pt x="41320" y="17606"/>
                      <a:pt x="56027" y="10988"/>
                      <a:pt x="69997" y="2899"/>
                    </a:cubicBezTo>
                    <a:cubicBezTo>
                      <a:pt x="69262" y="15400"/>
                      <a:pt x="71469" y="24224"/>
                      <a:pt x="86175" y="27901"/>
                    </a:cubicBezTo>
                    <a:cubicBezTo>
                      <a:pt x="156033" y="46284"/>
                      <a:pt x="225891" y="50696"/>
                      <a:pt x="296484" y="27901"/>
                    </a:cubicBezTo>
                    <a:cubicBezTo>
                      <a:pt x="310455" y="23489"/>
                      <a:pt x="313397" y="15400"/>
                      <a:pt x="312661" y="2899"/>
                    </a:cubicBezTo>
                    <a:cubicBezTo>
                      <a:pt x="371488" y="-10337"/>
                      <a:pt x="375165" y="23489"/>
                      <a:pt x="370753" y="69080"/>
                    </a:cubicBezTo>
                    <a:cubicBezTo>
                      <a:pt x="367076" y="102170"/>
                      <a:pt x="374430" y="137467"/>
                      <a:pt x="347222" y="164675"/>
                    </a:cubicBezTo>
                    <a:cubicBezTo>
                      <a:pt x="329574" y="134525"/>
                      <a:pt x="292072" y="134525"/>
                      <a:pt x="268540" y="133055"/>
                    </a:cubicBezTo>
                    <a:cubicBezTo>
                      <a:pt x="186182" y="128643"/>
                      <a:pt x="102353" y="116142"/>
                      <a:pt x="23671" y="152909"/>
                    </a:cubicBezTo>
                    <a:close/>
                  </a:path>
                </a:pathLst>
              </a:custGeom>
              <a:solidFill>
                <a:srgbClr val="EF5F7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4" name="Freeform: Shape 223">
                <a:extLst>
                  <a:ext uri="{FF2B5EF4-FFF2-40B4-BE49-F238E27FC236}">
                    <a16:creationId xmlns:a16="http://schemas.microsoft.com/office/drawing/2014/main" id="{A0B8BDAA-F263-4BDA-876B-0E603FAA1455}"/>
                  </a:ext>
                </a:extLst>
              </p:cNvPr>
              <p:cNvSpPr/>
              <p:nvPr/>
            </p:nvSpPr>
            <p:spPr>
              <a:xfrm>
                <a:off x="10338198" y="3349852"/>
                <a:ext cx="322816" cy="129778"/>
              </a:xfrm>
              <a:custGeom>
                <a:avLst/>
                <a:gdLst>
                  <a:gd name="connsiteX0" fmla="*/ 0 w 322816"/>
                  <a:gd name="connsiteY0" fmla="*/ 26937 h 129778"/>
                  <a:gd name="connsiteX1" fmla="*/ 322816 w 322816"/>
                  <a:gd name="connsiteY1" fmla="*/ 38703 h 129778"/>
                  <a:gd name="connsiteX2" fmla="*/ 191925 w 322816"/>
                  <a:gd name="connsiteY2" fmla="*/ 126944 h 129778"/>
                  <a:gd name="connsiteX3" fmla="*/ 0 w 322816"/>
                  <a:gd name="connsiteY3" fmla="*/ 26937 h 129778"/>
                </a:gdLst>
                <a:ahLst/>
                <a:cxnLst>
                  <a:cxn ang="0">
                    <a:pos x="connsiteX0" y="connsiteY0"/>
                  </a:cxn>
                  <a:cxn ang="0">
                    <a:pos x="connsiteX1" y="connsiteY1"/>
                  </a:cxn>
                  <a:cxn ang="0">
                    <a:pos x="connsiteX2" y="connsiteY2"/>
                  </a:cxn>
                  <a:cxn ang="0">
                    <a:pos x="connsiteX3" y="connsiteY3"/>
                  </a:cxn>
                </a:cxnLst>
                <a:rect l="l" t="t" r="r" b="b"/>
                <a:pathLst>
                  <a:path w="322816" h="129778">
                    <a:moveTo>
                      <a:pt x="0" y="26937"/>
                    </a:moveTo>
                    <a:cubicBezTo>
                      <a:pt x="108830" y="-3947"/>
                      <a:pt x="216926" y="-17919"/>
                      <a:pt x="322816" y="38703"/>
                    </a:cubicBezTo>
                    <a:cubicBezTo>
                      <a:pt x="305168" y="107090"/>
                      <a:pt x="243399" y="112972"/>
                      <a:pt x="191925" y="126944"/>
                    </a:cubicBezTo>
                    <a:cubicBezTo>
                      <a:pt x="140450" y="140180"/>
                      <a:pt x="19119" y="107090"/>
                      <a:pt x="0" y="26937"/>
                    </a:cubicBezTo>
                    <a:close/>
                  </a:path>
                </a:pathLst>
              </a:custGeom>
              <a:solidFill>
                <a:srgbClr val="F2909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5" name="Freeform: Shape 224">
                <a:extLst>
                  <a:ext uri="{FF2B5EF4-FFF2-40B4-BE49-F238E27FC236}">
                    <a16:creationId xmlns:a16="http://schemas.microsoft.com/office/drawing/2014/main" id="{DD565DBE-C09F-46F0-95C1-5E17C0E5C746}"/>
                  </a:ext>
                </a:extLst>
              </p:cNvPr>
              <p:cNvSpPr/>
              <p:nvPr/>
            </p:nvSpPr>
            <p:spPr>
              <a:xfrm>
                <a:off x="10383789" y="3226779"/>
                <a:ext cx="242663" cy="41588"/>
              </a:xfrm>
              <a:custGeom>
                <a:avLst/>
                <a:gdLst>
                  <a:gd name="connsiteX0" fmla="*/ 242663 w 242663"/>
                  <a:gd name="connsiteY0" fmla="*/ 0 h 41588"/>
                  <a:gd name="connsiteX1" fmla="*/ 227221 w 242663"/>
                  <a:gd name="connsiteY1" fmla="*/ 25002 h 41588"/>
                  <a:gd name="connsiteX2" fmla="*/ 15442 w 242663"/>
                  <a:gd name="connsiteY2" fmla="*/ 25002 h 41588"/>
                  <a:gd name="connsiteX3" fmla="*/ 0 w 242663"/>
                  <a:gd name="connsiteY3" fmla="*/ 0 h 41588"/>
                  <a:gd name="connsiteX4" fmla="*/ 242663 w 242663"/>
                  <a:gd name="connsiteY4" fmla="*/ 0 h 415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2663" h="41588">
                    <a:moveTo>
                      <a:pt x="242663" y="0"/>
                    </a:moveTo>
                    <a:cubicBezTo>
                      <a:pt x="241928" y="11030"/>
                      <a:pt x="243399" y="19119"/>
                      <a:pt x="227221" y="25002"/>
                    </a:cubicBezTo>
                    <a:cubicBezTo>
                      <a:pt x="156629" y="49268"/>
                      <a:pt x="86771" y="44856"/>
                      <a:pt x="15442" y="25002"/>
                    </a:cubicBezTo>
                    <a:cubicBezTo>
                      <a:pt x="-735" y="20590"/>
                      <a:pt x="735" y="11030"/>
                      <a:pt x="0" y="0"/>
                    </a:cubicBezTo>
                    <a:cubicBezTo>
                      <a:pt x="80888" y="0"/>
                      <a:pt x="161776" y="0"/>
                      <a:pt x="242663" y="0"/>
                    </a:cubicBezTo>
                    <a:close/>
                  </a:path>
                </a:pathLst>
              </a:custGeom>
              <a:solidFill>
                <a:srgbClr val="DFD4D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15" name="Graphic 1068">
              <a:extLst>
                <a:ext uri="{FF2B5EF4-FFF2-40B4-BE49-F238E27FC236}">
                  <a16:creationId xmlns:a16="http://schemas.microsoft.com/office/drawing/2014/main" id="{AF8FAAAC-138F-4AE6-82B5-1ACA29037D5B}"/>
                </a:ext>
              </a:extLst>
            </p:cNvPr>
            <p:cNvGrpSpPr/>
            <p:nvPr/>
          </p:nvGrpSpPr>
          <p:grpSpPr>
            <a:xfrm>
              <a:off x="5119879" y="4332869"/>
              <a:ext cx="1900796" cy="2432716"/>
              <a:chOff x="2916214" y="1602700"/>
              <a:chExt cx="2854795" cy="3653683"/>
            </a:xfrm>
          </p:grpSpPr>
          <p:sp>
            <p:nvSpPr>
              <p:cNvPr id="133" name="Freeform: Shape 132">
                <a:extLst>
                  <a:ext uri="{FF2B5EF4-FFF2-40B4-BE49-F238E27FC236}">
                    <a16:creationId xmlns:a16="http://schemas.microsoft.com/office/drawing/2014/main" id="{798CED64-A1DF-44A5-8F88-8E6CA217D51B}"/>
                  </a:ext>
                </a:extLst>
              </p:cNvPr>
              <p:cNvSpPr/>
              <p:nvPr/>
            </p:nvSpPr>
            <p:spPr>
              <a:xfrm>
                <a:off x="2916214" y="1602700"/>
                <a:ext cx="2854795" cy="3653683"/>
              </a:xfrm>
              <a:custGeom>
                <a:avLst/>
                <a:gdLst>
                  <a:gd name="connsiteX0" fmla="*/ 1083320 w 2854795"/>
                  <a:gd name="connsiteY0" fmla="*/ 3456557 h 3653683"/>
                  <a:gd name="connsiteX1" fmla="*/ 1029640 w 2854795"/>
                  <a:gd name="connsiteY1" fmla="*/ 3270515 h 3653683"/>
                  <a:gd name="connsiteX2" fmla="*/ 998756 w 2854795"/>
                  <a:gd name="connsiteY2" fmla="*/ 3247719 h 3653683"/>
                  <a:gd name="connsiteX3" fmla="*/ 775947 w 2854795"/>
                  <a:gd name="connsiteY3" fmla="*/ 3144771 h 3653683"/>
                  <a:gd name="connsiteX4" fmla="*/ 771534 w 2854795"/>
                  <a:gd name="connsiteY4" fmla="*/ 3109474 h 3653683"/>
                  <a:gd name="connsiteX5" fmla="*/ 816390 w 2854795"/>
                  <a:gd name="connsiteY5" fmla="*/ 3058000 h 3653683"/>
                  <a:gd name="connsiteX6" fmla="*/ 759769 w 2854795"/>
                  <a:gd name="connsiteY6" fmla="*/ 2938874 h 3653683"/>
                  <a:gd name="connsiteX7" fmla="*/ 759033 w 2854795"/>
                  <a:gd name="connsiteY7" fmla="*/ 2922697 h 3653683"/>
                  <a:gd name="connsiteX8" fmla="*/ 764916 w 2854795"/>
                  <a:gd name="connsiteY8" fmla="*/ 2779305 h 3653683"/>
                  <a:gd name="connsiteX9" fmla="*/ 1050230 w 2854795"/>
                  <a:gd name="connsiteY9" fmla="*/ 2331481 h 3653683"/>
                  <a:gd name="connsiteX10" fmla="*/ 1031111 w 2854795"/>
                  <a:gd name="connsiteY10" fmla="*/ 2280742 h 3653683"/>
                  <a:gd name="connsiteX11" fmla="*/ 629613 w 2854795"/>
                  <a:gd name="connsiteY11" fmla="*/ 2052785 h 3653683"/>
                  <a:gd name="connsiteX12" fmla="*/ 575933 w 2854795"/>
                  <a:gd name="connsiteY12" fmla="*/ 1982192 h 3653683"/>
                  <a:gd name="connsiteX13" fmla="*/ 555343 w 2854795"/>
                  <a:gd name="connsiteY13" fmla="*/ 1962338 h 3653683"/>
                  <a:gd name="connsiteX14" fmla="*/ 539901 w 2854795"/>
                  <a:gd name="connsiteY14" fmla="*/ 1990281 h 3653683"/>
                  <a:gd name="connsiteX15" fmla="*/ 367095 w 2854795"/>
                  <a:gd name="connsiteY15" fmla="*/ 2322656 h 3653683"/>
                  <a:gd name="connsiteX16" fmla="*/ 274442 w 2854795"/>
                  <a:gd name="connsiteY16" fmla="*/ 2340305 h 3653683"/>
                  <a:gd name="connsiteX17" fmla="*/ 10454 w 2854795"/>
                  <a:gd name="connsiteY17" fmla="*/ 2077787 h 3653683"/>
                  <a:gd name="connsiteX18" fmla="*/ 17807 w 2854795"/>
                  <a:gd name="connsiteY18" fmla="*/ 2014547 h 3653683"/>
                  <a:gd name="connsiteX19" fmla="*/ 258265 w 2854795"/>
                  <a:gd name="connsiteY19" fmla="*/ 1854978 h 3653683"/>
                  <a:gd name="connsiteX20" fmla="*/ 269295 w 2854795"/>
                  <a:gd name="connsiteY20" fmla="*/ 1804974 h 3653683"/>
                  <a:gd name="connsiteX21" fmla="*/ 256058 w 2854795"/>
                  <a:gd name="connsiteY21" fmla="*/ 1447597 h 3653683"/>
                  <a:gd name="connsiteX22" fmla="*/ 273707 w 2854795"/>
                  <a:gd name="connsiteY22" fmla="*/ 1246113 h 3653683"/>
                  <a:gd name="connsiteX23" fmla="*/ 289884 w 2854795"/>
                  <a:gd name="connsiteY23" fmla="*/ 892412 h 3653683"/>
                  <a:gd name="connsiteX24" fmla="*/ 686970 w 2854795"/>
                  <a:gd name="connsiteY24" fmla="*/ 279136 h 3653683"/>
                  <a:gd name="connsiteX25" fmla="*/ 1219359 w 2854795"/>
                  <a:gd name="connsiteY25" fmla="*/ 32795 h 3653683"/>
                  <a:gd name="connsiteX26" fmla="*/ 1511290 w 2854795"/>
                  <a:gd name="connsiteY26" fmla="*/ 1176 h 3653683"/>
                  <a:gd name="connsiteX27" fmla="*/ 2006912 w 2854795"/>
                  <a:gd name="connsiteY27" fmla="*/ 113683 h 3653683"/>
                  <a:gd name="connsiteX28" fmla="*/ 2355465 w 2854795"/>
                  <a:gd name="connsiteY28" fmla="*/ 357817 h 3653683"/>
                  <a:gd name="connsiteX29" fmla="*/ 2672398 w 2854795"/>
                  <a:gd name="connsiteY29" fmla="*/ 959329 h 3653683"/>
                  <a:gd name="connsiteX30" fmla="*/ 2637837 w 2854795"/>
                  <a:gd name="connsiteY30" fmla="*/ 1402006 h 3653683"/>
                  <a:gd name="connsiteX31" fmla="*/ 2649603 w 2854795"/>
                  <a:gd name="connsiteY31" fmla="*/ 1457892 h 3653683"/>
                  <a:gd name="connsiteX32" fmla="*/ 2606952 w 2854795"/>
                  <a:gd name="connsiteY32" fmla="*/ 1865272 h 3653683"/>
                  <a:gd name="connsiteX33" fmla="*/ 2610629 w 2854795"/>
                  <a:gd name="connsiteY33" fmla="*/ 1913070 h 3653683"/>
                  <a:gd name="connsiteX34" fmla="*/ 2829762 w 2854795"/>
                  <a:gd name="connsiteY34" fmla="*/ 2053520 h 3653683"/>
                  <a:gd name="connsiteX35" fmla="*/ 2826820 w 2854795"/>
                  <a:gd name="connsiteY35" fmla="*/ 2156469 h 3653683"/>
                  <a:gd name="connsiteX36" fmla="*/ 2583422 w 2854795"/>
                  <a:gd name="connsiteY36" fmla="*/ 2388102 h 3653683"/>
                  <a:gd name="connsiteX37" fmla="*/ 2497386 w 2854795"/>
                  <a:gd name="connsiteY37" fmla="*/ 2378542 h 3653683"/>
                  <a:gd name="connsiteX38" fmla="*/ 2306197 w 2854795"/>
                  <a:gd name="connsiteY38" fmla="*/ 2033666 h 3653683"/>
                  <a:gd name="connsiteX39" fmla="*/ 1889257 w 2854795"/>
                  <a:gd name="connsiteY39" fmla="*/ 2296184 h 3653683"/>
                  <a:gd name="connsiteX40" fmla="*/ 2234133 w 2854795"/>
                  <a:gd name="connsiteY40" fmla="*/ 2797688 h 3653683"/>
                  <a:gd name="connsiteX41" fmla="*/ 2233398 w 2854795"/>
                  <a:gd name="connsiteY41" fmla="*/ 2990348 h 3653683"/>
                  <a:gd name="connsiteX42" fmla="*/ 2236339 w 2854795"/>
                  <a:gd name="connsiteY42" fmla="*/ 3038881 h 3653683"/>
                  <a:gd name="connsiteX43" fmla="*/ 2219427 w 2854795"/>
                  <a:gd name="connsiteY43" fmla="*/ 3102121 h 3653683"/>
                  <a:gd name="connsiteX44" fmla="*/ 2062798 w 2854795"/>
                  <a:gd name="connsiteY44" fmla="*/ 3169773 h 3653683"/>
                  <a:gd name="connsiteX45" fmla="*/ 1998823 w 2854795"/>
                  <a:gd name="connsiteY45" fmla="*/ 3236689 h 3653683"/>
                  <a:gd name="connsiteX46" fmla="*/ 1935584 w 2854795"/>
                  <a:gd name="connsiteY46" fmla="*/ 3458763 h 3653683"/>
                  <a:gd name="connsiteX47" fmla="*/ 1877492 w 2854795"/>
                  <a:gd name="connsiteY47" fmla="*/ 3559505 h 3653683"/>
                  <a:gd name="connsiteX48" fmla="*/ 1800281 w 2854795"/>
                  <a:gd name="connsiteY48" fmla="*/ 3607302 h 3653683"/>
                  <a:gd name="connsiteX49" fmla="*/ 1618651 w 2854795"/>
                  <a:gd name="connsiteY49" fmla="*/ 3599213 h 3653683"/>
                  <a:gd name="connsiteX50" fmla="*/ 1582619 w 2854795"/>
                  <a:gd name="connsiteY50" fmla="*/ 3540386 h 3653683"/>
                  <a:gd name="connsiteX51" fmla="*/ 1577471 w 2854795"/>
                  <a:gd name="connsiteY51" fmla="*/ 3376404 h 3653683"/>
                  <a:gd name="connsiteX52" fmla="*/ 1572324 w 2854795"/>
                  <a:gd name="connsiteY52" fmla="*/ 3287428 h 3653683"/>
                  <a:gd name="connsiteX53" fmla="*/ 1490701 w 2854795"/>
                  <a:gd name="connsiteY53" fmla="*/ 3287428 h 3653683"/>
                  <a:gd name="connsiteX54" fmla="*/ 1440697 w 2854795"/>
                  <a:gd name="connsiteY54" fmla="*/ 3296252 h 3653683"/>
                  <a:gd name="connsiteX55" fmla="*/ 1428932 w 2854795"/>
                  <a:gd name="connsiteY55" fmla="*/ 3335225 h 3653683"/>
                  <a:gd name="connsiteX56" fmla="*/ 1439962 w 2854795"/>
                  <a:gd name="connsiteY56" fmla="*/ 3580094 h 3653683"/>
                  <a:gd name="connsiteX57" fmla="*/ 1400253 w 2854795"/>
                  <a:gd name="connsiteY57" fmla="*/ 3638922 h 3653683"/>
                  <a:gd name="connsiteX58" fmla="*/ 1221565 w 2854795"/>
                  <a:gd name="connsiteY58" fmla="*/ 3646275 h 3653683"/>
                  <a:gd name="connsiteX59" fmla="*/ 1125235 w 2854795"/>
                  <a:gd name="connsiteY59" fmla="*/ 3558034 h 3653683"/>
                  <a:gd name="connsiteX60" fmla="*/ 1083320 w 2854795"/>
                  <a:gd name="connsiteY60" fmla="*/ 3456557 h 36536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2854795" h="3653683">
                    <a:moveTo>
                      <a:pt x="1083320" y="3456557"/>
                    </a:moveTo>
                    <a:cubicBezTo>
                      <a:pt x="1075967" y="3391846"/>
                      <a:pt x="1042141" y="3334490"/>
                      <a:pt x="1029640" y="3270515"/>
                    </a:cubicBezTo>
                    <a:cubicBezTo>
                      <a:pt x="1026699" y="3255072"/>
                      <a:pt x="1017875" y="3249925"/>
                      <a:pt x="998756" y="3247719"/>
                    </a:cubicBezTo>
                    <a:cubicBezTo>
                      <a:pt x="913456" y="3238159"/>
                      <a:pt x="844333" y="3192568"/>
                      <a:pt x="775947" y="3144771"/>
                    </a:cubicBezTo>
                    <a:cubicBezTo>
                      <a:pt x="758298" y="3132270"/>
                      <a:pt x="762710" y="3120504"/>
                      <a:pt x="771534" y="3109474"/>
                    </a:cubicBezTo>
                    <a:cubicBezTo>
                      <a:pt x="785506" y="3091091"/>
                      <a:pt x="801684" y="3074913"/>
                      <a:pt x="816390" y="3058000"/>
                    </a:cubicBezTo>
                    <a:cubicBezTo>
                      <a:pt x="781829" y="3026380"/>
                      <a:pt x="756092" y="2989613"/>
                      <a:pt x="759769" y="2938874"/>
                    </a:cubicBezTo>
                    <a:cubicBezTo>
                      <a:pt x="759769" y="2933727"/>
                      <a:pt x="761240" y="2924903"/>
                      <a:pt x="759033" y="2922697"/>
                    </a:cubicBezTo>
                    <a:cubicBezTo>
                      <a:pt x="691382" y="2871958"/>
                      <a:pt x="743591" y="2824161"/>
                      <a:pt x="764916" y="2779305"/>
                    </a:cubicBezTo>
                    <a:cubicBezTo>
                      <a:pt x="840657" y="2618265"/>
                      <a:pt x="942869" y="2473402"/>
                      <a:pt x="1050230" y="2331481"/>
                    </a:cubicBezTo>
                    <a:cubicBezTo>
                      <a:pt x="1073761" y="2300596"/>
                      <a:pt x="1065672" y="2290301"/>
                      <a:pt x="1031111" y="2280742"/>
                    </a:cubicBezTo>
                    <a:cubicBezTo>
                      <a:pt x="878894" y="2237356"/>
                      <a:pt x="739179" y="2170440"/>
                      <a:pt x="629613" y="2052785"/>
                    </a:cubicBezTo>
                    <a:cubicBezTo>
                      <a:pt x="609759" y="2031460"/>
                      <a:pt x="591375" y="2007194"/>
                      <a:pt x="575933" y="1982192"/>
                    </a:cubicBezTo>
                    <a:cubicBezTo>
                      <a:pt x="570050" y="1972633"/>
                      <a:pt x="563432" y="1959396"/>
                      <a:pt x="555343" y="1962338"/>
                    </a:cubicBezTo>
                    <a:cubicBezTo>
                      <a:pt x="547990" y="1964544"/>
                      <a:pt x="542842" y="1977780"/>
                      <a:pt x="539901" y="1990281"/>
                    </a:cubicBezTo>
                    <a:cubicBezTo>
                      <a:pt x="511958" y="2116760"/>
                      <a:pt x="448719" y="2224856"/>
                      <a:pt x="367095" y="2322656"/>
                    </a:cubicBezTo>
                    <a:cubicBezTo>
                      <a:pt x="342829" y="2352070"/>
                      <a:pt x="309003" y="2363100"/>
                      <a:pt x="274442" y="2340305"/>
                    </a:cubicBezTo>
                    <a:cubicBezTo>
                      <a:pt x="169288" y="2269711"/>
                      <a:pt x="79576" y="2183676"/>
                      <a:pt x="10454" y="2077787"/>
                    </a:cubicBezTo>
                    <a:cubicBezTo>
                      <a:pt x="-3518" y="2055727"/>
                      <a:pt x="-5724" y="2036608"/>
                      <a:pt x="17807" y="2014547"/>
                    </a:cubicBezTo>
                    <a:cubicBezTo>
                      <a:pt x="89871" y="1949102"/>
                      <a:pt x="172229" y="1899834"/>
                      <a:pt x="258265" y="1854978"/>
                    </a:cubicBezTo>
                    <a:cubicBezTo>
                      <a:pt x="281795" y="1842477"/>
                      <a:pt x="292826" y="1835859"/>
                      <a:pt x="269295" y="1804974"/>
                    </a:cubicBezTo>
                    <a:cubicBezTo>
                      <a:pt x="196495" y="1707173"/>
                      <a:pt x="149433" y="1554222"/>
                      <a:pt x="256058" y="1447597"/>
                    </a:cubicBezTo>
                    <a:cubicBezTo>
                      <a:pt x="329593" y="1374063"/>
                      <a:pt x="283266" y="1310823"/>
                      <a:pt x="273707" y="1246113"/>
                    </a:cubicBezTo>
                    <a:cubicBezTo>
                      <a:pt x="255323" y="1125516"/>
                      <a:pt x="261206" y="1008597"/>
                      <a:pt x="289884" y="892412"/>
                    </a:cubicBezTo>
                    <a:cubicBezTo>
                      <a:pt x="350918" y="642395"/>
                      <a:pt x="491368" y="438705"/>
                      <a:pt x="686970" y="279136"/>
                    </a:cubicBezTo>
                    <a:cubicBezTo>
                      <a:pt x="840657" y="154127"/>
                      <a:pt x="1017139" y="64415"/>
                      <a:pt x="1219359" y="32795"/>
                    </a:cubicBezTo>
                    <a:cubicBezTo>
                      <a:pt x="1316424" y="17353"/>
                      <a:pt x="1412754" y="-5442"/>
                      <a:pt x="1511290" y="1176"/>
                    </a:cubicBezTo>
                    <a:cubicBezTo>
                      <a:pt x="1681890" y="12941"/>
                      <a:pt x="1847342" y="45296"/>
                      <a:pt x="2006912" y="113683"/>
                    </a:cubicBezTo>
                    <a:cubicBezTo>
                      <a:pt x="2141480" y="171040"/>
                      <a:pt x="2256194" y="254134"/>
                      <a:pt x="2355465" y="357817"/>
                    </a:cubicBezTo>
                    <a:cubicBezTo>
                      <a:pt x="2517976" y="526947"/>
                      <a:pt x="2626072" y="729901"/>
                      <a:pt x="2672398" y="959329"/>
                    </a:cubicBezTo>
                    <a:cubicBezTo>
                      <a:pt x="2702547" y="1107868"/>
                      <a:pt x="2688576" y="1257878"/>
                      <a:pt x="2637837" y="1402006"/>
                    </a:cubicBezTo>
                    <a:cubicBezTo>
                      <a:pt x="2628278" y="1428478"/>
                      <a:pt x="2629748" y="1442450"/>
                      <a:pt x="2649603" y="1457892"/>
                    </a:cubicBezTo>
                    <a:cubicBezTo>
                      <a:pt x="2773876" y="1555693"/>
                      <a:pt x="2723872" y="1782914"/>
                      <a:pt x="2606952" y="1865272"/>
                    </a:cubicBezTo>
                    <a:cubicBezTo>
                      <a:pt x="2565773" y="1894686"/>
                      <a:pt x="2586363" y="1900569"/>
                      <a:pt x="2610629" y="1913070"/>
                    </a:cubicBezTo>
                    <a:cubicBezTo>
                      <a:pt x="2688576" y="1952778"/>
                      <a:pt x="2760639" y="1999840"/>
                      <a:pt x="2829762" y="2053520"/>
                    </a:cubicBezTo>
                    <a:cubicBezTo>
                      <a:pt x="2873883" y="2087346"/>
                      <a:pt x="2851087" y="2124849"/>
                      <a:pt x="2826820" y="2156469"/>
                    </a:cubicBezTo>
                    <a:cubicBezTo>
                      <a:pt x="2758434" y="2246181"/>
                      <a:pt x="2677546" y="2324862"/>
                      <a:pt x="2583422" y="2388102"/>
                    </a:cubicBezTo>
                    <a:cubicBezTo>
                      <a:pt x="2555478" y="2407221"/>
                      <a:pt x="2525329" y="2405750"/>
                      <a:pt x="2497386" y="2378542"/>
                    </a:cubicBezTo>
                    <a:cubicBezTo>
                      <a:pt x="2401792" y="2284418"/>
                      <a:pt x="2348847" y="2166763"/>
                      <a:pt x="2306197" y="2033666"/>
                    </a:cubicBezTo>
                    <a:cubicBezTo>
                      <a:pt x="2189277" y="2158675"/>
                      <a:pt x="2051033" y="2245445"/>
                      <a:pt x="1889257" y="2296184"/>
                    </a:cubicBezTo>
                    <a:cubicBezTo>
                      <a:pt x="2023090" y="2452812"/>
                      <a:pt x="2132656" y="2622677"/>
                      <a:pt x="2234133" y="2797688"/>
                    </a:cubicBezTo>
                    <a:cubicBezTo>
                      <a:pt x="2269430" y="2857987"/>
                      <a:pt x="2254723" y="2927844"/>
                      <a:pt x="2233398" y="2990348"/>
                    </a:cubicBezTo>
                    <a:cubicBezTo>
                      <a:pt x="2226044" y="3010938"/>
                      <a:pt x="2220897" y="3021968"/>
                      <a:pt x="2236339" y="3038881"/>
                    </a:cubicBezTo>
                    <a:cubicBezTo>
                      <a:pt x="2262812" y="3067560"/>
                      <a:pt x="2254723" y="3084473"/>
                      <a:pt x="2219427" y="3102121"/>
                    </a:cubicBezTo>
                    <a:cubicBezTo>
                      <a:pt x="2167953" y="3127858"/>
                      <a:pt x="2117214" y="3152859"/>
                      <a:pt x="2062798" y="3169773"/>
                    </a:cubicBezTo>
                    <a:cubicBezTo>
                      <a:pt x="2028972" y="3180067"/>
                      <a:pt x="2006177" y="3193303"/>
                      <a:pt x="1998823" y="3236689"/>
                    </a:cubicBezTo>
                    <a:cubicBezTo>
                      <a:pt x="1984852" y="3311694"/>
                      <a:pt x="1957644" y="3384493"/>
                      <a:pt x="1935584" y="3458763"/>
                    </a:cubicBezTo>
                    <a:cubicBezTo>
                      <a:pt x="1906170" y="3485970"/>
                      <a:pt x="1898081" y="3526414"/>
                      <a:pt x="1877492" y="3559505"/>
                    </a:cubicBezTo>
                    <a:cubicBezTo>
                      <a:pt x="1857637" y="3591124"/>
                      <a:pt x="1831165" y="3607302"/>
                      <a:pt x="1800281" y="3607302"/>
                    </a:cubicBezTo>
                    <a:cubicBezTo>
                      <a:pt x="1739982" y="3607302"/>
                      <a:pt x="1679684" y="3613920"/>
                      <a:pt x="1618651" y="3599213"/>
                    </a:cubicBezTo>
                    <a:cubicBezTo>
                      <a:pt x="1578207" y="3589654"/>
                      <a:pt x="1576001" y="3574947"/>
                      <a:pt x="1582619" y="3540386"/>
                    </a:cubicBezTo>
                    <a:cubicBezTo>
                      <a:pt x="1593649" y="3485970"/>
                      <a:pt x="1601002" y="3430820"/>
                      <a:pt x="1577471" y="3376404"/>
                    </a:cubicBezTo>
                    <a:cubicBezTo>
                      <a:pt x="1576001" y="3346255"/>
                      <a:pt x="1588501" y="3313165"/>
                      <a:pt x="1572324" y="3287428"/>
                    </a:cubicBezTo>
                    <a:cubicBezTo>
                      <a:pt x="1549528" y="3250660"/>
                      <a:pt x="1519379" y="3296252"/>
                      <a:pt x="1490701" y="3287428"/>
                    </a:cubicBezTo>
                    <a:cubicBezTo>
                      <a:pt x="1476729" y="3283015"/>
                      <a:pt x="1453198" y="3273456"/>
                      <a:pt x="1440697" y="3296252"/>
                    </a:cubicBezTo>
                    <a:cubicBezTo>
                      <a:pt x="1418637" y="3303605"/>
                      <a:pt x="1428932" y="3321989"/>
                      <a:pt x="1428932" y="3335225"/>
                    </a:cubicBezTo>
                    <a:cubicBezTo>
                      <a:pt x="1428196" y="3416848"/>
                      <a:pt x="1425255" y="3499206"/>
                      <a:pt x="1439962" y="3580094"/>
                    </a:cubicBezTo>
                    <a:cubicBezTo>
                      <a:pt x="1445845" y="3613185"/>
                      <a:pt x="1429667" y="3633774"/>
                      <a:pt x="1400253" y="3638922"/>
                    </a:cubicBezTo>
                    <a:cubicBezTo>
                      <a:pt x="1341426" y="3648481"/>
                      <a:pt x="1284069" y="3662453"/>
                      <a:pt x="1221565" y="3646275"/>
                    </a:cubicBezTo>
                    <a:cubicBezTo>
                      <a:pt x="1168620" y="3632304"/>
                      <a:pt x="1140677" y="3609508"/>
                      <a:pt x="1125235" y="3558034"/>
                    </a:cubicBezTo>
                    <a:cubicBezTo>
                      <a:pt x="1116411" y="3522002"/>
                      <a:pt x="1106851" y="3485235"/>
                      <a:pt x="1083320" y="3456557"/>
                    </a:cubicBezTo>
                    <a:close/>
                  </a:path>
                </a:pathLst>
              </a:custGeom>
              <a:solidFill>
                <a:srgbClr val="2E221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4" name="Freeform: Shape 133">
                <a:extLst>
                  <a:ext uri="{FF2B5EF4-FFF2-40B4-BE49-F238E27FC236}">
                    <a16:creationId xmlns:a16="http://schemas.microsoft.com/office/drawing/2014/main" id="{2350CB13-50C3-47A6-8807-AD6426FF9907}"/>
                  </a:ext>
                </a:extLst>
              </p:cNvPr>
              <p:cNvSpPr/>
              <p:nvPr/>
            </p:nvSpPr>
            <p:spPr>
              <a:xfrm>
                <a:off x="3155808" y="2627474"/>
                <a:ext cx="2446956" cy="1281504"/>
              </a:xfrm>
              <a:custGeom>
                <a:avLst/>
                <a:gdLst>
                  <a:gd name="connsiteX0" fmla="*/ 281188 w 2446956"/>
                  <a:gd name="connsiteY0" fmla="*/ 858882 h 1281504"/>
                  <a:gd name="connsiteX1" fmla="*/ 37054 w 2446956"/>
                  <a:gd name="connsiteY1" fmla="*/ 728726 h 1281504"/>
                  <a:gd name="connsiteX2" fmla="*/ 13523 w 2446956"/>
                  <a:gd name="connsiteY2" fmla="*/ 494151 h 1281504"/>
                  <a:gd name="connsiteX3" fmla="*/ 191476 w 2446956"/>
                  <a:gd name="connsiteY3" fmla="*/ 393409 h 1281504"/>
                  <a:gd name="connsiteX4" fmla="*/ 220155 w 2446956"/>
                  <a:gd name="connsiteY4" fmla="*/ 464737 h 1281504"/>
                  <a:gd name="connsiteX5" fmla="*/ 231920 w 2446956"/>
                  <a:gd name="connsiteY5" fmla="*/ 569892 h 1281504"/>
                  <a:gd name="connsiteX6" fmla="*/ 259863 w 2446956"/>
                  <a:gd name="connsiteY6" fmla="*/ 597099 h 1281504"/>
                  <a:gd name="connsiteX7" fmla="*/ 278247 w 2446956"/>
                  <a:gd name="connsiteY7" fmla="*/ 560332 h 1281504"/>
                  <a:gd name="connsiteX8" fmla="*/ 245156 w 2446956"/>
                  <a:gd name="connsiteY8" fmla="*/ 360319 h 1281504"/>
                  <a:gd name="connsiteX9" fmla="*/ 277511 w 2446956"/>
                  <a:gd name="connsiteY9" fmla="*/ 308109 h 1281504"/>
                  <a:gd name="connsiteX10" fmla="*/ 480466 w 2446956"/>
                  <a:gd name="connsiteY10" fmla="*/ 239722 h 1281504"/>
                  <a:gd name="connsiteX11" fmla="*/ 556942 w 2446956"/>
                  <a:gd name="connsiteY11" fmla="*/ 169864 h 1281504"/>
                  <a:gd name="connsiteX12" fmla="*/ 647389 w 2446956"/>
                  <a:gd name="connsiteY12" fmla="*/ 0 h 1281504"/>
                  <a:gd name="connsiteX13" fmla="*/ 647389 w 2446956"/>
                  <a:gd name="connsiteY13" fmla="*/ 98536 h 1281504"/>
                  <a:gd name="connsiteX14" fmla="*/ 745925 w 2446956"/>
                  <a:gd name="connsiteY14" fmla="*/ 183101 h 1281504"/>
                  <a:gd name="connsiteX15" fmla="*/ 1164336 w 2446956"/>
                  <a:gd name="connsiteY15" fmla="*/ 148539 h 1281504"/>
                  <a:gd name="connsiteX16" fmla="*/ 1487887 w 2446956"/>
                  <a:gd name="connsiteY16" fmla="*/ 162511 h 1281504"/>
                  <a:gd name="connsiteX17" fmla="*/ 1569510 w 2446956"/>
                  <a:gd name="connsiteY17" fmla="*/ 173541 h 1281504"/>
                  <a:gd name="connsiteX18" fmla="*/ 1644515 w 2446956"/>
                  <a:gd name="connsiteY18" fmla="*/ 116184 h 1281504"/>
                  <a:gd name="connsiteX19" fmla="*/ 1655546 w 2446956"/>
                  <a:gd name="connsiteY19" fmla="*/ 116184 h 1281504"/>
                  <a:gd name="connsiteX20" fmla="*/ 1770995 w 2446956"/>
                  <a:gd name="connsiteY20" fmla="*/ 208838 h 1281504"/>
                  <a:gd name="connsiteX21" fmla="*/ 2154844 w 2446956"/>
                  <a:gd name="connsiteY21" fmla="*/ 326493 h 1281504"/>
                  <a:gd name="connsiteX22" fmla="*/ 2180581 w 2446956"/>
                  <a:gd name="connsiteY22" fmla="*/ 355171 h 1281504"/>
                  <a:gd name="connsiteX23" fmla="*/ 2147491 w 2446956"/>
                  <a:gd name="connsiteY23" fmla="*/ 561067 h 1281504"/>
                  <a:gd name="connsiteX24" fmla="*/ 2157785 w 2446956"/>
                  <a:gd name="connsiteY24" fmla="*/ 619895 h 1281504"/>
                  <a:gd name="connsiteX25" fmla="*/ 2190876 w 2446956"/>
                  <a:gd name="connsiteY25" fmla="*/ 570627 h 1281504"/>
                  <a:gd name="connsiteX26" fmla="*/ 2199700 w 2446956"/>
                  <a:gd name="connsiteY26" fmla="*/ 512535 h 1281504"/>
                  <a:gd name="connsiteX27" fmla="*/ 2279117 w 2446956"/>
                  <a:gd name="connsiteY27" fmla="*/ 427235 h 1281504"/>
                  <a:gd name="connsiteX28" fmla="*/ 2410744 w 2446956"/>
                  <a:gd name="connsiteY28" fmla="*/ 480915 h 1281504"/>
                  <a:gd name="connsiteX29" fmla="*/ 2410744 w 2446956"/>
                  <a:gd name="connsiteY29" fmla="*/ 727990 h 1281504"/>
                  <a:gd name="connsiteX30" fmla="*/ 2178375 w 2446956"/>
                  <a:gd name="connsiteY30" fmla="*/ 886825 h 1281504"/>
                  <a:gd name="connsiteX31" fmla="*/ 2150432 w 2446956"/>
                  <a:gd name="connsiteY31" fmla="*/ 843439 h 1281504"/>
                  <a:gd name="connsiteX32" fmla="*/ 2168815 w 2446956"/>
                  <a:gd name="connsiteY32" fmla="*/ 781671 h 1281504"/>
                  <a:gd name="connsiteX33" fmla="*/ 2157785 w 2446956"/>
                  <a:gd name="connsiteY33" fmla="*/ 749315 h 1281504"/>
                  <a:gd name="connsiteX34" fmla="*/ 2133519 w 2446956"/>
                  <a:gd name="connsiteY34" fmla="*/ 775052 h 1281504"/>
                  <a:gd name="connsiteX35" fmla="*/ 2047484 w 2446956"/>
                  <a:gd name="connsiteY35" fmla="*/ 959624 h 1281504"/>
                  <a:gd name="connsiteX36" fmla="*/ 1831293 w 2446956"/>
                  <a:gd name="connsiteY36" fmla="*/ 1149342 h 1281504"/>
                  <a:gd name="connsiteX37" fmla="*/ 1459209 w 2446956"/>
                  <a:gd name="connsiteY37" fmla="*/ 1268468 h 1281504"/>
                  <a:gd name="connsiteX38" fmla="*/ 591503 w 2446956"/>
                  <a:gd name="connsiteY38" fmla="*/ 1129488 h 1281504"/>
                  <a:gd name="connsiteX39" fmla="*/ 290012 w 2446956"/>
                  <a:gd name="connsiteY39" fmla="*/ 747845 h 1281504"/>
                  <a:gd name="connsiteX40" fmla="*/ 277511 w 2446956"/>
                  <a:gd name="connsiteY40" fmla="*/ 717696 h 1281504"/>
                  <a:gd name="connsiteX41" fmla="*/ 255451 w 2446956"/>
                  <a:gd name="connsiteY41" fmla="*/ 702989 h 1281504"/>
                  <a:gd name="connsiteX42" fmla="*/ 243685 w 2446956"/>
                  <a:gd name="connsiteY42" fmla="*/ 723578 h 1281504"/>
                  <a:gd name="connsiteX43" fmla="*/ 281188 w 2446956"/>
                  <a:gd name="connsiteY43" fmla="*/ 858882 h 1281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446956" h="1281504">
                    <a:moveTo>
                      <a:pt x="281188" y="858882"/>
                    </a:moveTo>
                    <a:cubicBezTo>
                      <a:pt x="198830" y="867706"/>
                      <a:pt x="68674" y="798584"/>
                      <a:pt x="37054" y="728726"/>
                    </a:cubicBezTo>
                    <a:cubicBezTo>
                      <a:pt x="3228" y="653721"/>
                      <a:pt x="-13685" y="576510"/>
                      <a:pt x="13523" y="494151"/>
                    </a:cubicBezTo>
                    <a:cubicBezTo>
                      <a:pt x="42937" y="405910"/>
                      <a:pt x="114265" y="382379"/>
                      <a:pt x="191476" y="393409"/>
                    </a:cubicBezTo>
                    <a:cubicBezTo>
                      <a:pt x="222360" y="397821"/>
                      <a:pt x="217213" y="439736"/>
                      <a:pt x="220155" y="464737"/>
                    </a:cubicBezTo>
                    <a:cubicBezTo>
                      <a:pt x="223831" y="499298"/>
                      <a:pt x="222360" y="534595"/>
                      <a:pt x="231920" y="569892"/>
                    </a:cubicBezTo>
                    <a:cubicBezTo>
                      <a:pt x="236332" y="586804"/>
                      <a:pt x="243685" y="601511"/>
                      <a:pt x="259863" y="597099"/>
                    </a:cubicBezTo>
                    <a:cubicBezTo>
                      <a:pt x="273835" y="593423"/>
                      <a:pt x="285600" y="577245"/>
                      <a:pt x="278247" y="560332"/>
                    </a:cubicBezTo>
                    <a:cubicBezTo>
                      <a:pt x="249568" y="496357"/>
                      <a:pt x="264275" y="425764"/>
                      <a:pt x="245156" y="360319"/>
                    </a:cubicBezTo>
                    <a:cubicBezTo>
                      <a:pt x="238538" y="337523"/>
                      <a:pt x="243685" y="320610"/>
                      <a:pt x="277511" y="308109"/>
                    </a:cubicBezTo>
                    <a:cubicBezTo>
                      <a:pt x="344428" y="282372"/>
                      <a:pt x="411344" y="259576"/>
                      <a:pt x="480466" y="239722"/>
                    </a:cubicBezTo>
                    <a:cubicBezTo>
                      <a:pt x="516498" y="229427"/>
                      <a:pt x="540765" y="208102"/>
                      <a:pt x="556942" y="169864"/>
                    </a:cubicBezTo>
                    <a:cubicBezTo>
                      <a:pt x="581208" y="112508"/>
                      <a:pt x="598857" y="50739"/>
                      <a:pt x="647389" y="0"/>
                    </a:cubicBezTo>
                    <a:cubicBezTo>
                      <a:pt x="647389" y="33090"/>
                      <a:pt x="647389" y="66181"/>
                      <a:pt x="647389" y="98536"/>
                    </a:cubicBezTo>
                    <a:cubicBezTo>
                      <a:pt x="647389" y="181630"/>
                      <a:pt x="664302" y="200014"/>
                      <a:pt x="745925" y="183101"/>
                    </a:cubicBezTo>
                    <a:cubicBezTo>
                      <a:pt x="884170" y="153687"/>
                      <a:pt x="1023885" y="150745"/>
                      <a:pt x="1164336" y="148539"/>
                    </a:cubicBezTo>
                    <a:cubicBezTo>
                      <a:pt x="1272432" y="146333"/>
                      <a:pt x="1380527" y="155893"/>
                      <a:pt x="1487887" y="162511"/>
                    </a:cubicBezTo>
                    <a:cubicBezTo>
                      <a:pt x="1515095" y="163982"/>
                      <a:pt x="1541567" y="172806"/>
                      <a:pt x="1569510" y="173541"/>
                    </a:cubicBezTo>
                    <a:cubicBezTo>
                      <a:pt x="1630544" y="176483"/>
                      <a:pt x="1632750" y="176483"/>
                      <a:pt x="1644515" y="116184"/>
                    </a:cubicBezTo>
                    <a:cubicBezTo>
                      <a:pt x="1648192" y="116184"/>
                      <a:pt x="1654810" y="115449"/>
                      <a:pt x="1655546" y="116184"/>
                    </a:cubicBezTo>
                    <a:cubicBezTo>
                      <a:pt x="1665105" y="183836"/>
                      <a:pt x="1708490" y="199278"/>
                      <a:pt x="1770995" y="208838"/>
                    </a:cubicBezTo>
                    <a:cubicBezTo>
                      <a:pt x="1904092" y="229427"/>
                      <a:pt x="2031306" y="274283"/>
                      <a:pt x="2154844" y="326493"/>
                    </a:cubicBezTo>
                    <a:cubicBezTo>
                      <a:pt x="2165139" y="330905"/>
                      <a:pt x="2188670" y="331640"/>
                      <a:pt x="2180581" y="355171"/>
                    </a:cubicBezTo>
                    <a:cubicBezTo>
                      <a:pt x="2156315" y="421352"/>
                      <a:pt x="2176905" y="494886"/>
                      <a:pt x="2147491" y="561067"/>
                    </a:cubicBezTo>
                    <a:cubicBezTo>
                      <a:pt x="2140873" y="575774"/>
                      <a:pt x="2132048" y="612541"/>
                      <a:pt x="2157785" y="619895"/>
                    </a:cubicBezTo>
                    <a:cubicBezTo>
                      <a:pt x="2196023" y="630190"/>
                      <a:pt x="2179110" y="586804"/>
                      <a:pt x="2190876" y="570627"/>
                    </a:cubicBezTo>
                    <a:cubicBezTo>
                      <a:pt x="2201171" y="555920"/>
                      <a:pt x="2201171" y="527977"/>
                      <a:pt x="2199700" y="512535"/>
                    </a:cubicBezTo>
                    <a:cubicBezTo>
                      <a:pt x="2196023" y="450766"/>
                      <a:pt x="2237203" y="435324"/>
                      <a:pt x="2279117" y="427235"/>
                    </a:cubicBezTo>
                    <a:cubicBezTo>
                      <a:pt x="2331327" y="416940"/>
                      <a:pt x="2380595" y="435324"/>
                      <a:pt x="2410744" y="480915"/>
                    </a:cubicBezTo>
                    <a:cubicBezTo>
                      <a:pt x="2463689" y="561803"/>
                      <a:pt x="2454129" y="647103"/>
                      <a:pt x="2410744" y="727990"/>
                    </a:cubicBezTo>
                    <a:cubicBezTo>
                      <a:pt x="2361476" y="819908"/>
                      <a:pt x="2275440" y="863294"/>
                      <a:pt x="2178375" y="886825"/>
                    </a:cubicBezTo>
                    <a:cubicBezTo>
                      <a:pt x="2140137" y="896384"/>
                      <a:pt x="2139402" y="869177"/>
                      <a:pt x="2150432" y="843439"/>
                    </a:cubicBezTo>
                    <a:cubicBezTo>
                      <a:pt x="2159256" y="823585"/>
                      <a:pt x="2173228" y="805202"/>
                      <a:pt x="2168815" y="781671"/>
                    </a:cubicBezTo>
                    <a:cubicBezTo>
                      <a:pt x="2166610" y="770640"/>
                      <a:pt x="2179110" y="753727"/>
                      <a:pt x="2157785" y="749315"/>
                    </a:cubicBezTo>
                    <a:cubicBezTo>
                      <a:pt x="2134990" y="744168"/>
                      <a:pt x="2140137" y="761081"/>
                      <a:pt x="2133519" y="775052"/>
                    </a:cubicBezTo>
                    <a:cubicBezTo>
                      <a:pt x="2106311" y="836821"/>
                      <a:pt x="2092340" y="903738"/>
                      <a:pt x="2047484" y="959624"/>
                    </a:cubicBezTo>
                    <a:cubicBezTo>
                      <a:pt x="1986450" y="1036835"/>
                      <a:pt x="1916593" y="1101545"/>
                      <a:pt x="1831293" y="1149342"/>
                    </a:cubicBezTo>
                    <a:cubicBezTo>
                      <a:pt x="1715109" y="1214053"/>
                      <a:pt x="1592306" y="1254497"/>
                      <a:pt x="1459209" y="1268468"/>
                    </a:cubicBezTo>
                    <a:cubicBezTo>
                      <a:pt x="1156983" y="1300823"/>
                      <a:pt x="864316" y="1279498"/>
                      <a:pt x="591503" y="1129488"/>
                    </a:cubicBezTo>
                    <a:cubicBezTo>
                      <a:pt x="437081" y="1044924"/>
                      <a:pt x="321632" y="929475"/>
                      <a:pt x="290012" y="747845"/>
                    </a:cubicBezTo>
                    <a:cubicBezTo>
                      <a:pt x="287806" y="736815"/>
                      <a:pt x="274570" y="732403"/>
                      <a:pt x="277511" y="717696"/>
                    </a:cubicBezTo>
                    <a:cubicBezTo>
                      <a:pt x="281188" y="700047"/>
                      <a:pt x="266481" y="702253"/>
                      <a:pt x="255451" y="702989"/>
                    </a:cubicBezTo>
                    <a:cubicBezTo>
                      <a:pt x="240744" y="703724"/>
                      <a:pt x="244421" y="714754"/>
                      <a:pt x="243685" y="723578"/>
                    </a:cubicBezTo>
                    <a:cubicBezTo>
                      <a:pt x="242950" y="772111"/>
                      <a:pt x="259863" y="816232"/>
                      <a:pt x="281188" y="858882"/>
                    </a:cubicBezTo>
                    <a:close/>
                  </a:path>
                </a:pathLst>
              </a:custGeom>
              <a:solidFill>
                <a:srgbClr val="AB5E2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5" name="Freeform: Shape 134">
                <a:extLst>
                  <a:ext uri="{FF2B5EF4-FFF2-40B4-BE49-F238E27FC236}">
                    <a16:creationId xmlns:a16="http://schemas.microsoft.com/office/drawing/2014/main" id="{1DE470A8-D98F-46C9-B138-2A99C5D7FAF9}"/>
                  </a:ext>
                </a:extLst>
              </p:cNvPr>
              <p:cNvSpPr/>
              <p:nvPr/>
            </p:nvSpPr>
            <p:spPr>
              <a:xfrm>
                <a:off x="3826366" y="1638753"/>
                <a:ext cx="949670" cy="1127256"/>
              </a:xfrm>
              <a:custGeom>
                <a:avLst/>
                <a:gdLst>
                  <a:gd name="connsiteX0" fmla="*/ 548194 w 949670"/>
                  <a:gd name="connsiteY0" fmla="*/ 7037 h 1127256"/>
                  <a:gd name="connsiteX1" fmla="*/ 734236 w 949670"/>
                  <a:gd name="connsiteY1" fmla="*/ 125428 h 1127256"/>
                  <a:gd name="connsiteX2" fmla="*/ 919543 w 949670"/>
                  <a:gd name="connsiteY2" fmla="*/ 654140 h 1127256"/>
                  <a:gd name="connsiteX3" fmla="*/ 924690 w 949670"/>
                  <a:gd name="connsiteY3" fmla="*/ 1084316 h 1127256"/>
                  <a:gd name="connsiteX4" fmla="*/ 840861 w 949670"/>
                  <a:gd name="connsiteY4" fmla="*/ 1112259 h 1127256"/>
                  <a:gd name="connsiteX5" fmla="*/ 284205 w 949670"/>
                  <a:gd name="connsiteY5" fmla="*/ 1101229 h 1127256"/>
                  <a:gd name="connsiteX6" fmla="*/ 63602 w 949670"/>
                  <a:gd name="connsiteY6" fmla="*/ 1125495 h 1127256"/>
                  <a:gd name="connsiteX7" fmla="*/ 22423 w 949670"/>
                  <a:gd name="connsiteY7" fmla="*/ 1092405 h 1127256"/>
                  <a:gd name="connsiteX8" fmla="*/ 4040 w 949670"/>
                  <a:gd name="connsiteY8" fmla="*/ 893127 h 1127256"/>
                  <a:gd name="connsiteX9" fmla="*/ 29041 w 949670"/>
                  <a:gd name="connsiteY9" fmla="*/ 761500 h 1127256"/>
                  <a:gd name="connsiteX10" fmla="*/ 162874 w 949670"/>
                  <a:gd name="connsiteY10" fmla="*/ 384269 h 1127256"/>
                  <a:gd name="connsiteX11" fmla="*/ 341562 w 949670"/>
                  <a:gd name="connsiteY11" fmla="*/ 100426 h 1127256"/>
                  <a:gd name="connsiteX12" fmla="*/ 442304 w 949670"/>
                  <a:gd name="connsiteY12" fmla="*/ 11449 h 1127256"/>
                  <a:gd name="connsiteX13" fmla="*/ 548194 w 949670"/>
                  <a:gd name="connsiteY13" fmla="*/ 7037 h 11272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49670" h="1127256">
                    <a:moveTo>
                      <a:pt x="548194" y="7037"/>
                    </a:moveTo>
                    <a:cubicBezTo>
                      <a:pt x="655554" y="-23847"/>
                      <a:pt x="690850" y="52629"/>
                      <a:pt x="734236" y="125428"/>
                    </a:cubicBezTo>
                    <a:cubicBezTo>
                      <a:pt x="832037" y="289409"/>
                      <a:pt x="885717" y="470304"/>
                      <a:pt x="919543" y="654140"/>
                    </a:cubicBezTo>
                    <a:cubicBezTo>
                      <a:pt x="945280" y="793855"/>
                      <a:pt x="969546" y="938718"/>
                      <a:pt x="924690" y="1084316"/>
                    </a:cubicBezTo>
                    <a:cubicBezTo>
                      <a:pt x="905571" y="1146820"/>
                      <a:pt x="862921" y="1115201"/>
                      <a:pt x="840861" y="1112259"/>
                    </a:cubicBezTo>
                    <a:cubicBezTo>
                      <a:pt x="655554" y="1092405"/>
                      <a:pt x="470983" y="1082110"/>
                      <a:pt x="284205" y="1101229"/>
                    </a:cubicBezTo>
                    <a:cubicBezTo>
                      <a:pt x="210671" y="1108583"/>
                      <a:pt x="136401" y="1112995"/>
                      <a:pt x="63602" y="1125495"/>
                    </a:cubicBezTo>
                    <a:cubicBezTo>
                      <a:pt x="40807" y="1129172"/>
                      <a:pt x="21688" y="1130643"/>
                      <a:pt x="22423" y="1092405"/>
                    </a:cubicBezTo>
                    <a:cubicBezTo>
                      <a:pt x="23894" y="1026224"/>
                      <a:pt x="28306" y="960043"/>
                      <a:pt x="4040" y="893127"/>
                    </a:cubicBezTo>
                    <a:cubicBezTo>
                      <a:pt x="-10667" y="854154"/>
                      <a:pt x="18746" y="804885"/>
                      <a:pt x="29041" y="761500"/>
                    </a:cubicBezTo>
                    <a:cubicBezTo>
                      <a:pt x="61396" y="632080"/>
                      <a:pt x="106252" y="505601"/>
                      <a:pt x="162874" y="384269"/>
                    </a:cubicBezTo>
                    <a:cubicBezTo>
                      <a:pt x="210671" y="282056"/>
                      <a:pt x="265822" y="184255"/>
                      <a:pt x="341562" y="100426"/>
                    </a:cubicBezTo>
                    <a:cubicBezTo>
                      <a:pt x="371712" y="67336"/>
                      <a:pt x="387889" y="16597"/>
                      <a:pt x="442304" y="11449"/>
                    </a:cubicBezTo>
                    <a:cubicBezTo>
                      <a:pt x="476866" y="9979"/>
                      <a:pt x="512897" y="9243"/>
                      <a:pt x="548194" y="7037"/>
                    </a:cubicBezTo>
                    <a:close/>
                  </a:path>
                </a:pathLst>
              </a:custGeom>
              <a:solidFill>
                <a:srgbClr val="8A40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6" name="Freeform: Shape 135">
                <a:extLst>
                  <a:ext uri="{FF2B5EF4-FFF2-40B4-BE49-F238E27FC236}">
                    <a16:creationId xmlns:a16="http://schemas.microsoft.com/office/drawing/2014/main" id="{F313FD79-859A-42BD-B55A-21B1FD15E87C}"/>
                  </a:ext>
                </a:extLst>
              </p:cNvPr>
              <p:cNvSpPr/>
              <p:nvPr/>
            </p:nvSpPr>
            <p:spPr>
              <a:xfrm>
                <a:off x="3906805" y="4036873"/>
                <a:ext cx="1006930" cy="586630"/>
              </a:xfrm>
              <a:custGeom>
                <a:avLst/>
                <a:gdLst>
                  <a:gd name="connsiteX0" fmla="*/ 472902 w 1006930"/>
                  <a:gd name="connsiteY0" fmla="*/ 195122 h 586630"/>
                  <a:gd name="connsiteX1" fmla="*/ 597911 w 1006930"/>
                  <a:gd name="connsiteY1" fmla="*/ 229683 h 586630"/>
                  <a:gd name="connsiteX2" fmla="*/ 637619 w 1006930"/>
                  <a:gd name="connsiteY2" fmla="*/ 98056 h 586630"/>
                  <a:gd name="connsiteX3" fmla="*/ 611147 w 1006930"/>
                  <a:gd name="connsiteY3" fmla="*/ 53200 h 586630"/>
                  <a:gd name="connsiteX4" fmla="*/ 639090 w 1006930"/>
                  <a:gd name="connsiteY4" fmla="*/ 42170 h 586630"/>
                  <a:gd name="connsiteX5" fmla="*/ 776600 w 1006930"/>
                  <a:gd name="connsiteY5" fmla="*/ 97321 h 586630"/>
                  <a:gd name="connsiteX6" fmla="*/ 947935 w 1006930"/>
                  <a:gd name="connsiteY6" fmla="*/ 275274 h 586630"/>
                  <a:gd name="connsiteX7" fmla="*/ 1006762 w 1006930"/>
                  <a:gd name="connsiteY7" fmla="*/ 401753 h 586630"/>
                  <a:gd name="connsiteX8" fmla="*/ 917785 w 1006930"/>
                  <a:gd name="connsiteY8" fmla="*/ 481171 h 586630"/>
                  <a:gd name="connsiteX9" fmla="*/ 657474 w 1006930"/>
                  <a:gd name="connsiteY9" fmla="*/ 562794 h 586630"/>
                  <a:gd name="connsiteX10" fmla="*/ 402309 w 1006930"/>
                  <a:gd name="connsiteY10" fmla="*/ 584119 h 586630"/>
                  <a:gd name="connsiteX11" fmla="*/ 20666 w 1006930"/>
                  <a:gd name="connsiteY11" fmla="*/ 475288 h 586630"/>
                  <a:gd name="connsiteX12" fmla="*/ 76 w 1006930"/>
                  <a:gd name="connsiteY12" fmla="*/ 437050 h 586630"/>
                  <a:gd name="connsiteX13" fmla="*/ 71405 w 1006930"/>
                  <a:gd name="connsiteY13" fmla="*/ 252479 h 586630"/>
                  <a:gd name="connsiteX14" fmla="*/ 226562 w 1006930"/>
                  <a:gd name="connsiteY14" fmla="*/ 28934 h 586630"/>
                  <a:gd name="connsiteX15" fmla="*/ 302303 w 1006930"/>
                  <a:gd name="connsiteY15" fmla="*/ 33346 h 586630"/>
                  <a:gd name="connsiteX16" fmla="*/ 300832 w 1006930"/>
                  <a:gd name="connsiteY16" fmla="*/ 70113 h 586630"/>
                  <a:gd name="connsiteX17" fmla="*/ 307450 w 1006930"/>
                  <a:gd name="connsiteY17" fmla="*/ 102469 h 586630"/>
                  <a:gd name="connsiteX18" fmla="*/ 358189 w 1006930"/>
                  <a:gd name="connsiteY18" fmla="*/ 217182 h 586630"/>
                  <a:gd name="connsiteX19" fmla="*/ 396427 w 1006930"/>
                  <a:gd name="connsiteY19" fmla="*/ 248802 h 586630"/>
                  <a:gd name="connsiteX20" fmla="*/ 471432 w 1006930"/>
                  <a:gd name="connsiteY20" fmla="*/ 222329 h 586630"/>
                  <a:gd name="connsiteX21" fmla="*/ 472902 w 1006930"/>
                  <a:gd name="connsiteY21" fmla="*/ 195122 h 586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06930" h="586630">
                    <a:moveTo>
                      <a:pt x="472902" y="195122"/>
                    </a:moveTo>
                    <a:cubicBezTo>
                      <a:pt x="492021" y="236301"/>
                      <a:pt x="583939" y="264244"/>
                      <a:pt x="597911" y="229683"/>
                    </a:cubicBezTo>
                    <a:cubicBezTo>
                      <a:pt x="614824" y="188504"/>
                      <a:pt x="602323" y="137030"/>
                      <a:pt x="637619" y="98056"/>
                    </a:cubicBezTo>
                    <a:cubicBezTo>
                      <a:pt x="641296" y="94380"/>
                      <a:pt x="620707" y="68643"/>
                      <a:pt x="611147" y="53200"/>
                    </a:cubicBezTo>
                    <a:cubicBezTo>
                      <a:pt x="615559" y="35552"/>
                      <a:pt x="631737" y="47318"/>
                      <a:pt x="639090" y="42170"/>
                    </a:cubicBezTo>
                    <a:cubicBezTo>
                      <a:pt x="714831" y="-12981"/>
                      <a:pt x="744979" y="37023"/>
                      <a:pt x="776600" y="97321"/>
                    </a:cubicBezTo>
                    <a:cubicBezTo>
                      <a:pt x="816308" y="172326"/>
                      <a:pt x="875871" y="228948"/>
                      <a:pt x="947935" y="275274"/>
                    </a:cubicBezTo>
                    <a:cubicBezTo>
                      <a:pt x="990584" y="302482"/>
                      <a:pt x="1003085" y="359839"/>
                      <a:pt x="1006762" y="401753"/>
                    </a:cubicBezTo>
                    <a:cubicBezTo>
                      <a:pt x="1010439" y="439991"/>
                      <a:pt x="953082" y="459846"/>
                      <a:pt x="917785" y="481171"/>
                    </a:cubicBezTo>
                    <a:cubicBezTo>
                      <a:pt x="837633" y="528968"/>
                      <a:pt x="748656" y="547352"/>
                      <a:pt x="657474" y="562794"/>
                    </a:cubicBezTo>
                    <a:cubicBezTo>
                      <a:pt x="572909" y="576765"/>
                      <a:pt x="487609" y="592943"/>
                      <a:pt x="402309" y="584119"/>
                    </a:cubicBezTo>
                    <a:cubicBezTo>
                      <a:pt x="269212" y="570147"/>
                      <a:pt x="136115" y="555440"/>
                      <a:pt x="20666" y="475288"/>
                    </a:cubicBezTo>
                    <a:cubicBezTo>
                      <a:pt x="3753" y="463522"/>
                      <a:pt x="-659" y="454698"/>
                      <a:pt x="76" y="437050"/>
                    </a:cubicBezTo>
                    <a:cubicBezTo>
                      <a:pt x="5224" y="368663"/>
                      <a:pt x="14783" y="304688"/>
                      <a:pt x="71405" y="252479"/>
                    </a:cubicBezTo>
                    <a:cubicBezTo>
                      <a:pt x="139056" y="190710"/>
                      <a:pt x="187589" y="111293"/>
                      <a:pt x="226562" y="28934"/>
                    </a:cubicBezTo>
                    <a:cubicBezTo>
                      <a:pt x="258182" y="-37247"/>
                      <a:pt x="278772" y="30405"/>
                      <a:pt x="302303" y="33346"/>
                    </a:cubicBezTo>
                    <a:cubicBezTo>
                      <a:pt x="332452" y="37023"/>
                      <a:pt x="316274" y="59083"/>
                      <a:pt x="300832" y="70113"/>
                    </a:cubicBezTo>
                    <a:cubicBezTo>
                      <a:pt x="277301" y="87026"/>
                      <a:pt x="300096" y="94380"/>
                      <a:pt x="307450" y="102469"/>
                    </a:cubicBezTo>
                    <a:cubicBezTo>
                      <a:pt x="337599" y="134824"/>
                      <a:pt x="389073" y="153943"/>
                      <a:pt x="358189" y="217182"/>
                    </a:cubicBezTo>
                    <a:cubicBezTo>
                      <a:pt x="346423" y="242184"/>
                      <a:pt x="380249" y="249537"/>
                      <a:pt x="396427" y="248802"/>
                    </a:cubicBezTo>
                    <a:cubicBezTo>
                      <a:pt x="422164" y="247331"/>
                      <a:pt x="460402" y="269391"/>
                      <a:pt x="471432" y="222329"/>
                    </a:cubicBezTo>
                    <a:cubicBezTo>
                      <a:pt x="474373" y="213505"/>
                      <a:pt x="472902" y="203946"/>
                      <a:pt x="472902" y="195122"/>
                    </a:cubicBezTo>
                    <a:close/>
                  </a:path>
                </a:pathLst>
              </a:custGeom>
              <a:solidFill>
                <a:srgbClr val="FFFFF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7" name="Freeform: Shape 136">
                <a:extLst>
                  <a:ext uri="{FF2B5EF4-FFF2-40B4-BE49-F238E27FC236}">
                    <a16:creationId xmlns:a16="http://schemas.microsoft.com/office/drawing/2014/main" id="{FCFD95E0-43F4-4EED-8BB8-49C146B7E915}"/>
                  </a:ext>
                </a:extLst>
              </p:cNvPr>
              <p:cNvSpPr/>
              <p:nvPr/>
            </p:nvSpPr>
            <p:spPr>
              <a:xfrm>
                <a:off x="3432700" y="1659714"/>
                <a:ext cx="751279" cy="1206447"/>
              </a:xfrm>
              <a:custGeom>
                <a:avLst/>
                <a:gdLst>
                  <a:gd name="connsiteX0" fmla="*/ 2825 w 751279"/>
                  <a:gd name="connsiteY0" fmla="*/ 981732 h 1206447"/>
                  <a:gd name="connsiteX1" fmla="*/ 152100 w 751279"/>
                  <a:gd name="connsiteY1" fmla="*/ 426547 h 1206447"/>
                  <a:gd name="connsiteX2" fmla="*/ 515360 w 751279"/>
                  <a:gd name="connsiteY2" fmla="*/ 90495 h 1206447"/>
                  <a:gd name="connsiteX3" fmla="*/ 716844 w 751279"/>
                  <a:gd name="connsiteY3" fmla="*/ 4460 h 1206447"/>
                  <a:gd name="connsiteX4" fmla="*/ 747729 w 751279"/>
                  <a:gd name="connsiteY4" fmla="*/ 4460 h 1206447"/>
                  <a:gd name="connsiteX5" fmla="*/ 736699 w 751279"/>
                  <a:gd name="connsiteY5" fmla="*/ 32403 h 1206447"/>
                  <a:gd name="connsiteX6" fmla="*/ 447709 w 751279"/>
                  <a:gd name="connsiteY6" fmla="*/ 559644 h 1206447"/>
                  <a:gd name="connsiteX7" fmla="*/ 371233 w 751279"/>
                  <a:gd name="connsiteY7" fmla="*/ 833928 h 1206447"/>
                  <a:gd name="connsiteX8" fmla="*/ 319023 w 751279"/>
                  <a:gd name="connsiteY8" fmla="*/ 933199 h 1206447"/>
                  <a:gd name="connsiteX9" fmla="*/ 245489 w 751279"/>
                  <a:gd name="connsiteY9" fmla="*/ 1110417 h 1206447"/>
                  <a:gd name="connsiteX10" fmla="*/ 169013 w 751279"/>
                  <a:gd name="connsiteY10" fmla="*/ 1172921 h 1206447"/>
                  <a:gd name="connsiteX11" fmla="*/ 70477 w 751279"/>
                  <a:gd name="connsiteY11" fmla="*/ 1200129 h 1206447"/>
                  <a:gd name="connsiteX12" fmla="*/ 14591 w 751279"/>
                  <a:gd name="connsiteY12" fmla="*/ 1167038 h 1206447"/>
                  <a:gd name="connsiteX13" fmla="*/ 2825 w 751279"/>
                  <a:gd name="connsiteY13" fmla="*/ 981732 h 12064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51279" h="1206447">
                    <a:moveTo>
                      <a:pt x="2825" y="981732"/>
                    </a:moveTo>
                    <a:cubicBezTo>
                      <a:pt x="-5999" y="772159"/>
                      <a:pt x="45475" y="590529"/>
                      <a:pt x="152100" y="426547"/>
                    </a:cubicBezTo>
                    <a:cubicBezTo>
                      <a:pt x="244018" y="284626"/>
                      <a:pt x="363879" y="169912"/>
                      <a:pt x="515360" y="90495"/>
                    </a:cubicBezTo>
                    <a:cubicBezTo>
                      <a:pt x="580070" y="56669"/>
                      <a:pt x="642575" y="16960"/>
                      <a:pt x="716844" y="4460"/>
                    </a:cubicBezTo>
                    <a:cubicBezTo>
                      <a:pt x="727874" y="2254"/>
                      <a:pt x="740375" y="-4365"/>
                      <a:pt x="747729" y="4460"/>
                    </a:cubicBezTo>
                    <a:cubicBezTo>
                      <a:pt x="758024" y="16225"/>
                      <a:pt x="743317" y="24314"/>
                      <a:pt x="736699" y="32403"/>
                    </a:cubicBezTo>
                    <a:cubicBezTo>
                      <a:pt x="601395" y="186825"/>
                      <a:pt x="512419" y="364778"/>
                      <a:pt x="447709" y="559644"/>
                    </a:cubicBezTo>
                    <a:cubicBezTo>
                      <a:pt x="417559" y="650092"/>
                      <a:pt x="396234" y="742745"/>
                      <a:pt x="371233" y="833928"/>
                    </a:cubicBezTo>
                    <a:cubicBezTo>
                      <a:pt x="360938" y="872165"/>
                      <a:pt x="332259" y="897902"/>
                      <a:pt x="319023" y="933199"/>
                    </a:cubicBezTo>
                    <a:cubicBezTo>
                      <a:pt x="296228" y="992762"/>
                      <a:pt x="269020" y="1050854"/>
                      <a:pt x="245489" y="1110417"/>
                    </a:cubicBezTo>
                    <a:cubicBezTo>
                      <a:pt x="231517" y="1146449"/>
                      <a:pt x="203574" y="1169244"/>
                      <a:pt x="169013" y="1172921"/>
                    </a:cubicBezTo>
                    <a:cubicBezTo>
                      <a:pt x="133717" y="1176598"/>
                      <a:pt x="100626" y="1187628"/>
                      <a:pt x="70477" y="1200129"/>
                    </a:cubicBezTo>
                    <a:cubicBezTo>
                      <a:pt x="27827" y="1218512"/>
                      <a:pt x="19003" y="1193511"/>
                      <a:pt x="14591" y="1167038"/>
                    </a:cubicBezTo>
                    <a:cubicBezTo>
                      <a:pt x="3561" y="1101593"/>
                      <a:pt x="-4528" y="1035412"/>
                      <a:pt x="2825" y="981732"/>
                    </a:cubicBezTo>
                    <a:close/>
                  </a:path>
                </a:pathLst>
              </a:custGeom>
              <a:solidFill>
                <a:srgbClr val="883F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8" name="Freeform: Shape 137">
                <a:extLst>
                  <a:ext uri="{FF2B5EF4-FFF2-40B4-BE49-F238E27FC236}">
                    <a16:creationId xmlns:a16="http://schemas.microsoft.com/office/drawing/2014/main" id="{F3B1380F-3965-47B4-BAF4-E6AE39D44726}"/>
                  </a:ext>
                </a:extLst>
              </p:cNvPr>
              <p:cNvSpPr/>
              <p:nvPr/>
            </p:nvSpPr>
            <p:spPr>
              <a:xfrm>
                <a:off x="4731202" y="1689175"/>
                <a:ext cx="829262" cy="1341278"/>
              </a:xfrm>
              <a:custGeom>
                <a:avLst/>
                <a:gdLst>
                  <a:gd name="connsiteX0" fmla="*/ 0 w 829262"/>
                  <a:gd name="connsiteY0" fmla="*/ 0 h 1341278"/>
                  <a:gd name="connsiteX1" fmla="*/ 305903 w 829262"/>
                  <a:gd name="connsiteY1" fmla="*/ 130891 h 1341278"/>
                  <a:gd name="connsiteX2" fmla="*/ 677251 w 829262"/>
                  <a:gd name="connsiteY2" fmla="*/ 518417 h 1341278"/>
                  <a:gd name="connsiteX3" fmla="*/ 807407 w 829262"/>
                  <a:gd name="connsiteY3" fmla="*/ 839763 h 1341278"/>
                  <a:gd name="connsiteX4" fmla="*/ 807407 w 829262"/>
                  <a:gd name="connsiteY4" fmla="*/ 1223612 h 1341278"/>
                  <a:gd name="connsiteX5" fmla="*/ 800789 w 829262"/>
                  <a:gd name="connsiteY5" fmla="*/ 1255232 h 1341278"/>
                  <a:gd name="connsiteX6" fmla="*/ 723578 w 829262"/>
                  <a:gd name="connsiteY6" fmla="*/ 1320678 h 1341278"/>
                  <a:gd name="connsiteX7" fmla="*/ 663280 w 829262"/>
                  <a:gd name="connsiteY7" fmla="*/ 1336120 h 1341278"/>
                  <a:gd name="connsiteX8" fmla="*/ 641219 w 829262"/>
                  <a:gd name="connsiteY8" fmla="*/ 1333178 h 1341278"/>
                  <a:gd name="connsiteX9" fmla="*/ 652250 w 829262"/>
                  <a:gd name="connsiteY9" fmla="*/ 1307441 h 1341278"/>
                  <a:gd name="connsiteX10" fmla="*/ 685340 w 829262"/>
                  <a:gd name="connsiteY10" fmla="*/ 1284646 h 1341278"/>
                  <a:gd name="connsiteX11" fmla="*/ 650044 w 829262"/>
                  <a:gd name="connsiteY11" fmla="*/ 1255232 h 1341278"/>
                  <a:gd name="connsiteX12" fmla="*/ 592687 w 829262"/>
                  <a:gd name="connsiteY12" fmla="*/ 1164049 h 1341278"/>
                  <a:gd name="connsiteX13" fmla="*/ 497827 w 829262"/>
                  <a:gd name="connsiteY13" fmla="*/ 661810 h 1341278"/>
                  <a:gd name="connsiteX14" fmla="*/ 117655 w 829262"/>
                  <a:gd name="connsiteY14" fmla="*/ 98536 h 1341278"/>
                  <a:gd name="connsiteX15" fmla="*/ 0 w 829262"/>
                  <a:gd name="connsiteY15" fmla="*/ 0 h 1341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829262" h="1341278">
                    <a:moveTo>
                      <a:pt x="0" y="0"/>
                    </a:moveTo>
                    <a:cubicBezTo>
                      <a:pt x="114713" y="35297"/>
                      <a:pt x="213985" y="73534"/>
                      <a:pt x="305903" y="130891"/>
                    </a:cubicBezTo>
                    <a:cubicBezTo>
                      <a:pt x="463267" y="228692"/>
                      <a:pt x="580186" y="362525"/>
                      <a:pt x="677251" y="518417"/>
                    </a:cubicBezTo>
                    <a:cubicBezTo>
                      <a:pt x="739756" y="619160"/>
                      <a:pt x="784611" y="726520"/>
                      <a:pt x="807407" y="839763"/>
                    </a:cubicBezTo>
                    <a:cubicBezTo>
                      <a:pt x="833144" y="965507"/>
                      <a:pt x="839762" y="1096398"/>
                      <a:pt x="807407" y="1223612"/>
                    </a:cubicBezTo>
                    <a:cubicBezTo>
                      <a:pt x="804466" y="1233907"/>
                      <a:pt x="805201" y="1245673"/>
                      <a:pt x="800789" y="1255232"/>
                    </a:cubicBezTo>
                    <a:cubicBezTo>
                      <a:pt x="786082" y="1288323"/>
                      <a:pt x="800054" y="1355239"/>
                      <a:pt x="723578" y="1320678"/>
                    </a:cubicBezTo>
                    <a:cubicBezTo>
                      <a:pt x="714754" y="1317001"/>
                      <a:pt x="681663" y="1323619"/>
                      <a:pt x="663280" y="1336120"/>
                    </a:cubicBezTo>
                    <a:cubicBezTo>
                      <a:pt x="653720" y="1342738"/>
                      <a:pt x="644161" y="1344209"/>
                      <a:pt x="641219" y="1333178"/>
                    </a:cubicBezTo>
                    <a:cubicBezTo>
                      <a:pt x="639014" y="1325090"/>
                      <a:pt x="633866" y="1307441"/>
                      <a:pt x="652250" y="1307441"/>
                    </a:cubicBezTo>
                    <a:cubicBezTo>
                      <a:pt x="670633" y="1307441"/>
                      <a:pt x="684605" y="1300823"/>
                      <a:pt x="685340" y="1284646"/>
                    </a:cubicBezTo>
                    <a:cubicBezTo>
                      <a:pt x="686811" y="1263321"/>
                      <a:pt x="664015" y="1258909"/>
                      <a:pt x="650044" y="1255232"/>
                    </a:cubicBezTo>
                    <a:cubicBezTo>
                      <a:pt x="602246" y="1241260"/>
                      <a:pt x="593422" y="1210376"/>
                      <a:pt x="592687" y="1164049"/>
                    </a:cubicBezTo>
                    <a:cubicBezTo>
                      <a:pt x="589745" y="991979"/>
                      <a:pt x="558861" y="825056"/>
                      <a:pt x="497827" y="661810"/>
                    </a:cubicBezTo>
                    <a:cubicBezTo>
                      <a:pt x="416204" y="441942"/>
                      <a:pt x="289725" y="255900"/>
                      <a:pt x="117655" y="98536"/>
                    </a:cubicBezTo>
                    <a:cubicBezTo>
                      <a:pt x="82358" y="66181"/>
                      <a:pt x="36032" y="47062"/>
                      <a:pt x="0" y="0"/>
                    </a:cubicBezTo>
                    <a:close/>
                  </a:path>
                </a:pathLst>
              </a:custGeom>
              <a:solidFill>
                <a:srgbClr val="833C1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9" name="Freeform: Shape 138">
                <a:extLst>
                  <a:ext uri="{FF2B5EF4-FFF2-40B4-BE49-F238E27FC236}">
                    <a16:creationId xmlns:a16="http://schemas.microsoft.com/office/drawing/2014/main" id="{172C610A-A2A0-483C-8518-6F2CAF1C376A}"/>
                  </a:ext>
                </a:extLst>
              </p:cNvPr>
              <p:cNvSpPr/>
              <p:nvPr/>
            </p:nvSpPr>
            <p:spPr>
              <a:xfrm>
                <a:off x="4539943" y="1658779"/>
                <a:ext cx="669231" cy="843156"/>
              </a:xfrm>
              <a:custGeom>
                <a:avLst/>
                <a:gdLst>
                  <a:gd name="connsiteX0" fmla="*/ 219936 w 669231"/>
                  <a:gd name="connsiteY0" fmla="*/ 542195 h 843156"/>
                  <a:gd name="connsiteX1" fmla="*/ 131695 w 669231"/>
                  <a:gd name="connsiteY1" fmla="*/ 273060 h 843156"/>
                  <a:gd name="connsiteX2" fmla="*/ 11834 w 669231"/>
                  <a:gd name="connsiteY2" fmla="*/ 40691 h 843156"/>
                  <a:gd name="connsiteX3" fmla="*/ 3010 w 669231"/>
                  <a:gd name="connsiteY3" fmla="*/ 5394 h 843156"/>
                  <a:gd name="connsiteX4" fmla="*/ 37571 w 669231"/>
                  <a:gd name="connsiteY4" fmla="*/ 6130 h 843156"/>
                  <a:gd name="connsiteX5" fmla="*/ 280970 w 669231"/>
                  <a:gd name="connsiteY5" fmla="*/ 143639 h 843156"/>
                  <a:gd name="connsiteX6" fmla="*/ 512603 w 669231"/>
                  <a:gd name="connsiteY6" fmla="*/ 405421 h 843156"/>
                  <a:gd name="connsiteX7" fmla="*/ 669232 w 669231"/>
                  <a:gd name="connsiteY7" fmla="*/ 737062 h 843156"/>
                  <a:gd name="connsiteX8" fmla="*/ 531722 w 669231"/>
                  <a:gd name="connsiteY8" fmla="*/ 840010 h 843156"/>
                  <a:gd name="connsiteX9" fmla="*/ 411126 w 669231"/>
                  <a:gd name="connsiteY9" fmla="*/ 774564 h 843156"/>
                  <a:gd name="connsiteX10" fmla="*/ 219936 w 669231"/>
                  <a:gd name="connsiteY10" fmla="*/ 542195 h 843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9231" h="843156">
                    <a:moveTo>
                      <a:pt x="219936" y="542195"/>
                    </a:moveTo>
                    <a:cubicBezTo>
                      <a:pt x="186846" y="453954"/>
                      <a:pt x="169933" y="360565"/>
                      <a:pt x="131695" y="273060"/>
                    </a:cubicBezTo>
                    <a:cubicBezTo>
                      <a:pt x="97134" y="192907"/>
                      <a:pt x="63308" y="112755"/>
                      <a:pt x="11834" y="40691"/>
                    </a:cubicBezTo>
                    <a:cubicBezTo>
                      <a:pt x="3010" y="28925"/>
                      <a:pt x="-4343" y="15689"/>
                      <a:pt x="3010" y="5394"/>
                    </a:cubicBezTo>
                    <a:cubicBezTo>
                      <a:pt x="11099" y="-5636"/>
                      <a:pt x="25070" y="3188"/>
                      <a:pt x="37571" y="6130"/>
                    </a:cubicBezTo>
                    <a:cubicBezTo>
                      <a:pt x="132431" y="28925"/>
                      <a:pt x="206700" y="83341"/>
                      <a:pt x="280970" y="143639"/>
                    </a:cubicBezTo>
                    <a:cubicBezTo>
                      <a:pt x="372888" y="219379"/>
                      <a:pt x="449364" y="308356"/>
                      <a:pt x="512603" y="405421"/>
                    </a:cubicBezTo>
                    <a:cubicBezTo>
                      <a:pt x="579520" y="507634"/>
                      <a:pt x="646436" y="612788"/>
                      <a:pt x="669232" y="737062"/>
                    </a:cubicBezTo>
                    <a:cubicBezTo>
                      <a:pt x="659672" y="803242"/>
                      <a:pt x="592756" y="856923"/>
                      <a:pt x="531722" y="840010"/>
                    </a:cubicBezTo>
                    <a:cubicBezTo>
                      <a:pt x="487602" y="828244"/>
                      <a:pt x="447158" y="807655"/>
                      <a:pt x="411126" y="774564"/>
                    </a:cubicBezTo>
                    <a:cubicBezTo>
                      <a:pt x="335386" y="707648"/>
                      <a:pt x="282441" y="620877"/>
                      <a:pt x="219936" y="542195"/>
                    </a:cubicBezTo>
                    <a:close/>
                  </a:path>
                </a:pathLst>
              </a:custGeom>
              <a:solidFill>
                <a:srgbClr val="8A40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0" name="Freeform: Shape 139">
                <a:extLst>
                  <a:ext uri="{FF2B5EF4-FFF2-40B4-BE49-F238E27FC236}">
                    <a16:creationId xmlns:a16="http://schemas.microsoft.com/office/drawing/2014/main" id="{4F275EA2-9A9F-4514-8608-B98F39533E14}"/>
                  </a:ext>
                </a:extLst>
              </p:cNvPr>
              <p:cNvSpPr/>
              <p:nvPr/>
            </p:nvSpPr>
            <p:spPr>
              <a:xfrm>
                <a:off x="3731644" y="4517713"/>
                <a:ext cx="1398848" cy="335423"/>
              </a:xfrm>
              <a:custGeom>
                <a:avLst/>
                <a:gdLst>
                  <a:gd name="connsiteX0" fmla="*/ 1398849 w 1398848"/>
                  <a:gd name="connsiteY0" fmla="*/ 144457 h 335423"/>
                  <a:gd name="connsiteX1" fmla="*/ 1162803 w 1398848"/>
                  <a:gd name="connsiteY1" fmla="*/ 240787 h 335423"/>
                  <a:gd name="connsiteX2" fmla="*/ 1109123 w 1398848"/>
                  <a:gd name="connsiteY2" fmla="*/ 200343 h 335423"/>
                  <a:gd name="connsiteX3" fmla="*/ 1096622 w 1398848"/>
                  <a:gd name="connsiteY3" fmla="*/ 164312 h 335423"/>
                  <a:gd name="connsiteX4" fmla="*/ 1074562 w 1398848"/>
                  <a:gd name="connsiteY4" fmla="*/ 148869 h 335423"/>
                  <a:gd name="connsiteX5" fmla="*/ 1062062 w 1398848"/>
                  <a:gd name="connsiteY5" fmla="*/ 169459 h 335423"/>
                  <a:gd name="connsiteX6" fmla="*/ 1070885 w 1398848"/>
                  <a:gd name="connsiteY6" fmla="*/ 238581 h 335423"/>
                  <a:gd name="connsiteX7" fmla="*/ 970144 w 1398848"/>
                  <a:gd name="connsiteY7" fmla="*/ 286379 h 335423"/>
                  <a:gd name="connsiteX8" fmla="*/ 935582 w 1398848"/>
                  <a:gd name="connsiteY8" fmla="*/ 287114 h 335423"/>
                  <a:gd name="connsiteX9" fmla="*/ 820869 w 1398848"/>
                  <a:gd name="connsiteY9" fmla="*/ 211373 h 335423"/>
                  <a:gd name="connsiteX10" fmla="*/ 799544 w 1398848"/>
                  <a:gd name="connsiteY10" fmla="*/ 183431 h 335423"/>
                  <a:gd name="connsiteX11" fmla="*/ 786308 w 1398848"/>
                  <a:gd name="connsiteY11" fmla="*/ 219462 h 335423"/>
                  <a:gd name="connsiteX12" fmla="*/ 787778 w 1398848"/>
                  <a:gd name="connsiteY12" fmla="*/ 247406 h 335423"/>
                  <a:gd name="connsiteX13" fmla="*/ 732627 w 1398848"/>
                  <a:gd name="connsiteY13" fmla="*/ 323881 h 335423"/>
                  <a:gd name="connsiteX14" fmla="*/ 564234 w 1398848"/>
                  <a:gd name="connsiteY14" fmla="*/ 334911 h 335423"/>
                  <a:gd name="connsiteX15" fmla="*/ 518642 w 1398848"/>
                  <a:gd name="connsiteY15" fmla="*/ 287849 h 335423"/>
                  <a:gd name="connsiteX16" fmla="*/ 504671 w 1398848"/>
                  <a:gd name="connsiteY16" fmla="*/ 242258 h 335423"/>
                  <a:gd name="connsiteX17" fmla="*/ 474522 w 1398848"/>
                  <a:gd name="connsiteY17" fmla="*/ 279025 h 335423"/>
                  <a:gd name="connsiteX18" fmla="*/ 402458 w 1398848"/>
                  <a:gd name="connsiteY18" fmla="*/ 323146 h 335423"/>
                  <a:gd name="connsiteX19" fmla="*/ 293627 w 1398848"/>
                  <a:gd name="connsiteY19" fmla="*/ 323146 h 335423"/>
                  <a:gd name="connsiteX20" fmla="*/ 256860 w 1398848"/>
                  <a:gd name="connsiteY20" fmla="*/ 272407 h 335423"/>
                  <a:gd name="connsiteX21" fmla="*/ 265684 w 1398848"/>
                  <a:gd name="connsiteY21" fmla="*/ 229757 h 335423"/>
                  <a:gd name="connsiteX22" fmla="*/ 255389 w 1398848"/>
                  <a:gd name="connsiteY22" fmla="*/ 208432 h 335423"/>
                  <a:gd name="connsiteX23" fmla="*/ 237006 w 1398848"/>
                  <a:gd name="connsiteY23" fmla="*/ 219462 h 335423"/>
                  <a:gd name="connsiteX24" fmla="*/ 231858 w 1398848"/>
                  <a:gd name="connsiteY24" fmla="*/ 228287 h 335423"/>
                  <a:gd name="connsiteX25" fmla="*/ 96555 w 1398848"/>
                  <a:gd name="connsiteY25" fmla="*/ 265054 h 335423"/>
                  <a:gd name="connsiteX26" fmla="*/ 43610 w 1398848"/>
                  <a:gd name="connsiteY26" fmla="*/ 241523 h 335423"/>
                  <a:gd name="connsiteX27" fmla="*/ 3902 w 1398848"/>
                  <a:gd name="connsiteY27" fmla="*/ 192990 h 335423"/>
                  <a:gd name="connsiteX28" fmla="*/ 72289 w 1398848"/>
                  <a:gd name="connsiteY28" fmla="*/ 159899 h 335423"/>
                  <a:gd name="connsiteX29" fmla="*/ 162736 w 1398848"/>
                  <a:gd name="connsiteY29" fmla="*/ 86365 h 335423"/>
                  <a:gd name="connsiteX30" fmla="*/ 217887 w 1398848"/>
                  <a:gd name="connsiteY30" fmla="*/ 50333 h 335423"/>
                  <a:gd name="connsiteX31" fmla="*/ 509083 w 1398848"/>
                  <a:gd name="connsiteY31" fmla="*/ 129015 h 335423"/>
                  <a:gd name="connsiteX32" fmla="*/ 998822 w 1398848"/>
                  <a:gd name="connsiteY32" fmla="*/ 79747 h 335423"/>
                  <a:gd name="connsiteX33" fmla="*/ 1148832 w 1398848"/>
                  <a:gd name="connsiteY33" fmla="*/ 10625 h 335423"/>
                  <a:gd name="connsiteX34" fmla="*/ 1176775 w 1398848"/>
                  <a:gd name="connsiteY34" fmla="*/ 6213 h 335423"/>
                  <a:gd name="connsiteX35" fmla="*/ 1187805 w 1398848"/>
                  <a:gd name="connsiteY35" fmla="*/ 30479 h 335423"/>
                  <a:gd name="connsiteX36" fmla="*/ 1266487 w 1398848"/>
                  <a:gd name="connsiteY36" fmla="*/ 115779 h 335423"/>
                  <a:gd name="connsiteX37" fmla="*/ 1363553 w 1398848"/>
                  <a:gd name="connsiteY37" fmla="*/ 117250 h 335423"/>
                  <a:gd name="connsiteX38" fmla="*/ 1398849 w 1398848"/>
                  <a:gd name="connsiteY38" fmla="*/ 144457 h 33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398848" h="335423">
                    <a:moveTo>
                      <a:pt x="1398849" y="144457"/>
                    </a:moveTo>
                    <a:cubicBezTo>
                      <a:pt x="1326050" y="198137"/>
                      <a:pt x="1241485" y="212844"/>
                      <a:pt x="1162803" y="240787"/>
                    </a:cubicBezTo>
                    <a:cubicBezTo>
                      <a:pt x="1140008" y="248876"/>
                      <a:pt x="1096622" y="254024"/>
                      <a:pt x="1109123" y="200343"/>
                    </a:cubicBezTo>
                    <a:cubicBezTo>
                      <a:pt x="1112800" y="185636"/>
                      <a:pt x="1092946" y="180489"/>
                      <a:pt x="1096622" y="164312"/>
                    </a:cubicBezTo>
                    <a:cubicBezTo>
                      <a:pt x="1101035" y="146663"/>
                      <a:pt x="1085592" y="148869"/>
                      <a:pt x="1074562" y="148869"/>
                    </a:cubicBezTo>
                    <a:cubicBezTo>
                      <a:pt x="1059855" y="149605"/>
                      <a:pt x="1065738" y="161370"/>
                      <a:pt x="1062062" y="169459"/>
                    </a:cubicBezTo>
                    <a:cubicBezTo>
                      <a:pt x="1051767" y="194461"/>
                      <a:pt x="1082651" y="212109"/>
                      <a:pt x="1070885" y="238581"/>
                    </a:cubicBezTo>
                    <a:cubicBezTo>
                      <a:pt x="1050296" y="284173"/>
                      <a:pt x="1004704" y="273878"/>
                      <a:pt x="970144" y="286379"/>
                    </a:cubicBezTo>
                    <a:cubicBezTo>
                      <a:pt x="959849" y="290055"/>
                      <a:pt x="947348" y="285643"/>
                      <a:pt x="935582" y="287114"/>
                    </a:cubicBezTo>
                    <a:cubicBezTo>
                      <a:pt x="873813" y="297409"/>
                      <a:pt x="826752" y="285643"/>
                      <a:pt x="820869" y="211373"/>
                    </a:cubicBezTo>
                    <a:cubicBezTo>
                      <a:pt x="820133" y="198137"/>
                      <a:pt x="826016" y="178283"/>
                      <a:pt x="799544" y="183431"/>
                    </a:cubicBezTo>
                    <a:cubicBezTo>
                      <a:pt x="773071" y="187843"/>
                      <a:pt x="789249" y="207697"/>
                      <a:pt x="786308" y="219462"/>
                    </a:cubicBezTo>
                    <a:cubicBezTo>
                      <a:pt x="784101" y="228287"/>
                      <a:pt x="785572" y="238581"/>
                      <a:pt x="787778" y="247406"/>
                    </a:cubicBezTo>
                    <a:cubicBezTo>
                      <a:pt x="806162" y="316528"/>
                      <a:pt x="804691" y="312116"/>
                      <a:pt x="732627" y="323881"/>
                    </a:cubicBezTo>
                    <a:cubicBezTo>
                      <a:pt x="676006" y="333441"/>
                      <a:pt x="620120" y="329764"/>
                      <a:pt x="564234" y="334911"/>
                    </a:cubicBezTo>
                    <a:cubicBezTo>
                      <a:pt x="523790" y="338588"/>
                      <a:pt x="517907" y="322410"/>
                      <a:pt x="518642" y="287849"/>
                    </a:cubicBezTo>
                    <a:cubicBezTo>
                      <a:pt x="519378" y="273878"/>
                      <a:pt x="537761" y="246670"/>
                      <a:pt x="504671" y="242258"/>
                    </a:cubicBezTo>
                    <a:cubicBezTo>
                      <a:pt x="478198" y="238581"/>
                      <a:pt x="477463" y="265054"/>
                      <a:pt x="474522" y="279025"/>
                    </a:cubicBezTo>
                    <a:cubicBezTo>
                      <a:pt x="465698" y="321675"/>
                      <a:pt x="438490" y="325352"/>
                      <a:pt x="402458" y="323146"/>
                    </a:cubicBezTo>
                    <a:cubicBezTo>
                      <a:pt x="366426" y="320205"/>
                      <a:pt x="328924" y="318734"/>
                      <a:pt x="293627" y="323146"/>
                    </a:cubicBezTo>
                    <a:cubicBezTo>
                      <a:pt x="245094" y="329029"/>
                      <a:pt x="249507" y="297409"/>
                      <a:pt x="256860" y="272407"/>
                    </a:cubicBezTo>
                    <a:cubicBezTo>
                      <a:pt x="261272" y="258436"/>
                      <a:pt x="265684" y="245199"/>
                      <a:pt x="265684" y="229757"/>
                    </a:cubicBezTo>
                    <a:cubicBezTo>
                      <a:pt x="265684" y="220198"/>
                      <a:pt x="267890" y="209168"/>
                      <a:pt x="255389" y="208432"/>
                    </a:cubicBezTo>
                    <a:cubicBezTo>
                      <a:pt x="249507" y="208432"/>
                      <a:pt x="242888" y="215050"/>
                      <a:pt x="237006" y="219462"/>
                    </a:cubicBezTo>
                    <a:cubicBezTo>
                      <a:pt x="234064" y="221668"/>
                      <a:pt x="233329" y="225345"/>
                      <a:pt x="231858" y="228287"/>
                    </a:cubicBezTo>
                    <a:cubicBezTo>
                      <a:pt x="181855" y="306968"/>
                      <a:pt x="181855" y="306968"/>
                      <a:pt x="96555" y="265054"/>
                    </a:cubicBezTo>
                    <a:cubicBezTo>
                      <a:pt x="78907" y="256230"/>
                      <a:pt x="59052" y="252553"/>
                      <a:pt x="43610" y="241523"/>
                    </a:cubicBezTo>
                    <a:cubicBezTo>
                      <a:pt x="25962" y="229022"/>
                      <a:pt x="-12276" y="223874"/>
                      <a:pt x="3902" y="192990"/>
                    </a:cubicBezTo>
                    <a:cubicBezTo>
                      <a:pt x="14196" y="173136"/>
                      <a:pt x="25962" y="140781"/>
                      <a:pt x="72289" y="159899"/>
                    </a:cubicBezTo>
                    <a:cubicBezTo>
                      <a:pt x="125969" y="181960"/>
                      <a:pt x="162736" y="145928"/>
                      <a:pt x="162736" y="86365"/>
                    </a:cubicBezTo>
                    <a:cubicBezTo>
                      <a:pt x="162736" y="22390"/>
                      <a:pt x="163471" y="20184"/>
                      <a:pt x="217887" y="50333"/>
                    </a:cubicBezTo>
                    <a:cubicBezTo>
                      <a:pt x="309069" y="100337"/>
                      <a:pt x="406870" y="117250"/>
                      <a:pt x="509083" y="129015"/>
                    </a:cubicBezTo>
                    <a:cubicBezTo>
                      <a:pt x="677476" y="148134"/>
                      <a:pt x="839988" y="131956"/>
                      <a:pt x="998822" y="79747"/>
                    </a:cubicBezTo>
                    <a:cubicBezTo>
                      <a:pt x="1051032" y="62834"/>
                      <a:pt x="1103976" y="44451"/>
                      <a:pt x="1148832" y="10625"/>
                    </a:cubicBezTo>
                    <a:cubicBezTo>
                      <a:pt x="1157656" y="4007"/>
                      <a:pt x="1165010" y="-7024"/>
                      <a:pt x="1176775" y="6213"/>
                    </a:cubicBezTo>
                    <a:cubicBezTo>
                      <a:pt x="1183393" y="12831"/>
                      <a:pt x="1189276" y="18714"/>
                      <a:pt x="1187805" y="30479"/>
                    </a:cubicBezTo>
                    <a:cubicBezTo>
                      <a:pt x="1180452" y="95189"/>
                      <a:pt x="1196629" y="113573"/>
                      <a:pt x="1266487" y="115779"/>
                    </a:cubicBezTo>
                    <a:cubicBezTo>
                      <a:pt x="1298842" y="116514"/>
                      <a:pt x="1331197" y="113573"/>
                      <a:pt x="1363553" y="117250"/>
                    </a:cubicBezTo>
                    <a:cubicBezTo>
                      <a:pt x="1376789" y="117985"/>
                      <a:pt x="1386348" y="133427"/>
                      <a:pt x="1398849" y="144457"/>
                    </a:cubicBezTo>
                    <a:close/>
                  </a:path>
                </a:pathLst>
              </a:custGeom>
              <a:solidFill>
                <a:srgbClr val="68BDE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1" name="Freeform: Shape 140">
                <a:extLst>
                  <a:ext uri="{FF2B5EF4-FFF2-40B4-BE49-F238E27FC236}">
                    <a16:creationId xmlns:a16="http://schemas.microsoft.com/office/drawing/2014/main" id="{AA9CB2FF-9FC2-4E76-9FDC-A2640F064FA8}"/>
                  </a:ext>
                </a:extLst>
              </p:cNvPr>
              <p:cNvSpPr/>
              <p:nvPr/>
            </p:nvSpPr>
            <p:spPr>
              <a:xfrm>
                <a:off x="4759880" y="2200975"/>
                <a:ext cx="531386" cy="691343"/>
              </a:xfrm>
              <a:custGeom>
                <a:avLst/>
                <a:gdLst>
                  <a:gd name="connsiteX0" fmla="*/ 0 w 531386"/>
                  <a:gd name="connsiteY0" fmla="*/ 0 h 691343"/>
                  <a:gd name="connsiteX1" fmla="*/ 204425 w 531386"/>
                  <a:gd name="connsiteY1" fmla="*/ 245605 h 691343"/>
                  <a:gd name="connsiteX2" fmla="*/ 397086 w 531386"/>
                  <a:gd name="connsiteY2" fmla="*/ 277225 h 691343"/>
                  <a:gd name="connsiteX3" fmla="*/ 449295 w 531386"/>
                  <a:gd name="connsiteY3" fmla="*/ 196337 h 691343"/>
                  <a:gd name="connsiteX4" fmla="*/ 519153 w 531386"/>
                  <a:gd name="connsiteY4" fmla="*/ 492680 h 691343"/>
                  <a:gd name="connsiteX5" fmla="*/ 530918 w 531386"/>
                  <a:gd name="connsiteY5" fmla="*/ 660339 h 691343"/>
                  <a:gd name="connsiteX6" fmla="*/ 491945 w 531386"/>
                  <a:gd name="connsiteY6" fmla="*/ 683870 h 691343"/>
                  <a:gd name="connsiteX7" fmla="*/ 139715 w 531386"/>
                  <a:gd name="connsiteY7" fmla="*/ 589011 h 691343"/>
                  <a:gd name="connsiteX8" fmla="*/ 92654 w 531386"/>
                  <a:gd name="connsiteY8" fmla="*/ 544154 h 691343"/>
                  <a:gd name="connsiteX9" fmla="*/ 50739 w 531386"/>
                  <a:gd name="connsiteY9" fmla="*/ 399292 h 691343"/>
                  <a:gd name="connsiteX10" fmla="*/ 37503 w 531386"/>
                  <a:gd name="connsiteY10" fmla="*/ 291196 h 691343"/>
                  <a:gd name="connsiteX11" fmla="*/ 0 w 531386"/>
                  <a:gd name="connsiteY11" fmla="*/ 0 h 691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31386" h="691343">
                    <a:moveTo>
                      <a:pt x="0" y="0"/>
                    </a:moveTo>
                    <a:cubicBezTo>
                      <a:pt x="64710" y="84565"/>
                      <a:pt x="122803" y="174276"/>
                      <a:pt x="204425" y="245605"/>
                    </a:cubicBezTo>
                    <a:cubicBezTo>
                      <a:pt x="263253" y="297079"/>
                      <a:pt x="336052" y="311050"/>
                      <a:pt x="397086" y="277225"/>
                    </a:cubicBezTo>
                    <a:cubicBezTo>
                      <a:pt x="429441" y="259576"/>
                      <a:pt x="449295" y="234575"/>
                      <a:pt x="449295" y="196337"/>
                    </a:cubicBezTo>
                    <a:cubicBezTo>
                      <a:pt x="483856" y="292667"/>
                      <a:pt x="513270" y="389732"/>
                      <a:pt x="519153" y="492680"/>
                    </a:cubicBezTo>
                    <a:cubicBezTo>
                      <a:pt x="522094" y="548567"/>
                      <a:pt x="533860" y="603717"/>
                      <a:pt x="530918" y="660339"/>
                    </a:cubicBezTo>
                    <a:cubicBezTo>
                      <a:pt x="529448" y="693429"/>
                      <a:pt x="525036" y="697841"/>
                      <a:pt x="491945" y="683870"/>
                    </a:cubicBezTo>
                    <a:cubicBezTo>
                      <a:pt x="379438" y="633866"/>
                      <a:pt x="259576" y="610335"/>
                      <a:pt x="139715" y="589011"/>
                    </a:cubicBezTo>
                    <a:cubicBezTo>
                      <a:pt x="111037" y="583863"/>
                      <a:pt x="95595" y="572098"/>
                      <a:pt x="92654" y="544154"/>
                    </a:cubicBezTo>
                    <a:cubicBezTo>
                      <a:pt x="87506" y="493416"/>
                      <a:pt x="77947" y="445618"/>
                      <a:pt x="50739" y="399292"/>
                    </a:cubicBezTo>
                    <a:cubicBezTo>
                      <a:pt x="33090" y="369143"/>
                      <a:pt x="38238" y="325757"/>
                      <a:pt x="37503" y="291196"/>
                    </a:cubicBezTo>
                    <a:cubicBezTo>
                      <a:pt x="36032" y="191925"/>
                      <a:pt x="13236" y="97065"/>
                      <a:pt x="0" y="0"/>
                    </a:cubicBezTo>
                    <a:close/>
                  </a:path>
                </a:pathLst>
              </a:custGeom>
              <a:solidFill>
                <a:srgbClr val="77331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2" name="Freeform: Shape 141">
                <a:extLst>
                  <a:ext uri="{FF2B5EF4-FFF2-40B4-BE49-F238E27FC236}">
                    <a16:creationId xmlns:a16="http://schemas.microsoft.com/office/drawing/2014/main" id="{566DE331-42CF-44CC-9987-4641B69EC307}"/>
                  </a:ext>
                </a:extLst>
              </p:cNvPr>
              <p:cNvSpPr/>
              <p:nvPr/>
            </p:nvSpPr>
            <p:spPr>
              <a:xfrm>
                <a:off x="3238453" y="1889698"/>
                <a:ext cx="472826" cy="1085843"/>
              </a:xfrm>
              <a:custGeom>
                <a:avLst/>
                <a:gdLst>
                  <a:gd name="connsiteX0" fmla="*/ 472826 w 472826"/>
                  <a:gd name="connsiteY0" fmla="*/ 226 h 1085843"/>
                  <a:gd name="connsiteX1" fmla="*/ 294138 w 472826"/>
                  <a:gd name="connsiteY1" fmla="*/ 231124 h 1085843"/>
                  <a:gd name="connsiteX2" fmla="*/ 171335 w 472826"/>
                  <a:gd name="connsiteY2" fmla="*/ 583354 h 1085843"/>
                  <a:gd name="connsiteX3" fmla="*/ 161776 w 472826"/>
                  <a:gd name="connsiteY3" fmla="*/ 803222 h 1085843"/>
                  <a:gd name="connsiteX4" fmla="*/ 180895 w 472826"/>
                  <a:gd name="connsiteY4" fmla="*/ 939260 h 1085843"/>
                  <a:gd name="connsiteX5" fmla="*/ 143392 w 472826"/>
                  <a:gd name="connsiteY5" fmla="*/ 1017942 h 1085843"/>
                  <a:gd name="connsiteX6" fmla="*/ 108831 w 472826"/>
                  <a:gd name="connsiteY6" fmla="*/ 1041473 h 1085843"/>
                  <a:gd name="connsiteX7" fmla="*/ 46327 w 472826"/>
                  <a:gd name="connsiteY7" fmla="*/ 1083388 h 1085843"/>
                  <a:gd name="connsiteX8" fmla="*/ 0 w 472826"/>
                  <a:gd name="connsiteY8" fmla="*/ 1026031 h 1085843"/>
                  <a:gd name="connsiteX9" fmla="*/ 11030 w 472826"/>
                  <a:gd name="connsiteY9" fmla="*/ 992940 h 1085843"/>
                  <a:gd name="connsiteX10" fmla="*/ 9560 w 472826"/>
                  <a:gd name="connsiteY10" fmla="*/ 815722 h 1085843"/>
                  <a:gd name="connsiteX11" fmla="*/ 237516 w 472826"/>
                  <a:gd name="connsiteY11" fmla="*/ 217152 h 1085843"/>
                  <a:gd name="connsiteX12" fmla="*/ 441942 w 472826"/>
                  <a:gd name="connsiteY12" fmla="*/ 12727 h 1085843"/>
                  <a:gd name="connsiteX13" fmla="*/ 472826 w 472826"/>
                  <a:gd name="connsiteY13" fmla="*/ 226 h 1085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2826" h="1085843">
                    <a:moveTo>
                      <a:pt x="472826" y="226"/>
                    </a:moveTo>
                    <a:cubicBezTo>
                      <a:pt x="407380" y="72290"/>
                      <a:pt x="341199" y="144353"/>
                      <a:pt x="294138" y="231124"/>
                    </a:cubicBezTo>
                    <a:cubicBezTo>
                      <a:pt x="233104" y="341426"/>
                      <a:pt x="188248" y="456875"/>
                      <a:pt x="171335" y="583354"/>
                    </a:cubicBezTo>
                    <a:cubicBezTo>
                      <a:pt x="161776" y="656888"/>
                      <a:pt x="165452" y="729687"/>
                      <a:pt x="161776" y="803222"/>
                    </a:cubicBezTo>
                    <a:cubicBezTo>
                      <a:pt x="159570" y="849548"/>
                      <a:pt x="167659" y="893669"/>
                      <a:pt x="180895" y="939260"/>
                    </a:cubicBezTo>
                    <a:cubicBezTo>
                      <a:pt x="189719" y="970145"/>
                      <a:pt x="201484" y="1012059"/>
                      <a:pt x="143392" y="1017942"/>
                    </a:cubicBezTo>
                    <a:cubicBezTo>
                      <a:pt x="130891" y="1019413"/>
                      <a:pt x="108831" y="1033384"/>
                      <a:pt x="108831" y="1041473"/>
                    </a:cubicBezTo>
                    <a:cubicBezTo>
                      <a:pt x="108831" y="1090006"/>
                      <a:pt x="78682" y="1088535"/>
                      <a:pt x="46327" y="1083388"/>
                    </a:cubicBezTo>
                    <a:cubicBezTo>
                      <a:pt x="15442" y="1078240"/>
                      <a:pt x="6618" y="1052503"/>
                      <a:pt x="0" y="1026031"/>
                    </a:cubicBezTo>
                    <a:cubicBezTo>
                      <a:pt x="20590" y="1020883"/>
                      <a:pt x="10295" y="1003970"/>
                      <a:pt x="11030" y="992940"/>
                    </a:cubicBezTo>
                    <a:cubicBezTo>
                      <a:pt x="13236" y="934113"/>
                      <a:pt x="5883" y="875285"/>
                      <a:pt x="9560" y="815722"/>
                    </a:cubicBezTo>
                    <a:cubicBezTo>
                      <a:pt x="24266" y="592178"/>
                      <a:pt x="97065" y="392900"/>
                      <a:pt x="237516" y="217152"/>
                    </a:cubicBezTo>
                    <a:cubicBezTo>
                      <a:pt x="298550" y="140677"/>
                      <a:pt x="366201" y="73025"/>
                      <a:pt x="441942" y="12727"/>
                    </a:cubicBezTo>
                    <a:cubicBezTo>
                      <a:pt x="452236" y="4638"/>
                      <a:pt x="460325" y="-1245"/>
                      <a:pt x="472826" y="226"/>
                    </a:cubicBezTo>
                    <a:close/>
                  </a:path>
                </a:pathLst>
              </a:custGeom>
              <a:solidFill>
                <a:srgbClr val="7D351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3" name="Freeform: Shape 142">
                <a:extLst>
                  <a:ext uri="{FF2B5EF4-FFF2-40B4-BE49-F238E27FC236}">
                    <a16:creationId xmlns:a16="http://schemas.microsoft.com/office/drawing/2014/main" id="{0C022489-0242-4810-90ED-2C03E0EE9885}"/>
                  </a:ext>
                </a:extLst>
              </p:cNvPr>
              <p:cNvSpPr/>
              <p:nvPr/>
            </p:nvSpPr>
            <p:spPr>
              <a:xfrm>
                <a:off x="4703019" y="3898884"/>
                <a:ext cx="420720" cy="618959"/>
              </a:xfrm>
              <a:custGeom>
                <a:avLst/>
                <a:gdLst>
                  <a:gd name="connsiteX0" fmla="*/ 51713 w 420720"/>
                  <a:gd name="connsiteY0" fmla="*/ 0 h 618959"/>
                  <a:gd name="connsiteX1" fmla="*/ 81127 w 420720"/>
                  <a:gd name="connsiteY1" fmla="*/ 26472 h 618959"/>
                  <a:gd name="connsiteX2" fmla="*/ 412032 w 420720"/>
                  <a:gd name="connsiteY2" fmla="*/ 518417 h 618959"/>
                  <a:gd name="connsiteX3" fmla="*/ 392913 w 420720"/>
                  <a:gd name="connsiteY3" fmla="*/ 572833 h 618959"/>
                  <a:gd name="connsiteX4" fmla="*/ 267170 w 420720"/>
                  <a:gd name="connsiteY4" fmla="*/ 617689 h 618959"/>
                  <a:gd name="connsiteX5" fmla="*/ 231873 w 420720"/>
                  <a:gd name="connsiteY5" fmla="*/ 589746 h 618959"/>
                  <a:gd name="connsiteX6" fmla="*/ 198782 w 420720"/>
                  <a:gd name="connsiteY6" fmla="*/ 400027 h 618959"/>
                  <a:gd name="connsiteX7" fmla="*/ 81863 w 420720"/>
                  <a:gd name="connsiteY7" fmla="*/ 142657 h 618959"/>
                  <a:gd name="connsiteX8" fmla="*/ 28918 w 420720"/>
                  <a:gd name="connsiteY8" fmla="*/ 94859 h 618959"/>
                  <a:gd name="connsiteX9" fmla="*/ 239 w 420720"/>
                  <a:gd name="connsiteY9" fmla="*/ 31620 h 618959"/>
                  <a:gd name="connsiteX10" fmla="*/ 51713 w 420720"/>
                  <a:gd name="connsiteY10" fmla="*/ 0 h 618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720" h="618959">
                    <a:moveTo>
                      <a:pt x="51713" y="0"/>
                    </a:moveTo>
                    <a:cubicBezTo>
                      <a:pt x="64950" y="11766"/>
                      <a:pt x="74509" y="18384"/>
                      <a:pt x="81127" y="26472"/>
                    </a:cubicBezTo>
                    <a:cubicBezTo>
                      <a:pt x="201724" y="183101"/>
                      <a:pt x="318644" y="342670"/>
                      <a:pt x="412032" y="518417"/>
                    </a:cubicBezTo>
                    <a:cubicBezTo>
                      <a:pt x="427474" y="547096"/>
                      <a:pt x="423062" y="562538"/>
                      <a:pt x="392913" y="572833"/>
                    </a:cubicBezTo>
                    <a:cubicBezTo>
                      <a:pt x="350999" y="587540"/>
                      <a:pt x="309819" y="605188"/>
                      <a:pt x="267170" y="617689"/>
                    </a:cubicBezTo>
                    <a:cubicBezTo>
                      <a:pt x="247315" y="623572"/>
                      <a:pt x="220107" y="608129"/>
                      <a:pt x="231873" y="589746"/>
                    </a:cubicBezTo>
                    <a:cubicBezTo>
                      <a:pt x="278935" y="514741"/>
                      <a:pt x="217901" y="460325"/>
                      <a:pt x="198782" y="400027"/>
                    </a:cubicBezTo>
                    <a:cubicBezTo>
                      <a:pt x="170104" y="310315"/>
                      <a:pt x="130395" y="224280"/>
                      <a:pt x="81863" y="142657"/>
                    </a:cubicBezTo>
                    <a:cubicBezTo>
                      <a:pt x="70097" y="123538"/>
                      <a:pt x="77451" y="80888"/>
                      <a:pt x="28918" y="94859"/>
                    </a:cubicBezTo>
                    <a:cubicBezTo>
                      <a:pt x="22300" y="97065"/>
                      <a:pt x="-2702" y="56622"/>
                      <a:pt x="239" y="31620"/>
                    </a:cubicBezTo>
                    <a:cubicBezTo>
                      <a:pt x="4652" y="2206"/>
                      <a:pt x="45831" y="36767"/>
                      <a:pt x="51713" y="0"/>
                    </a:cubicBezTo>
                    <a:close/>
                  </a:path>
                </a:pathLst>
              </a:custGeom>
              <a:solidFill>
                <a:srgbClr val="FBF8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4" name="Freeform: Shape 143">
                <a:extLst>
                  <a:ext uri="{FF2B5EF4-FFF2-40B4-BE49-F238E27FC236}">
                    <a16:creationId xmlns:a16="http://schemas.microsoft.com/office/drawing/2014/main" id="{67D8B5D8-2263-4ADF-965A-13E2F1492365}"/>
                  </a:ext>
                </a:extLst>
              </p:cNvPr>
              <p:cNvSpPr/>
              <p:nvPr/>
            </p:nvSpPr>
            <p:spPr>
              <a:xfrm>
                <a:off x="3679875" y="3910417"/>
                <a:ext cx="384993" cy="642923"/>
              </a:xfrm>
              <a:custGeom>
                <a:avLst/>
                <a:gdLst>
                  <a:gd name="connsiteX0" fmla="*/ 147589 w 384993"/>
                  <a:gd name="connsiteY0" fmla="*/ 642923 h 642923"/>
                  <a:gd name="connsiteX1" fmla="*/ 5668 w 384993"/>
                  <a:gd name="connsiteY1" fmla="*/ 573801 h 642923"/>
                  <a:gd name="connsiteX2" fmla="*/ 13756 w 384993"/>
                  <a:gd name="connsiteY2" fmla="*/ 527474 h 642923"/>
                  <a:gd name="connsiteX3" fmla="*/ 265979 w 384993"/>
                  <a:gd name="connsiteY3" fmla="*/ 113476 h 642923"/>
                  <a:gd name="connsiteX4" fmla="*/ 330690 w 384993"/>
                  <a:gd name="connsiteY4" fmla="*/ 19352 h 642923"/>
                  <a:gd name="connsiteX5" fmla="*/ 372604 w 384993"/>
                  <a:gd name="connsiteY5" fmla="*/ 5380 h 642923"/>
                  <a:gd name="connsiteX6" fmla="*/ 377016 w 384993"/>
                  <a:gd name="connsiteY6" fmla="*/ 42147 h 642923"/>
                  <a:gd name="connsiteX7" fmla="*/ 332160 w 384993"/>
                  <a:gd name="connsiteY7" fmla="*/ 90680 h 642923"/>
                  <a:gd name="connsiteX8" fmla="*/ 285833 w 384993"/>
                  <a:gd name="connsiteY8" fmla="*/ 170097 h 642923"/>
                  <a:gd name="connsiteX9" fmla="*/ 183621 w 384993"/>
                  <a:gd name="connsiteY9" fmla="*/ 553947 h 642923"/>
                  <a:gd name="connsiteX10" fmla="*/ 180679 w 384993"/>
                  <a:gd name="connsiteY10" fmla="*/ 598067 h 642923"/>
                  <a:gd name="connsiteX11" fmla="*/ 147589 w 384993"/>
                  <a:gd name="connsiteY11" fmla="*/ 642923 h 6429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84993" h="642923">
                    <a:moveTo>
                      <a:pt x="147589" y="642923"/>
                    </a:moveTo>
                    <a:cubicBezTo>
                      <a:pt x="98321" y="627481"/>
                      <a:pt x="47582" y="609097"/>
                      <a:pt x="5668" y="573801"/>
                    </a:cubicBezTo>
                    <a:cubicBezTo>
                      <a:pt x="-8304" y="562035"/>
                      <a:pt x="7138" y="541446"/>
                      <a:pt x="13756" y="527474"/>
                    </a:cubicBezTo>
                    <a:cubicBezTo>
                      <a:pt x="80672" y="378935"/>
                      <a:pt x="174061" y="246573"/>
                      <a:pt x="265979" y="113476"/>
                    </a:cubicBezTo>
                    <a:cubicBezTo>
                      <a:pt x="287304" y="81856"/>
                      <a:pt x="310100" y="50971"/>
                      <a:pt x="330690" y="19352"/>
                    </a:cubicBezTo>
                    <a:cubicBezTo>
                      <a:pt x="341720" y="2439"/>
                      <a:pt x="346132" y="-6385"/>
                      <a:pt x="372604" y="5380"/>
                    </a:cubicBezTo>
                    <a:cubicBezTo>
                      <a:pt x="405694" y="20087"/>
                      <a:pt x="360103" y="33323"/>
                      <a:pt x="377016" y="42147"/>
                    </a:cubicBezTo>
                    <a:cubicBezTo>
                      <a:pt x="363044" y="59060"/>
                      <a:pt x="365986" y="85533"/>
                      <a:pt x="332160" y="90680"/>
                    </a:cubicBezTo>
                    <a:cubicBezTo>
                      <a:pt x="292452" y="96563"/>
                      <a:pt x="293922" y="142154"/>
                      <a:pt x="285833" y="170097"/>
                    </a:cubicBezTo>
                    <a:cubicBezTo>
                      <a:pt x="248331" y="297312"/>
                      <a:pt x="216711" y="425997"/>
                      <a:pt x="183621" y="553947"/>
                    </a:cubicBezTo>
                    <a:cubicBezTo>
                      <a:pt x="179944" y="567918"/>
                      <a:pt x="174797" y="587772"/>
                      <a:pt x="180679" y="598067"/>
                    </a:cubicBezTo>
                    <a:cubicBezTo>
                      <a:pt x="207887" y="639982"/>
                      <a:pt x="178473" y="639247"/>
                      <a:pt x="147589" y="642923"/>
                    </a:cubicBezTo>
                    <a:close/>
                  </a:path>
                </a:pathLst>
              </a:custGeom>
              <a:solidFill>
                <a:srgbClr val="FAF6F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5" name="Freeform: Shape 144">
                <a:extLst>
                  <a:ext uri="{FF2B5EF4-FFF2-40B4-BE49-F238E27FC236}">
                    <a16:creationId xmlns:a16="http://schemas.microsoft.com/office/drawing/2014/main" id="{1656CFBB-6498-43BE-AA7D-2F0FEEF531BB}"/>
                  </a:ext>
                </a:extLst>
              </p:cNvPr>
              <p:cNvSpPr/>
              <p:nvPr/>
            </p:nvSpPr>
            <p:spPr>
              <a:xfrm>
                <a:off x="5256240" y="3549581"/>
                <a:ext cx="344047" cy="406331"/>
              </a:xfrm>
              <a:custGeom>
                <a:avLst/>
                <a:gdLst>
                  <a:gd name="connsiteX0" fmla="*/ 65442 w 344047"/>
                  <a:gd name="connsiteY0" fmla="*/ 15 h 406331"/>
                  <a:gd name="connsiteX1" fmla="*/ 134564 w 344047"/>
                  <a:gd name="connsiteY1" fmla="*/ 63254 h 406331"/>
                  <a:gd name="connsiteX2" fmla="*/ 335313 w 344047"/>
                  <a:gd name="connsiteY2" fmla="*/ 283857 h 406331"/>
                  <a:gd name="connsiteX3" fmla="*/ 334578 w 344047"/>
                  <a:gd name="connsiteY3" fmla="*/ 316212 h 406331"/>
                  <a:gd name="connsiteX4" fmla="*/ 282369 w 344047"/>
                  <a:gd name="connsiteY4" fmla="*/ 357392 h 406331"/>
                  <a:gd name="connsiteX5" fmla="*/ 125740 w 344047"/>
                  <a:gd name="connsiteY5" fmla="*/ 333125 h 406331"/>
                  <a:gd name="connsiteX6" fmla="*/ 2938 w 344047"/>
                  <a:gd name="connsiteY6" fmla="*/ 66931 h 406331"/>
                  <a:gd name="connsiteX7" fmla="*/ 65442 w 344047"/>
                  <a:gd name="connsiteY7" fmla="*/ 15 h 40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047" h="406331">
                    <a:moveTo>
                      <a:pt x="65442" y="15"/>
                    </a:moveTo>
                    <a:cubicBezTo>
                      <a:pt x="86767" y="10309"/>
                      <a:pt x="108092" y="41194"/>
                      <a:pt x="134564" y="63254"/>
                    </a:cubicBezTo>
                    <a:cubicBezTo>
                      <a:pt x="211775" y="126494"/>
                      <a:pt x="272809" y="206646"/>
                      <a:pt x="335313" y="283857"/>
                    </a:cubicBezTo>
                    <a:cubicBezTo>
                      <a:pt x="346344" y="297093"/>
                      <a:pt x="347814" y="305918"/>
                      <a:pt x="334578" y="316212"/>
                    </a:cubicBezTo>
                    <a:cubicBezTo>
                      <a:pt x="316930" y="329449"/>
                      <a:pt x="299281" y="342685"/>
                      <a:pt x="282369" y="357392"/>
                    </a:cubicBezTo>
                    <a:cubicBezTo>
                      <a:pt x="199275" y="427249"/>
                      <a:pt x="186774" y="425043"/>
                      <a:pt x="125740" y="333125"/>
                    </a:cubicBezTo>
                    <a:cubicBezTo>
                      <a:pt x="71325" y="250767"/>
                      <a:pt x="28675" y="162526"/>
                      <a:pt x="2938" y="66931"/>
                    </a:cubicBezTo>
                    <a:cubicBezTo>
                      <a:pt x="-8092" y="26487"/>
                      <a:pt x="11762" y="-721"/>
                      <a:pt x="65442" y="15"/>
                    </a:cubicBezTo>
                    <a:close/>
                  </a:path>
                </a:pathLst>
              </a:custGeom>
              <a:solidFill>
                <a:srgbClr val="8A41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6" name="Freeform: Shape 145">
                <a:extLst>
                  <a:ext uri="{FF2B5EF4-FFF2-40B4-BE49-F238E27FC236}">
                    <a16:creationId xmlns:a16="http://schemas.microsoft.com/office/drawing/2014/main" id="{135B6252-E068-437C-8CC6-9EEA0C64A925}"/>
                  </a:ext>
                </a:extLst>
              </p:cNvPr>
              <p:cNvSpPr/>
              <p:nvPr/>
            </p:nvSpPr>
            <p:spPr>
              <a:xfrm>
                <a:off x="3087976" y="3524119"/>
                <a:ext cx="343463" cy="383332"/>
              </a:xfrm>
              <a:custGeom>
                <a:avLst/>
                <a:gdLst>
                  <a:gd name="connsiteX0" fmla="*/ 337255 w 343463"/>
                  <a:gd name="connsiteY0" fmla="*/ 49742 h 383332"/>
                  <a:gd name="connsiteX1" fmla="*/ 205628 w 343463"/>
                  <a:gd name="connsiteY1" fmla="*/ 321820 h 383332"/>
                  <a:gd name="connsiteX2" fmla="*/ 176950 w 343463"/>
                  <a:gd name="connsiteY2" fmla="*/ 361528 h 383332"/>
                  <a:gd name="connsiteX3" fmla="*/ 133565 w 343463"/>
                  <a:gd name="connsiteY3" fmla="*/ 382853 h 383332"/>
                  <a:gd name="connsiteX4" fmla="*/ 467 w 343463"/>
                  <a:gd name="connsiteY4" fmla="*/ 279170 h 383332"/>
                  <a:gd name="connsiteX5" fmla="*/ 12233 w 343463"/>
                  <a:gd name="connsiteY5" fmla="*/ 249020 h 383332"/>
                  <a:gd name="connsiteX6" fmla="*/ 230630 w 343463"/>
                  <a:gd name="connsiteY6" fmla="*/ 17387 h 383332"/>
                  <a:gd name="connsiteX7" fmla="*/ 332107 w 343463"/>
                  <a:gd name="connsiteY7" fmla="*/ 6357 h 383332"/>
                  <a:gd name="connsiteX8" fmla="*/ 337255 w 343463"/>
                  <a:gd name="connsiteY8" fmla="*/ 49742 h 383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463" h="383332">
                    <a:moveTo>
                      <a:pt x="337255" y="49742"/>
                    </a:moveTo>
                    <a:cubicBezTo>
                      <a:pt x="312988" y="148278"/>
                      <a:pt x="265927" y="237990"/>
                      <a:pt x="205628" y="321820"/>
                    </a:cubicBezTo>
                    <a:cubicBezTo>
                      <a:pt x="196069" y="335056"/>
                      <a:pt x="187245" y="349027"/>
                      <a:pt x="176950" y="361528"/>
                    </a:cubicBezTo>
                    <a:cubicBezTo>
                      <a:pt x="165920" y="374764"/>
                      <a:pt x="154154" y="385794"/>
                      <a:pt x="133565" y="382853"/>
                    </a:cubicBezTo>
                    <a:cubicBezTo>
                      <a:pt x="112975" y="379912"/>
                      <a:pt x="3409" y="299024"/>
                      <a:pt x="467" y="279170"/>
                    </a:cubicBezTo>
                    <a:cubicBezTo>
                      <a:pt x="-1739" y="267404"/>
                      <a:pt x="4144" y="258580"/>
                      <a:pt x="12233" y="249020"/>
                    </a:cubicBezTo>
                    <a:cubicBezTo>
                      <a:pt x="85032" y="171809"/>
                      <a:pt x="143124" y="81362"/>
                      <a:pt x="230630" y="17387"/>
                    </a:cubicBezTo>
                    <a:cubicBezTo>
                      <a:pt x="265191" y="-8350"/>
                      <a:pt x="299017" y="474"/>
                      <a:pt x="332107" y="6357"/>
                    </a:cubicBezTo>
                    <a:cubicBezTo>
                      <a:pt x="360050" y="12240"/>
                      <a:pt x="326225" y="33565"/>
                      <a:pt x="337255" y="49742"/>
                    </a:cubicBezTo>
                    <a:close/>
                  </a:path>
                </a:pathLst>
              </a:custGeom>
              <a:solidFill>
                <a:srgbClr val="8941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7" name="Freeform: Shape 146">
                <a:extLst>
                  <a:ext uri="{FF2B5EF4-FFF2-40B4-BE49-F238E27FC236}">
                    <a16:creationId xmlns:a16="http://schemas.microsoft.com/office/drawing/2014/main" id="{1B4F7F09-F6FB-44C4-A61F-369BCD3C0BA6}"/>
                  </a:ext>
                </a:extLst>
              </p:cNvPr>
              <p:cNvSpPr/>
              <p:nvPr/>
            </p:nvSpPr>
            <p:spPr>
              <a:xfrm>
                <a:off x="4020891" y="4964111"/>
                <a:ext cx="301753" cy="245992"/>
              </a:xfrm>
              <a:custGeom>
                <a:avLst/>
                <a:gdLst>
                  <a:gd name="connsiteX0" fmla="*/ 130124 w 301753"/>
                  <a:gd name="connsiteY0" fmla="*/ 14258 h 245992"/>
                  <a:gd name="connsiteX1" fmla="*/ 257338 w 301753"/>
                  <a:gd name="connsiteY1" fmla="*/ 3228 h 245992"/>
                  <a:gd name="connsiteX2" fmla="*/ 291164 w 301753"/>
                  <a:gd name="connsiteY2" fmla="*/ 30435 h 245992"/>
                  <a:gd name="connsiteX3" fmla="*/ 299988 w 301753"/>
                  <a:gd name="connsiteY3" fmla="*/ 209859 h 245992"/>
                  <a:gd name="connsiteX4" fmla="*/ 261751 w 301753"/>
                  <a:gd name="connsiteY4" fmla="*/ 243685 h 245992"/>
                  <a:gd name="connsiteX5" fmla="*/ 112475 w 301753"/>
                  <a:gd name="connsiteY5" fmla="*/ 244421 h 245992"/>
                  <a:gd name="connsiteX6" fmla="*/ 69826 w 301753"/>
                  <a:gd name="connsiteY6" fmla="*/ 206183 h 245992"/>
                  <a:gd name="connsiteX7" fmla="*/ 3645 w 301753"/>
                  <a:gd name="connsiteY7" fmla="*/ 43672 h 245992"/>
                  <a:gd name="connsiteX8" fmla="*/ 24970 w 301753"/>
                  <a:gd name="connsiteY8" fmla="*/ 13523 h 245992"/>
                  <a:gd name="connsiteX9" fmla="*/ 130124 w 301753"/>
                  <a:gd name="connsiteY9" fmla="*/ 14258 h 245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1753" h="245992">
                    <a:moveTo>
                      <a:pt x="130124" y="14258"/>
                    </a:moveTo>
                    <a:cubicBezTo>
                      <a:pt x="167626" y="7640"/>
                      <a:pt x="213218" y="24553"/>
                      <a:pt x="257338" y="3228"/>
                    </a:cubicBezTo>
                    <a:cubicBezTo>
                      <a:pt x="273516" y="-4126"/>
                      <a:pt x="290429" y="-449"/>
                      <a:pt x="291164" y="30435"/>
                    </a:cubicBezTo>
                    <a:cubicBezTo>
                      <a:pt x="291899" y="89998"/>
                      <a:pt x="279399" y="150297"/>
                      <a:pt x="299988" y="209859"/>
                    </a:cubicBezTo>
                    <a:cubicBezTo>
                      <a:pt x="309548" y="237067"/>
                      <a:pt x="277928" y="242215"/>
                      <a:pt x="261751" y="243685"/>
                    </a:cubicBezTo>
                    <a:cubicBezTo>
                      <a:pt x="212482" y="247362"/>
                      <a:pt x="162479" y="245891"/>
                      <a:pt x="112475" y="244421"/>
                    </a:cubicBezTo>
                    <a:cubicBezTo>
                      <a:pt x="89680" y="243685"/>
                      <a:pt x="77915" y="227508"/>
                      <a:pt x="69826" y="206183"/>
                    </a:cubicBezTo>
                    <a:cubicBezTo>
                      <a:pt x="48501" y="151767"/>
                      <a:pt x="24970" y="98087"/>
                      <a:pt x="3645" y="43672"/>
                    </a:cubicBezTo>
                    <a:cubicBezTo>
                      <a:pt x="-3709" y="24553"/>
                      <a:pt x="-1503" y="11316"/>
                      <a:pt x="24970" y="13523"/>
                    </a:cubicBezTo>
                    <a:cubicBezTo>
                      <a:pt x="58060" y="16464"/>
                      <a:pt x="91151" y="14258"/>
                      <a:pt x="130124" y="14258"/>
                    </a:cubicBezTo>
                    <a:close/>
                  </a:path>
                </a:pathLst>
              </a:custGeom>
              <a:solidFill>
                <a:srgbClr val="FCF7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8" name="Freeform: Shape 147">
                <a:extLst>
                  <a:ext uri="{FF2B5EF4-FFF2-40B4-BE49-F238E27FC236}">
                    <a16:creationId xmlns:a16="http://schemas.microsoft.com/office/drawing/2014/main" id="{9BCC585B-6EBA-4F5E-993E-5D008909A0A2}"/>
                  </a:ext>
                </a:extLst>
              </p:cNvPr>
              <p:cNvSpPr/>
              <p:nvPr/>
            </p:nvSpPr>
            <p:spPr>
              <a:xfrm>
                <a:off x="4536294" y="4941546"/>
                <a:ext cx="313607" cy="235763"/>
              </a:xfrm>
              <a:custGeom>
                <a:avLst/>
                <a:gdLst>
                  <a:gd name="connsiteX0" fmla="*/ 141963 w 313607"/>
                  <a:gd name="connsiteY0" fmla="*/ 14027 h 235763"/>
                  <a:gd name="connsiteX1" fmla="*/ 286825 w 313607"/>
                  <a:gd name="connsiteY1" fmla="*/ 3733 h 235763"/>
                  <a:gd name="connsiteX2" fmla="*/ 308150 w 313607"/>
                  <a:gd name="connsiteY2" fmla="*/ 30940 h 235763"/>
                  <a:gd name="connsiteX3" fmla="*/ 225056 w 313607"/>
                  <a:gd name="connsiteY3" fmla="*/ 197863 h 235763"/>
                  <a:gd name="connsiteX4" fmla="*/ 161817 w 313607"/>
                  <a:gd name="connsiteY4" fmla="*/ 231689 h 235763"/>
                  <a:gd name="connsiteX5" fmla="*/ 47839 w 313607"/>
                  <a:gd name="connsiteY5" fmla="*/ 232424 h 235763"/>
                  <a:gd name="connsiteX6" fmla="*/ 5188 w 313607"/>
                  <a:gd name="connsiteY6" fmla="*/ 184627 h 235763"/>
                  <a:gd name="connsiteX7" fmla="*/ 5188 w 313607"/>
                  <a:gd name="connsiteY7" fmla="*/ 150066 h 235763"/>
                  <a:gd name="connsiteX8" fmla="*/ 11072 w 313607"/>
                  <a:gd name="connsiteY8" fmla="*/ 22851 h 235763"/>
                  <a:gd name="connsiteX9" fmla="*/ 141963 w 313607"/>
                  <a:gd name="connsiteY9" fmla="*/ 14027 h 235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3607" h="235763">
                    <a:moveTo>
                      <a:pt x="141963" y="14027"/>
                    </a:moveTo>
                    <a:cubicBezTo>
                      <a:pt x="189760" y="8880"/>
                      <a:pt x="239028" y="22116"/>
                      <a:pt x="286825" y="3733"/>
                    </a:cubicBezTo>
                    <a:cubicBezTo>
                      <a:pt x="303003" y="-2150"/>
                      <a:pt x="323593" y="-5827"/>
                      <a:pt x="308150" y="30940"/>
                    </a:cubicBezTo>
                    <a:cubicBezTo>
                      <a:pt x="283149" y="88297"/>
                      <a:pt x="253735" y="142713"/>
                      <a:pt x="225056" y="197863"/>
                    </a:cubicBezTo>
                    <a:cubicBezTo>
                      <a:pt x="209614" y="227277"/>
                      <a:pt x="182407" y="228013"/>
                      <a:pt x="161817" y="231689"/>
                    </a:cubicBezTo>
                    <a:cubicBezTo>
                      <a:pt x="125050" y="239043"/>
                      <a:pt x="86076" y="234631"/>
                      <a:pt x="47839" y="232424"/>
                    </a:cubicBezTo>
                    <a:cubicBezTo>
                      <a:pt x="19160" y="230954"/>
                      <a:pt x="-1429" y="219924"/>
                      <a:pt x="5188" y="184627"/>
                    </a:cubicBezTo>
                    <a:cubicBezTo>
                      <a:pt x="7395" y="173597"/>
                      <a:pt x="5188" y="161832"/>
                      <a:pt x="5188" y="150066"/>
                    </a:cubicBezTo>
                    <a:cubicBezTo>
                      <a:pt x="5924" y="106681"/>
                      <a:pt x="-10254" y="47853"/>
                      <a:pt x="11072" y="22851"/>
                    </a:cubicBezTo>
                    <a:cubicBezTo>
                      <a:pt x="36809" y="-5827"/>
                      <a:pt x="97106" y="17704"/>
                      <a:pt x="141963" y="14027"/>
                    </a:cubicBezTo>
                    <a:close/>
                  </a:path>
                </a:pathLst>
              </a:custGeom>
              <a:solidFill>
                <a:srgbClr val="FAF6F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49" name="Freeform: Shape 148">
                <a:extLst>
                  <a:ext uri="{FF2B5EF4-FFF2-40B4-BE49-F238E27FC236}">
                    <a16:creationId xmlns:a16="http://schemas.microsoft.com/office/drawing/2014/main" id="{689E4D52-393C-46EF-9078-E687B08C1FD1}"/>
                  </a:ext>
                </a:extLst>
              </p:cNvPr>
              <p:cNvSpPr/>
              <p:nvPr/>
            </p:nvSpPr>
            <p:spPr>
              <a:xfrm>
                <a:off x="5369480" y="3526578"/>
                <a:ext cx="358080" cy="293118"/>
              </a:xfrm>
              <a:custGeom>
                <a:avLst/>
                <a:gdLst>
                  <a:gd name="connsiteX0" fmla="*/ 0 w 358080"/>
                  <a:gd name="connsiteY0" fmla="*/ 28165 h 293118"/>
                  <a:gd name="connsiteX1" fmla="*/ 127950 w 358080"/>
                  <a:gd name="connsiteY1" fmla="*/ 16400 h 293118"/>
                  <a:gd name="connsiteX2" fmla="*/ 345612 w 358080"/>
                  <a:gd name="connsiteY2" fmla="*/ 160527 h 293118"/>
                  <a:gd name="connsiteX3" fmla="*/ 353700 w 358080"/>
                  <a:gd name="connsiteY3" fmla="*/ 194353 h 293118"/>
                  <a:gd name="connsiteX4" fmla="*/ 341935 w 358080"/>
                  <a:gd name="connsiteY4" fmla="*/ 206854 h 293118"/>
                  <a:gd name="connsiteX5" fmla="*/ 258841 w 358080"/>
                  <a:gd name="connsiteY5" fmla="*/ 292889 h 293118"/>
                  <a:gd name="connsiteX6" fmla="*/ 183100 w 358080"/>
                  <a:gd name="connsiteY6" fmla="*/ 209795 h 293118"/>
                  <a:gd name="connsiteX7" fmla="*/ 0 w 358080"/>
                  <a:gd name="connsiteY7" fmla="*/ 28165 h 293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080" h="293118">
                    <a:moveTo>
                      <a:pt x="0" y="28165"/>
                    </a:moveTo>
                    <a:cubicBezTo>
                      <a:pt x="41915" y="-7131"/>
                      <a:pt x="82359" y="-7131"/>
                      <a:pt x="127950" y="16400"/>
                    </a:cubicBezTo>
                    <a:cubicBezTo>
                      <a:pt x="205896" y="56844"/>
                      <a:pt x="280901" y="100229"/>
                      <a:pt x="345612" y="160527"/>
                    </a:cubicBezTo>
                    <a:cubicBezTo>
                      <a:pt x="361789" y="175234"/>
                      <a:pt x="359583" y="181852"/>
                      <a:pt x="353700" y="194353"/>
                    </a:cubicBezTo>
                    <a:cubicBezTo>
                      <a:pt x="351494" y="199500"/>
                      <a:pt x="345612" y="202442"/>
                      <a:pt x="341935" y="206854"/>
                    </a:cubicBezTo>
                    <a:cubicBezTo>
                      <a:pt x="314727" y="237738"/>
                      <a:pt x="290461" y="288477"/>
                      <a:pt x="258841" y="292889"/>
                    </a:cubicBezTo>
                    <a:cubicBezTo>
                      <a:pt x="227221" y="297301"/>
                      <a:pt x="211779" y="237003"/>
                      <a:pt x="183100" y="209795"/>
                    </a:cubicBezTo>
                    <a:cubicBezTo>
                      <a:pt x="121332" y="150232"/>
                      <a:pt x="61033" y="88463"/>
                      <a:pt x="0" y="28165"/>
                    </a:cubicBezTo>
                    <a:close/>
                  </a:path>
                </a:pathLst>
              </a:custGeom>
              <a:solidFill>
                <a:srgbClr val="8A41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0" name="Freeform: Shape 149">
                <a:extLst>
                  <a:ext uri="{FF2B5EF4-FFF2-40B4-BE49-F238E27FC236}">
                    <a16:creationId xmlns:a16="http://schemas.microsoft.com/office/drawing/2014/main" id="{9EED2153-5911-4425-ACC5-D6BDE7F73138}"/>
                  </a:ext>
                </a:extLst>
              </p:cNvPr>
              <p:cNvSpPr/>
              <p:nvPr/>
            </p:nvSpPr>
            <p:spPr>
              <a:xfrm>
                <a:off x="2962472" y="3467972"/>
                <a:ext cx="344486" cy="300722"/>
              </a:xfrm>
              <a:custGeom>
                <a:avLst/>
                <a:gdLst>
                  <a:gd name="connsiteX0" fmla="*/ 277452 w 344486"/>
                  <a:gd name="connsiteY0" fmla="*/ 0 h 300722"/>
                  <a:gd name="connsiteX1" fmla="*/ 339221 w 344486"/>
                  <a:gd name="connsiteY1" fmla="*/ 36767 h 300722"/>
                  <a:gd name="connsiteX2" fmla="*/ 331132 w 344486"/>
                  <a:gd name="connsiteY2" fmla="*/ 58827 h 300722"/>
                  <a:gd name="connsiteX3" fmla="*/ 125972 w 344486"/>
                  <a:gd name="connsiteY3" fmla="*/ 282372 h 300722"/>
                  <a:gd name="connsiteX4" fmla="*/ 104647 w 344486"/>
                  <a:gd name="connsiteY4" fmla="*/ 300020 h 300722"/>
                  <a:gd name="connsiteX5" fmla="*/ 52437 w 344486"/>
                  <a:gd name="connsiteY5" fmla="*/ 263989 h 300722"/>
                  <a:gd name="connsiteX6" fmla="*/ 7581 w 344486"/>
                  <a:gd name="connsiteY6" fmla="*/ 175012 h 300722"/>
                  <a:gd name="connsiteX7" fmla="*/ 277452 w 344486"/>
                  <a:gd name="connsiteY7" fmla="*/ 0 h 30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4486" h="300722">
                    <a:moveTo>
                      <a:pt x="277452" y="0"/>
                    </a:moveTo>
                    <a:cubicBezTo>
                      <a:pt x="296571" y="11030"/>
                      <a:pt x="319367" y="22060"/>
                      <a:pt x="339221" y="36767"/>
                    </a:cubicBezTo>
                    <a:cubicBezTo>
                      <a:pt x="350987" y="45591"/>
                      <a:pt x="340692" y="50003"/>
                      <a:pt x="331132" y="58827"/>
                    </a:cubicBezTo>
                    <a:cubicBezTo>
                      <a:pt x="257598" y="128685"/>
                      <a:pt x="180387" y="194866"/>
                      <a:pt x="125972" y="282372"/>
                    </a:cubicBezTo>
                    <a:cubicBezTo>
                      <a:pt x="121559" y="289726"/>
                      <a:pt x="112735" y="298550"/>
                      <a:pt x="104647" y="300020"/>
                    </a:cubicBezTo>
                    <a:cubicBezTo>
                      <a:pt x="76703" y="305168"/>
                      <a:pt x="59055" y="280901"/>
                      <a:pt x="52437" y="263989"/>
                    </a:cubicBezTo>
                    <a:cubicBezTo>
                      <a:pt x="39936" y="231633"/>
                      <a:pt x="-21097" y="209573"/>
                      <a:pt x="7581" y="175012"/>
                    </a:cubicBezTo>
                    <a:cubicBezTo>
                      <a:pt x="78174" y="92653"/>
                      <a:pt x="178916" y="49268"/>
                      <a:pt x="277452" y="0"/>
                    </a:cubicBezTo>
                    <a:close/>
                  </a:path>
                </a:pathLst>
              </a:custGeom>
              <a:solidFill>
                <a:srgbClr val="8A411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1" name="Freeform: Shape 150">
                <a:extLst>
                  <a:ext uri="{FF2B5EF4-FFF2-40B4-BE49-F238E27FC236}">
                    <a16:creationId xmlns:a16="http://schemas.microsoft.com/office/drawing/2014/main" id="{CE30ACB2-FF7C-41B1-AE90-ABCC54735341}"/>
                  </a:ext>
                </a:extLst>
              </p:cNvPr>
              <p:cNvSpPr/>
              <p:nvPr/>
            </p:nvSpPr>
            <p:spPr>
              <a:xfrm>
                <a:off x="3214512" y="1784770"/>
                <a:ext cx="607069" cy="1130958"/>
              </a:xfrm>
              <a:custGeom>
                <a:avLst/>
                <a:gdLst>
                  <a:gd name="connsiteX0" fmla="*/ 496768 w 607069"/>
                  <a:gd name="connsiteY0" fmla="*/ 105154 h 1130958"/>
                  <a:gd name="connsiteX1" fmla="*/ 423969 w 607069"/>
                  <a:gd name="connsiteY1" fmla="*/ 151481 h 1130958"/>
                  <a:gd name="connsiteX2" fmla="*/ 48944 w 607069"/>
                  <a:gd name="connsiteY2" fmla="*/ 773582 h 1130958"/>
                  <a:gd name="connsiteX3" fmla="*/ 34237 w 607069"/>
                  <a:gd name="connsiteY3" fmla="*/ 1081691 h 1130958"/>
                  <a:gd name="connsiteX4" fmla="*/ 23942 w 607069"/>
                  <a:gd name="connsiteY4" fmla="*/ 1130959 h 1130958"/>
                  <a:gd name="connsiteX5" fmla="*/ 411 w 607069"/>
                  <a:gd name="connsiteY5" fmla="*/ 904473 h 1130958"/>
                  <a:gd name="connsiteX6" fmla="*/ 193806 w 607069"/>
                  <a:gd name="connsiteY6" fmla="*/ 366937 h 1130958"/>
                  <a:gd name="connsiteX7" fmla="*/ 590157 w 607069"/>
                  <a:gd name="connsiteY7" fmla="*/ 6618 h 1130958"/>
                  <a:gd name="connsiteX8" fmla="*/ 607070 w 607069"/>
                  <a:gd name="connsiteY8" fmla="*/ 0 h 1130958"/>
                  <a:gd name="connsiteX9" fmla="*/ 553390 w 607069"/>
                  <a:gd name="connsiteY9" fmla="*/ 55151 h 1130958"/>
                  <a:gd name="connsiteX10" fmla="*/ 496768 w 607069"/>
                  <a:gd name="connsiteY10" fmla="*/ 105154 h 1130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7069" h="1130958">
                    <a:moveTo>
                      <a:pt x="496768" y="105154"/>
                    </a:moveTo>
                    <a:cubicBezTo>
                      <a:pt x="462942" y="105154"/>
                      <a:pt x="444559" y="133833"/>
                      <a:pt x="423969" y="151481"/>
                    </a:cubicBezTo>
                    <a:cubicBezTo>
                      <a:pt x="229838" y="316198"/>
                      <a:pt x="101153" y="525036"/>
                      <a:pt x="48944" y="773582"/>
                    </a:cubicBezTo>
                    <a:cubicBezTo>
                      <a:pt x="28354" y="872853"/>
                      <a:pt x="21001" y="978007"/>
                      <a:pt x="34237" y="1081691"/>
                    </a:cubicBezTo>
                    <a:cubicBezTo>
                      <a:pt x="36443" y="1096398"/>
                      <a:pt x="50414" y="1119929"/>
                      <a:pt x="23942" y="1130959"/>
                    </a:cubicBezTo>
                    <a:cubicBezTo>
                      <a:pt x="18795" y="1055218"/>
                      <a:pt x="-3266" y="980949"/>
                      <a:pt x="411" y="904473"/>
                    </a:cubicBezTo>
                    <a:cubicBezTo>
                      <a:pt x="11441" y="705930"/>
                      <a:pt x="82034" y="530183"/>
                      <a:pt x="193806" y="366937"/>
                    </a:cubicBezTo>
                    <a:cubicBezTo>
                      <a:pt x="297490" y="214720"/>
                      <a:pt x="432793" y="98536"/>
                      <a:pt x="590157" y="6618"/>
                    </a:cubicBezTo>
                    <a:cubicBezTo>
                      <a:pt x="594569" y="3677"/>
                      <a:pt x="599716" y="2941"/>
                      <a:pt x="607070" y="0"/>
                    </a:cubicBezTo>
                    <a:cubicBezTo>
                      <a:pt x="604128" y="36032"/>
                      <a:pt x="565155" y="32355"/>
                      <a:pt x="553390" y="55151"/>
                    </a:cubicBezTo>
                    <a:cubicBezTo>
                      <a:pt x="540889" y="78682"/>
                      <a:pt x="505592" y="77211"/>
                      <a:pt x="496768" y="105154"/>
                    </a:cubicBezTo>
                    <a:close/>
                  </a:path>
                </a:pathLst>
              </a:custGeom>
              <a:solidFill>
                <a:srgbClr val="E58851"/>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2" name="Freeform: Shape 151">
                <a:extLst>
                  <a:ext uri="{FF2B5EF4-FFF2-40B4-BE49-F238E27FC236}">
                    <a16:creationId xmlns:a16="http://schemas.microsoft.com/office/drawing/2014/main" id="{E6BB8A9F-44C3-4FCA-A927-5059D1A1719B}"/>
                  </a:ext>
                </a:extLst>
              </p:cNvPr>
              <p:cNvSpPr/>
              <p:nvPr/>
            </p:nvSpPr>
            <p:spPr>
              <a:xfrm>
                <a:off x="4527455" y="4802956"/>
                <a:ext cx="357433" cy="116484"/>
              </a:xfrm>
              <a:custGeom>
                <a:avLst/>
                <a:gdLst>
                  <a:gd name="connsiteX0" fmla="*/ 357434 w 357433"/>
                  <a:gd name="connsiteY0" fmla="*/ 3342 h 116484"/>
                  <a:gd name="connsiteX1" fmla="*/ 247132 w 357433"/>
                  <a:gd name="connsiteY1" fmla="*/ 112908 h 116484"/>
                  <a:gd name="connsiteX2" fmla="*/ 14028 w 357433"/>
                  <a:gd name="connsiteY2" fmla="*/ 106290 h 116484"/>
                  <a:gd name="connsiteX3" fmla="*/ 10351 w 357433"/>
                  <a:gd name="connsiteY3" fmla="*/ 73935 h 116484"/>
                  <a:gd name="connsiteX4" fmla="*/ 75062 w 357433"/>
                  <a:gd name="connsiteY4" fmla="*/ 47462 h 116484"/>
                  <a:gd name="connsiteX5" fmla="*/ 286841 w 357433"/>
                  <a:gd name="connsiteY5" fmla="*/ 5548 h 116484"/>
                  <a:gd name="connsiteX6" fmla="*/ 357434 w 357433"/>
                  <a:gd name="connsiteY6" fmla="*/ 3342 h 116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57433" h="116484">
                    <a:moveTo>
                      <a:pt x="357434" y="3342"/>
                    </a:moveTo>
                    <a:cubicBezTo>
                      <a:pt x="355963" y="79082"/>
                      <a:pt x="319931" y="104819"/>
                      <a:pt x="247132" y="112908"/>
                    </a:cubicBezTo>
                    <a:cubicBezTo>
                      <a:pt x="167715" y="121732"/>
                      <a:pt x="91239" y="112173"/>
                      <a:pt x="14028" y="106290"/>
                    </a:cubicBezTo>
                    <a:cubicBezTo>
                      <a:pt x="-3620" y="104819"/>
                      <a:pt x="-4356" y="81288"/>
                      <a:pt x="10351" y="73935"/>
                    </a:cubicBezTo>
                    <a:cubicBezTo>
                      <a:pt x="30941" y="64375"/>
                      <a:pt x="44912" y="45256"/>
                      <a:pt x="75062" y="47462"/>
                    </a:cubicBezTo>
                    <a:cubicBezTo>
                      <a:pt x="148596" y="52610"/>
                      <a:pt x="219924" y="43050"/>
                      <a:pt x="286841" y="5548"/>
                    </a:cubicBezTo>
                    <a:cubicBezTo>
                      <a:pt x="305224" y="-5482"/>
                      <a:pt x="333902" y="3342"/>
                      <a:pt x="357434" y="3342"/>
                    </a:cubicBezTo>
                    <a:close/>
                  </a:path>
                </a:pathLst>
              </a:custGeom>
              <a:solidFill>
                <a:srgbClr val="A55B2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3" name="Freeform: Shape 152">
                <a:extLst>
                  <a:ext uri="{FF2B5EF4-FFF2-40B4-BE49-F238E27FC236}">
                    <a16:creationId xmlns:a16="http://schemas.microsoft.com/office/drawing/2014/main" id="{A8B0C5C5-614E-43BD-93CB-5FC3A61AC68F}"/>
                  </a:ext>
                </a:extLst>
              </p:cNvPr>
              <p:cNvSpPr/>
              <p:nvPr/>
            </p:nvSpPr>
            <p:spPr>
              <a:xfrm>
                <a:off x="3989907" y="4871708"/>
                <a:ext cx="320753" cy="71303"/>
              </a:xfrm>
              <a:custGeom>
                <a:avLst/>
                <a:gdLst>
                  <a:gd name="connsiteX0" fmla="*/ 253762 w 320753"/>
                  <a:gd name="connsiteY0" fmla="*/ 60334 h 71303"/>
                  <a:gd name="connsiteX1" fmla="*/ 33159 w 320753"/>
                  <a:gd name="connsiteY1" fmla="*/ 62540 h 71303"/>
                  <a:gd name="connsiteX2" fmla="*/ 804 w 320753"/>
                  <a:gd name="connsiteY2" fmla="*/ 14743 h 71303"/>
                  <a:gd name="connsiteX3" fmla="*/ 34629 w 320753"/>
                  <a:gd name="connsiteY3" fmla="*/ 2977 h 71303"/>
                  <a:gd name="connsiteX4" fmla="*/ 289059 w 320753"/>
                  <a:gd name="connsiteY4" fmla="*/ 25037 h 71303"/>
                  <a:gd name="connsiteX5" fmla="*/ 320678 w 320753"/>
                  <a:gd name="connsiteY5" fmla="*/ 42686 h 71303"/>
                  <a:gd name="connsiteX6" fmla="*/ 282440 w 320753"/>
                  <a:gd name="connsiteY6" fmla="*/ 58863 h 71303"/>
                  <a:gd name="connsiteX7" fmla="*/ 253762 w 320753"/>
                  <a:gd name="connsiteY7" fmla="*/ 60334 h 71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753" h="71303">
                    <a:moveTo>
                      <a:pt x="253762" y="60334"/>
                    </a:moveTo>
                    <a:cubicBezTo>
                      <a:pt x="180227" y="65481"/>
                      <a:pt x="108164" y="80924"/>
                      <a:pt x="33159" y="62540"/>
                    </a:cubicBezTo>
                    <a:cubicBezTo>
                      <a:pt x="-1402" y="54451"/>
                      <a:pt x="4481" y="27979"/>
                      <a:pt x="804" y="14743"/>
                    </a:cubicBezTo>
                    <a:cubicBezTo>
                      <a:pt x="-5079" y="-7318"/>
                      <a:pt x="22864" y="1506"/>
                      <a:pt x="34629" y="2977"/>
                    </a:cubicBezTo>
                    <a:cubicBezTo>
                      <a:pt x="119194" y="13272"/>
                      <a:pt x="205229" y="5183"/>
                      <a:pt x="289059" y="25037"/>
                    </a:cubicBezTo>
                    <a:cubicBezTo>
                      <a:pt x="301559" y="27979"/>
                      <a:pt x="322149" y="14007"/>
                      <a:pt x="320678" y="42686"/>
                    </a:cubicBezTo>
                    <a:cubicBezTo>
                      <a:pt x="319208" y="74305"/>
                      <a:pt x="295677" y="55187"/>
                      <a:pt x="282440" y="58863"/>
                    </a:cubicBezTo>
                    <a:cubicBezTo>
                      <a:pt x="273616" y="62540"/>
                      <a:pt x="263322" y="60334"/>
                      <a:pt x="253762" y="60334"/>
                    </a:cubicBezTo>
                    <a:close/>
                  </a:path>
                </a:pathLst>
              </a:custGeom>
              <a:solidFill>
                <a:srgbClr val="9D582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4" name="Freeform: Shape 153">
                <a:extLst>
                  <a:ext uri="{FF2B5EF4-FFF2-40B4-BE49-F238E27FC236}">
                    <a16:creationId xmlns:a16="http://schemas.microsoft.com/office/drawing/2014/main" id="{38C9C71F-032A-4B8B-9067-25048432B383}"/>
                  </a:ext>
                </a:extLst>
              </p:cNvPr>
              <p:cNvSpPr/>
              <p:nvPr/>
            </p:nvSpPr>
            <p:spPr>
              <a:xfrm>
                <a:off x="4406180" y="3939910"/>
                <a:ext cx="217150" cy="100636"/>
              </a:xfrm>
              <a:custGeom>
                <a:avLst/>
                <a:gdLst>
                  <a:gd name="connsiteX0" fmla="*/ 0 w 217150"/>
                  <a:gd name="connsiteY0" fmla="*/ 16330 h 100636"/>
                  <a:gd name="connsiteX1" fmla="*/ 185307 w 217150"/>
                  <a:gd name="connsiteY1" fmla="*/ 153 h 100636"/>
                  <a:gd name="connsiteX2" fmla="*/ 213250 w 217150"/>
                  <a:gd name="connsiteY2" fmla="*/ 42067 h 100636"/>
                  <a:gd name="connsiteX3" fmla="*/ 130891 w 217150"/>
                  <a:gd name="connsiteY3" fmla="*/ 100160 h 100636"/>
                  <a:gd name="connsiteX4" fmla="*/ 19854 w 217150"/>
                  <a:gd name="connsiteY4" fmla="*/ 49421 h 100636"/>
                  <a:gd name="connsiteX5" fmla="*/ 0 w 217150"/>
                  <a:gd name="connsiteY5" fmla="*/ 16330 h 100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150" h="100636">
                    <a:moveTo>
                      <a:pt x="0" y="16330"/>
                    </a:moveTo>
                    <a:cubicBezTo>
                      <a:pt x="61769" y="-4259"/>
                      <a:pt x="123538" y="3829"/>
                      <a:pt x="185307" y="153"/>
                    </a:cubicBezTo>
                    <a:cubicBezTo>
                      <a:pt x="225015" y="-2053"/>
                      <a:pt x="218397" y="20007"/>
                      <a:pt x="213250" y="42067"/>
                    </a:cubicBezTo>
                    <a:cubicBezTo>
                      <a:pt x="203690" y="84717"/>
                      <a:pt x="162511" y="97218"/>
                      <a:pt x="130891" y="100160"/>
                    </a:cubicBezTo>
                    <a:cubicBezTo>
                      <a:pt x="89712" y="103836"/>
                      <a:pt x="47797" y="86188"/>
                      <a:pt x="19854" y="49421"/>
                    </a:cubicBezTo>
                    <a:cubicBezTo>
                      <a:pt x="12501" y="39126"/>
                      <a:pt x="6618" y="27361"/>
                      <a:pt x="0" y="16330"/>
                    </a:cubicBezTo>
                    <a:close/>
                  </a:path>
                </a:pathLst>
              </a:custGeom>
              <a:solidFill>
                <a:srgbClr val="F1EDE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5" name="Freeform: Shape 154">
                <a:extLst>
                  <a:ext uri="{FF2B5EF4-FFF2-40B4-BE49-F238E27FC236}">
                    <a16:creationId xmlns:a16="http://schemas.microsoft.com/office/drawing/2014/main" id="{25652203-6C31-4CAF-B2DA-4861DB9F960A}"/>
                  </a:ext>
                </a:extLst>
              </p:cNvPr>
              <p:cNvSpPr/>
              <p:nvPr/>
            </p:nvSpPr>
            <p:spPr>
              <a:xfrm>
                <a:off x="4159245" y="3933349"/>
                <a:ext cx="206490" cy="110113"/>
              </a:xfrm>
              <a:custGeom>
                <a:avLst/>
                <a:gdLst>
                  <a:gd name="connsiteX0" fmla="*/ 206491 w 206490"/>
                  <a:gd name="connsiteY0" fmla="*/ 21420 h 110113"/>
                  <a:gd name="connsiteX1" fmla="*/ 145457 w 206490"/>
                  <a:gd name="connsiteY1" fmla="*/ 97161 h 110113"/>
                  <a:gd name="connsiteX2" fmla="*/ 49862 w 206490"/>
                  <a:gd name="connsiteY2" fmla="*/ 94219 h 110113"/>
                  <a:gd name="connsiteX3" fmla="*/ 5742 w 206490"/>
                  <a:gd name="connsiteY3" fmla="*/ 49363 h 110113"/>
                  <a:gd name="connsiteX4" fmla="*/ 8683 w 206490"/>
                  <a:gd name="connsiteY4" fmla="*/ 7449 h 110113"/>
                  <a:gd name="connsiteX5" fmla="*/ 41773 w 206490"/>
                  <a:gd name="connsiteY5" fmla="*/ 3037 h 110113"/>
                  <a:gd name="connsiteX6" fmla="*/ 172664 w 206490"/>
                  <a:gd name="connsiteY6" fmla="*/ 7449 h 110113"/>
                  <a:gd name="connsiteX7" fmla="*/ 206491 w 206490"/>
                  <a:gd name="connsiteY7" fmla="*/ 21420 h 1101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6490" h="110113">
                    <a:moveTo>
                      <a:pt x="206491" y="21420"/>
                    </a:moveTo>
                    <a:cubicBezTo>
                      <a:pt x="196196" y="57452"/>
                      <a:pt x="171929" y="80248"/>
                      <a:pt x="145457" y="97161"/>
                    </a:cubicBezTo>
                    <a:cubicBezTo>
                      <a:pt x="115308" y="116280"/>
                      <a:pt x="80011" y="113338"/>
                      <a:pt x="49862" y="94219"/>
                    </a:cubicBezTo>
                    <a:cubicBezTo>
                      <a:pt x="32949" y="83189"/>
                      <a:pt x="17507" y="66276"/>
                      <a:pt x="5742" y="49363"/>
                    </a:cubicBezTo>
                    <a:cubicBezTo>
                      <a:pt x="-2347" y="37598"/>
                      <a:pt x="-2347" y="20685"/>
                      <a:pt x="8683" y="7449"/>
                    </a:cubicBezTo>
                    <a:cubicBezTo>
                      <a:pt x="18978" y="-4317"/>
                      <a:pt x="27802" y="831"/>
                      <a:pt x="41773" y="3037"/>
                    </a:cubicBezTo>
                    <a:cubicBezTo>
                      <a:pt x="84423" y="9655"/>
                      <a:pt x="129279" y="8920"/>
                      <a:pt x="172664" y="7449"/>
                    </a:cubicBezTo>
                    <a:cubicBezTo>
                      <a:pt x="188842" y="6714"/>
                      <a:pt x="197666" y="13332"/>
                      <a:pt x="206491" y="21420"/>
                    </a:cubicBezTo>
                    <a:close/>
                  </a:path>
                </a:pathLst>
              </a:custGeom>
              <a:solidFill>
                <a:srgbClr val="F0ECE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6" name="Freeform: Shape 155">
                <a:extLst>
                  <a:ext uri="{FF2B5EF4-FFF2-40B4-BE49-F238E27FC236}">
                    <a16:creationId xmlns:a16="http://schemas.microsoft.com/office/drawing/2014/main" id="{CCB7660D-38F3-4DCE-95F0-88D4ADC492B7}"/>
                  </a:ext>
                </a:extLst>
              </p:cNvPr>
              <p:cNvSpPr/>
              <p:nvPr/>
            </p:nvSpPr>
            <p:spPr>
              <a:xfrm>
                <a:off x="3963503" y="3930345"/>
                <a:ext cx="164568" cy="319298"/>
              </a:xfrm>
              <a:custGeom>
                <a:avLst/>
                <a:gdLst>
                  <a:gd name="connsiteX0" fmla="*/ 0 w 164568"/>
                  <a:gd name="connsiteY0" fmla="*/ 319298 h 319298"/>
                  <a:gd name="connsiteX1" fmla="*/ 31620 w 164568"/>
                  <a:gd name="connsiteY1" fmla="*/ 206791 h 319298"/>
                  <a:gd name="connsiteX2" fmla="*/ 129420 w 164568"/>
                  <a:gd name="connsiteY2" fmla="*/ 28102 h 319298"/>
                  <a:gd name="connsiteX3" fmla="*/ 150745 w 164568"/>
                  <a:gd name="connsiteY3" fmla="*/ 159 h 319298"/>
                  <a:gd name="connsiteX4" fmla="*/ 161776 w 164568"/>
                  <a:gd name="connsiteY4" fmla="*/ 38397 h 319298"/>
                  <a:gd name="connsiteX5" fmla="*/ 114713 w 164568"/>
                  <a:gd name="connsiteY5" fmla="*/ 156787 h 319298"/>
                  <a:gd name="connsiteX6" fmla="*/ 0 w 164568"/>
                  <a:gd name="connsiteY6" fmla="*/ 319298 h 319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4568" h="319298">
                    <a:moveTo>
                      <a:pt x="0" y="319298"/>
                    </a:moveTo>
                    <a:cubicBezTo>
                      <a:pt x="2206" y="272236"/>
                      <a:pt x="14707" y="236940"/>
                      <a:pt x="31620" y="206791"/>
                    </a:cubicBezTo>
                    <a:cubicBezTo>
                      <a:pt x="65446" y="147963"/>
                      <a:pt x="101477" y="90606"/>
                      <a:pt x="129420" y="28102"/>
                    </a:cubicBezTo>
                    <a:cubicBezTo>
                      <a:pt x="133097" y="19278"/>
                      <a:pt x="134568" y="-2047"/>
                      <a:pt x="150745" y="159"/>
                    </a:cubicBezTo>
                    <a:cubicBezTo>
                      <a:pt x="174277" y="3836"/>
                      <a:pt x="160305" y="25161"/>
                      <a:pt x="161776" y="38397"/>
                    </a:cubicBezTo>
                    <a:cubicBezTo>
                      <a:pt x="165452" y="85459"/>
                      <a:pt x="135303" y="119285"/>
                      <a:pt x="114713" y="156787"/>
                    </a:cubicBezTo>
                    <a:cubicBezTo>
                      <a:pt x="84565" y="213409"/>
                      <a:pt x="47797" y="264147"/>
                      <a:pt x="0" y="319298"/>
                    </a:cubicBezTo>
                    <a:close/>
                  </a:path>
                </a:pathLst>
              </a:custGeom>
              <a:solidFill>
                <a:srgbClr val="EADA2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7" name="Freeform: Shape 156">
                <a:extLst>
                  <a:ext uri="{FF2B5EF4-FFF2-40B4-BE49-F238E27FC236}">
                    <a16:creationId xmlns:a16="http://schemas.microsoft.com/office/drawing/2014/main" id="{E1792AD4-C1C5-4435-AF2A-D11409A7DC4D}"/>
                  </a:ext>
                </a:extLst>
              </p:cNvPr>
              <p:cNvSpPr/>
              <p:nvPr/>
            </p:nvSpPr>
            <p:spPr>
              <a:xfrm>
                <a:off x="4664821" y="3953299"/>
                <a:ext cx="187712" cy="308109"/>
              </a:xfrm>
              <a:custGeom>
                <a:avLst/>
                <a:gdLst>
                  <a:gd name="connsiteX0" fmla="*/ 187713 w 187712"/>
                  <a:gd name="connsiteY0" fmla="*/ 308109 h 308109"/>
                  <a:gd name="connsiteX1" fmla="*/ 3877 w 187712"/>
                  <a:gd name="connsiteY1" fmla="*/ 0 h 308109"/>
                  <a:gd name="connsiteX2" fmla="*/ 187713 w 187712"/>
                  <a:gd name="connsiteY2" fmla="*/ 308109 h 308109"/>
                </a:gdLst>
                <a:ahLst/>
                <a:cxnLst>
                  <a:cxn ang="0">
                    <a:pos x="connsiteX0" y="connsiteY0"/>
                  </a:cxn>
                  <a:cxn ang="0">
                    <a:pos x="connsiteX1" y="connsiteY1"/>
                  </a:cxn>
                  <a:cxn ang="0">
                    <a:pos x="connsiteX2" y="connsiteY2"/>
                  </a:cxn>
                </a:cxnLst>
                <a:rect l="l" t="t" r="r" b="b"/>
                <a:pathLst>
                  <a:path w="187712" h="308109">
                    <a:moveTo>
                      <a:pt x="187713" y="308109"/>
                    </a:moveTo>
                    <a:cubicBezTo>
                      <a:pt x="55351" y="201484"/>
                      <a:pt x="-18184" y="80888"/>
                      <a:pt x="3877" y="0"/>
                    </a:cubicBezTo>
                    <a:cubicBezTo>
                      <a:pt x="43585" y="116184"/>
                      <a:pt x="128885" y="194131"/>
                      <a:pt x="187713" y="308109"/>
                    </a:cubicBezTo>
                    <a:close/>
                  </a:path>
                </a:pathLst>
              </a:custGeom>
              <a:solidFill>
                <a:srgbClr val="E4D73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8" name="Freeform: Shape 157">
                <a:extLst>
                  <a:ext uri="{FF2B5EF4-FFF2-40B4-BE49-F238E27FC236}">
                    <a16:creationId xmlns:a16="http://schemas.microsoft.com/office/drawing/2014/main" id="{BFC7907E-E504-46B8-9B1A-46735ABDFED2}"/>
                  </a:ext>
                </a:extLst>
              </p:cNvPr>
              <p:cNvSpPr/>
              <p:nvPr/>
            </p:nvSpPr>
            <p:spPr>
              <a:xfrm>
                <a:off x="4947332" y="4502737"/>
                <a:ext cx="183938" cy="97303"/>
              </a:xfrm>
              <a:custGeom>
                <a:avLst/>
                <a:gdLst>
                  <a:gd name="connsiteX0" fmla="*/ 76536 w 183938"/>
                  <a:gd name="connsiteY0" fmla="*/ 93988 h 97303"/>
                  <a:gd name="connsiteX1" fmla="*/ 43446 w 183938"/>
                  <a:gd name="connsiteY1" fmla="*/ 96194 h 97303"/>
                  <a:gd name="connsiteX2" fmla="*/ 60 w 183938"/>
                  <a:gd name="connsiteY2" fmla="*/ 66045 h 97303"/>
                  <a:gd name="connsiteX3" fmla="*/ 40504 w 183938"/>
                  <a:gd name="connsiteY3" fmla="*/ 45456 h 97303"/>
                  <a:gd name="connsiteX4" fmla="*/ 136835 w 183938"/>
                  <a:gd name="connsiteY4" fmla="*/ 16777 h 97303"/>
                  <a:gd name="connsiteX5" fmla="*/ 180955 w 183938"/>
                  <a:gd name="connsiteY5" fmla="*/ 15307 h 97303"/>
                  <a:gd name="connsiteX6" fmla="*/ 151541 w 183938"/>
                  <a:gd name="connsiteY6" fmla="*/ 81488 h 97303"/>
                  <a:gd name="connsiteX7" fmla="*/ 76536 w 183938"/>
                  <a:gd name="connsiteY7" fmla="*/ 93988 h 97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38" h="97303">
                    <a:moveTo>
                      <a:pt x="76536" y="93988"/>
                    </a:moveTo>
                    <a:cubicBezTo>
                      <a:pt x="58153" y="95459"/>
                      <a:pt x="49329" y="99136"/>
                      <a:pt x="43446" y="96194"/>
                    </a:cubicBezTo>
                    <a:cubicBezTo>
                      <a:pt x="27268" y="88106"/>
                      <a:pt x="796" y="77811"/>
                      <a:pt x="60" y="66045"/>
                    </a:cubicBezTo>
                    <a:cubicBezTo>
                      <a:pt x="-1410" y="50603"/>
                      <a:pt x="24327" y="49868"/>
                      <a:pt x="40504" y="45456"/>
                    </a:cubicBezTo>
                    <a:cubicBezTo>
                      <a:pt x="72860" y="35896"/>
                      <a:pt x="104479" y="19719"/>
                      <a:pt x="136835" y="16777"/>
                    </a:cubicBezTo>
                    <a:cubicBezTo>
                      <a:pt x="150071" y="15307"/>
                      <a:pt x="169925" y="-19255"/>
                      <a:pt x="180955" y="15307"/>
                    </a:cubicBezTo>
                    <a:cubicBezTo>
                      <a:pt x="189779" y="43250"/>
                      <a:pt x="178749" y="71193"/>
                      <a:pt x="151541" y="81488"/>
                    </a:cubicBezTo>
                    <a:cubicBezTo>
                      <a:pt x="125069" y="91047"/>
                      <a:pt x="94184" y="91047"/>
                      <a:pt x="76536" y="93988"/>
                    </a:cubicBezTo>
                    <a:close/>
                  </a:path>
                </a:pathLst>
              </a:custGeom>
              <a:solidFill>
                <a:srgbClr val="A96C4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9" name="Freeform: Shape 158">
                <a:extLst>
                  <a:ext uri="{FF2B5EF4-FFF2-40B4-BE49-F238E27FC236}">
                    <a16:creationId xmlns:a16="http://schemas.microsoft.com/office/drawing/2014/main" id="{9F0FA3DA-0960-452A-945A-7536E2AF75AB}"/>
                  </a:ext>
                </a:extLst>
              </p:cNvPr>
              <p:cNvSpPr/>
              <p:nvPr/>
            </p:nvSpPr>
            <p:spPr>
              <a:xfrm>
                <a:off x="4289570" y="4068013"/>
                <a:ext cx="77594" cy="197072"/>
              </a:xfrm>
              <a:custGeom>
                <a:avLst/>
                <a:gdLst>
                  <a:gd name="connsiteX0" fmla="*/ 71753 w 77594"/>
                  <a:gd name="connsiteY0" fmla="*/ 0 h 197072"/>
                  <a:gd name="connsiteX1" fmla="*/ 66606 w 77594"/>
                  <a:gd name="connsiteY1" fmla="*/ 181630 h 197072"/>
                  <a:gd name="connsiteX2" fmla="*/ 32045 w 77594"/>
                  <a:gd name="connsiteY2" fmla="*/ 197072 h 197072"/>
                  <a:gd name="connsiteX3" fmla="*/ 1160 w 77594"/>
                  <a:gd name="connsiteY3" fmla="*/ 162511 h 197072"/>
                  <a:gd name="connsiteX4" fmla="*/ 71753 w 77594"/>
                  <a:gd name="connsiteY4" fmla="*/ 0 h 1970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94" h="197072">
                    <a:moveTo>
                      <a:pt x="71753" y="0"/>
                    </a:moveTo>
                    <a:cubicBezTo>
                      <a:pt x="90137" y="69122"/>
                      <a:pt x="58517" y="124273"/>
                      <a:pt x="66606" y="181630"/>
                    </a:cubicBezTo>
                    <a:cubicBezTo>
                      <a:pt x="70283" y="206632"/>
                      <a:pt x="43075" y="190454"/>
                      <a:pt x="32045" y="197072"/>
                    </a:cubicBezTo>
                    <a:cubicBezTo>
                      <a:pt x="29839" y="178689"/>
                      <a:pt x="-6928" y="196337"/>
                      <a:pt x="1160" y="162511"/>
                    </a:cubicBezTo>
                    <a:cubicBezTo>
                      <a:pt x="14397" y="108096"/>
                      <a:pt x="34251" y="58092"/>
                      <a:pt x="71753" y="0"/>
                    </a:cubicBezTo>
                    <a:close/>
                  </a:path>
                </a:pathLst>
              </a:custGeom>
              <a:solidFill>
                <a:srgbClr val="60B1D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0" name="Freeform: Shape 159">
                <a:extLst>
                  <a:ext uri="{FF2B5EF4-FFF2-40B4-BE49-F238E27FC236}">
                    <a16:creationId xmlns:a16="http://schemas.microsoft.com/office/drawing/2014/main" id="{95260AF4-AEC4-480D-BC9C-750A23E39E48}"/>
                  </a:ext>
                </a:extLst>
              </p:cNvPr>
              <p:cNvSpPr/>
              <p:nvPr/>
            </p:nvSpPr>
            <p:spPr>
              <a:xfrm>
                <a:off x="4381913" y="4059189"/>
                <a:ext cx="110937" cy="196432"/>
              </a:xfrm>
              <a:custGeom>
                <a:avLst/>
                <a:gdLst>
                  <a:gd name="connsiteX0" fmla="*/ 0 w 110937"/>
                  <a:gd name="connsiteY0" fmla="*/ 0 h 196432"/>
                  <a:gd name="connsiteX1" fmla="*/ 43385 w 110937"/>
                  <a:gd name="connsiteY1" fmla="*/ 84565 h 196432"/>
                  <a:gd name="connsiteX2" fmla="*/ 95595 w 110937"/>
                  <a:gd name="connsiteY2" fmla="*/ 150010 h 196432"/>
                  <a:gd name="connsiteX3" fmla="*/ 110302 w 110937"/>
                  <a:gd name="connsiteY3" fmla="*/ 186777 h 196432"/>
                  <a:gd name="connsiteX4" fmla="*/ 69122 w 110937"/>
                  <a:gd name="connsiteY4" fmla="*/ 192660 h 196432"/>
                  <a:gd name="connsiteX5" fmla="*/ 30149 w 110937"/>
                  <a:gd name="connsiteY5" fmla="*/ 175747 h 196432"/>
                  <a:gd name="connsiteX6" fmla="*/ 0 w 110937"/>
                  <a:gd name="connsiteY6" fmla="*/ 0 h 196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0937" h="196432">
                    <a:moveTo>
                      <a:pt x="0" y="0"/>
                    </a:moveTo>
                    <a:cubicBezTo>
                      <a:pt x="41914" y="28678"/>
                      <a:pt x="28678" y="62504"/>
                      <a:pt x="43385" y="84565"/>
                    </a:cubicBezTo>
                    <a:cubicBezTo>
                      <a:pt x="58828" y="107360"/>
                      <a:pt x="46327" y="151481"/>
                      <a:pt x="95595" y="150010"/>
                    </a:cubicBezTo>
                    <a:cubicBezTo>
                      <a:pt x="100742" y="150010"/>
                      <a:pt x="113978" y="177218"/>
                      <a:pt x="110302" y="186777"/>
                    </a:cubicBezTo>
                    <a:cubicBezTo>
                      <a:pt x="103683" y="203690"/>
                      <a:pt x="83094" y="193395"/>
                      <a:pt x="69122" y="192660"/>
                    </a:cubicBezTo>
                    <a:cubicBezTo>
                      <a:pt x="55886" y="191925"/>
                      <a:pt x="38973" y="205161"/>
                      <a:pt x="30149" y="175747"/>
                    </a:cubicBezTo>
                    <a:cubicBezTo>
                      <a:pt x="14707" y="121332"/>
                      <a:pt x="33090" y="63975"/>
                      <a:pt x="0" y="0"/>
                    </a:cubicBezTo>
                    <a:close/>
                  </a:path>
                </a:pathLst>
              </a:custGeom>
              <a:solidFill>
                <a:srgbClr val="60ACC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1" name="Freeform: Shape 160">
                <a:extLst>
                  <a:ext uri="{FF2B5EF4-FFF2-40B4-BE49-F238E27FC236}">
                    <a16:creationId xmlns:a16="http://schemas.microsoft.com/office/drawing/2014/main" id="{7D840243-5E88-460A-A12A-7AC3D09F2987}"/>
                  </a:ext>
                </a:extLst>
              </p:cNvPr>
              <p:cNvSpPr/>
              <p:nvPr/>
            </p:nvSpPr>
            <p:spPr>
              <a:xfrm>
                <a:off x="4425708" y="4045952"/>
                <a:ext cx="92267" cy="134568"/>
              </a:xfrm>
              <a:custGeom>
                <a:avLst/>
                <a:gdLst>
                  <a:gd name="connsiteX0" fmla="*/ 326 w 92267"/>
                  <a:gd name="connsiteY0" fmla="*/ 0 h 134568"/>
                  <a:gd name="connsiteX1" fmla="*/ 73860 w 92267"/>
                  <a:gd name="connsiteY1" fmla="*/ 66916 h 134568"/>
                  <a:gd name="connsiteX2" fmla="*/ 86361 w 92267"/>
                  <a:gd name="connsiteY2" fmla="*/ 103684 h 134568"/>
                  <a:gd name="connsiteX3" fmla="*/ 40770 w 92267"/>
                  <a:gd name="connsiteY3" fmla="*/ 134568 h 134568"/>
                  <a:gd name="connsiteX4" fmla="*/ 23122 w 92267"/>
                  <a:gd name="connsiteY4" fmla="*/ 93389 h 134568"/>
                  <a:gd name="connsiteX5" fmla="*/ 326 w 92267"/>
                  <a:gd name="connsiteY5" fmla="*/ 0 h 13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267" h="134568">
                    <a:moveTo>
                      <a:pt x="326" y="0"/>
                    </a:moveTo>
                    <a:cubicBezTo>
                      <a:pt x="35622" y="13971"/>
                      <a:pt x="60624" y="33826"/>
                      <a:pt x="73860" y="66916"/>
                    </a:cubicBezTo>
                    <a:cubicBezTo>
                      <a:pt x="79007" y="78682"/>
                      <a:pt x="103274" y="83094"/>
                      <a:pt x="86361" y="103684"/>
                    </a:cubicBezTo>
                    <a:cubicBezTo>
                      <a:pt x="73860" y="118390"/>
                      <a:pt x="57683" y="126479"/>
                      <a:pt x="40770" y="134568"/>
                    </a:cubicBezTo>
                    <a:cubicBezTo>
                      <a:pt x="35622" y="120596"/>
                      <a:pt x="21651" y="111037"/>
                      <a:pt x="23122" y="93389"/>
                    </a:cubicBezTo>
                    <a:cubicBezTo>
                      <a:pt x="25327" y="61034"/>
                      <a:pt x="-3351" y="36767"/>
                      <a:pt x="326" y="0"/>
                    </a:cubicBezTo>
                    <a:close/>
                  </a:path>
                </a:pathLst>
              </a:custGeom>
              <a:solidFill>
                <a:srgbClr val="60B3D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2" name="Freeform: Shape 161">
                <a:extLst>
                  <a:ext uri="{FF2B5EF4-FFF2-40B4-BE49-F238E27FC236}">
                    <a16:creationId xmlns:a16="http://schemas.microsoft.com/office/drawing/2014/main" id="{88ED6875-F5B0-40B0-A2ED-7F5764DB4D51}"/>
                  </a:ext>
                </a:extLst>
              </p:cNvPr>
              <p:cNvSpPr/>
              <p:nvPr/>
            </p:nvSpPr>
            <p:spPr>
              <a:xfrm>
                <a:off x="3726248" y="4555546"/>
                <a:ext cx="134438" cy="78066"/>
              </a:xfrm>
              <a:custGeom>
                <a:avLst/>
                <a:gdLst>
                  <a:gd name="connsiteX0" fmla="*/ 474 w 134438"/>
                  <a:gd name="connsiteY0" fmla="*/ 0 h 78066"/>
                  <a:gd name="connsiteX1" fmla="*/ 114452 w 134438"/>
                  <a:gd name="connsiteY1" fmla="*/ 42650 h 78066"/>
                  <a:gd name="connsiteX2" fmla="*/ 134306 w 134438"/>
                  <a:gd name="connsiteY2" fmla="*/ 66916 h 78066"/>
                  <a:gd name="connsiteX3" fmla="*/ 106363 w 134438"/>
                  <a:gd name="connsiteY3" fmla="*/ 76476 h 78066"/>
                  <a:gd name="connsiteX4" fmla="*/ 474 w 134438"/>
                  <a:gd name="connsiteY4" fmla="*/ 0 h 780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438" h="78066">
                    <a:moveTo>
                      <a:pt x="474" y="0"/>
                    </a:moveTo>
                    <a:cubicBezTo>
                      <a:pt x="37976" y="13971"/>
                      <a:pt x="76214" y="27943"/>
                      <a:pt x="114452" y="42650"/>
                    </a:cubicBezTo>
                    <a:cubicBezTo>
                      <a:pt x="124747" y="47062"/>
                      <a:pt x="135777" y="55151"/>
                      <a:pt x="134306" y="66916"/>
                    </a:cubicBezTo>
                    <a:cubicBezTo>
                      <a:pt x="132100" y="83829"/>
                      <a:pt x="116658" y="76476"/>
                      <a:pt x="106363" y="76476"/>
                    </a:cubicBezTo>
                    <a:cubicBezTo>
                      <a:pt x="21799" y="81623"/>
                      <a:pt x="-3938" y="61769"/>
                      <a:pt x="474" y="0"/>
                    </a:cubicBezTo>
                    <a:close/>
                  </a:path>
                </a:pathLst>
              </a:custGeom>
              <a:solidFill>
                <a:srgbClr val="99583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3" name="Freeform: Shape 162">
                <a:extLst>
                  <a:ext uri="{FF2B5EF4-FFF2-40B4-BE49-F238E27FC236}">
                    <a16:creationId xmlns:a16="http://schemas.microsoft.com/office/drawing/2014/main" id="{1B77A8B4-E7CF-40CD-B386-C1411876ACE7}"/>
                  </a:ext>
                </a:extLst>
              </p:cNvPr>
              <p:cNvSpPr/>
              <p:nvPr/>
            </p:nvSpPr>
            <p:spPr>
              <a:xfrm>
                <a:off x="4231168" y="4068013"/>
                <a:ext cx="101477" cy="86578"/>
              </a:xfrm>
              <a:custGeom>
                <a:avLst/>
                <a:gdLst>
                  <a:gd name="connsiteX0" fmla="*/ 0 w 101477"/>
                  <a:gd name="connsiteY0" fmla="*/ 52945 h 86578"/>
                  <a:gd name="connsiteX1" fmla="*/ 101477 w 101477"/>
                  <a:gd name="connsiteY1" fmla="*/ 0 h 86578"/>
                  <a:gd name="connsiteX2" fmla="*/ 76475 w 101477"/>
                  <a:gd name="connsiteY2" fmla="*/ 43385 h 86578"/>
                  <a:gd name="connsiteX3" fmla="*/ 0 w 101477"/>
                  <a:gd name="connsiteY3" fmla="*/ 52945 h 86578"/>
                </a:gdLst>
                <a:ahLst/>
                <a:cxnLst>
                  <a:cxn ang="0">
                    <a:pos x="connsiteX0" y="connsiteY0"/>
                  </a:cxn>
                  <a:cxn ang="0">
                    <a:pos x="connsiteX1" y="connsiteY1"/>
                  </a:cxn>
                  <a:cxn ang="0">
                    <a:pos x="connsiteX2" y="connsiteY2"/>
                  </a:cxn>
                  <a:cxn ang="0">
                    <a:pos x="connsiteX3" y="connsiteY3"/>
                  </a:cxn>
                </a:cxnLst>
                <a:rect l="l" t="t" r="r" b="b"/>
                <a:pathLst>
                  <a:path w="101477" h="86578">
                    <a:moveTo>
                      <a:pt x="0" y="52945"/>
                    </a:moveTo>
                    <a:cubicBezTo>
                      <a:pt x="26472" y="16913"/>
                      <a:pt x="59563" y="1471"/>
                      <a:pt x="101477" y="0"/>
                    </a:cubicBezTo>
                    <a:cubicBezTo>
                      <a:pt x="91918" y="16178"/>
                      <a:pt x="83829" y="29414"/>
                      <a:pt x="76475" y="43385"/>
                    </a:cubicBezTo>
                    <a:cubicBezTo>
                      <a:pt x="46327" y="99271"/>
                      <a:pt x="46327" y="99271"/>
                      <a:pt x="0" y="52945"/>
                    </a:cubicBezTo>
                    <a:close/>
                  </a:path>
                </a:pathLst>
              </a:custGeom>
              <a:solidFill>
                <a:srgbClr val="61ADD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4" name="Freeform: Shape 163">
                <a:extLst>
                  <a:ext uri="{FF2B5EF4-FFF2-40B4-BE49-F238E27FC236}">
                    <a16:creationId xmlns:a16="http://schemas.microsoft.com/office/drawing/2014/main" id="{2EF3CD18-76A4-467E-B968-F2332400D4F4}"/>
                  </a:ext>
                </a:extLst>
              </p:cNvPr>
              <p:cNvSpPr/>
              <p:nvPr/>
            </p:nvSpPr>
            <p:spPr>
              <a:xfrm>
                <a:off x="3885447" y="2939112"/>
                <a:ext cx="229536" cy="252427"/>
              </a:xfrm>
              <a:custGeom>
                <a:avLst/>
                <a:gdLst>
                  <a:gd name="connsiteX0" fmla="*/ 229537 w 229536"/>
                  <a:gd name="connsiteY0" fmla="*/ 128833 h 252427"/>
                  <a:gd name="connsiteX1" fmla="*/ 120706 w 229536"/>
                  <a:gd name="connsiteY1" fmla="*/ 252371 h 252427"/>
                  <a:gd name="connsiteX2" fmla="*/ 110 w 229536"/>
                  <a:gd name="connsiteY2" fmla="*/ 123686 h 252427"/>
                  <a:gd name="connsiteX3" fmla="*/ 119971 w 229536"/>
                  <a:gd name="connsiteY3" fmla="*/ 148 h 252427"/>
                  <a:gd name="connsiteX4" fmla="*/ 229537 w 229536"/>
                  <a:gd name="connsiteY4" fmla="*/ 128833 h 2524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536" h="252427">
                    <a:moveTo>
                      <a:pt x="229537" y="128833"/>
                    </a:moveTo>
                    <a:cubicBezTo>
                      <a:pt x="229537" y="191337"/>
                      <a:pt x="175121" y="254577"/>
                      <a:pt x="120706" y="252371"/>
                    </a:cubicBezTo>
                    <a:cubicBezTo>
                      <a:pt x="53790" y="250165"/>
                      <a:pt x="-2832" y="200897"/>
                      <a:pt x="110" y="123686"/>
                    </a:cubicBezTo>
                    <a:cubicBezTo>
                      <a:pt x="3051" y="48681"/>
                      <a:pt x="47171" y="5295"/>
                      <a:pt x="119971" y="148"/>
                    </a:cubicBezTo>
                    <a:cubicBezTo>
                      <a:pt x="176592" y="-3529"/>
                      <a:pt x="229537" y="61917"/>
                      <a:pt x="229537" y="128833"/>
                    </a:cubicBezTo>
                    <a:close/>
                  </a:path>
                </a:pathLst>
              </a:custGeom>
              <a:solidFill>
                <a:srgbClr val="272021"/>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5" name="Freeform: Shape 164">
                <a:extLst>
                  <a:ext uri="{FF2B5EF4-FFF2-40B4-BE49-F238E27FC236}">
                    <a16:creationId xmlns:a16="http://schemas.microsoft.com/office/drawing/2014/main" id="{55B04534-33D0-4791-A022-8913099AE963}"/>
                  </a:ext>
                </a:extLst>
              </p:cNvPr>
              <p:cNvSpPr/>
              <p:nvPr/>
            </p:nvSpPr>
            <p:spPr>
              <a:xfrm>
                <a:off x="4653355" y="2936893"/>
                <a:ext cx="230814" cy="254793"/>
              </a:xfrm>
              <a:custGeom>
                <a:avLst/>
                <a:gdLst>
                  <a:gd name="connsiteX0" fmla="*/ 210208 w 230814"/>
                  <a:gd name="connsiteY0" fmla="*/ 105315 h 254793"/>
                  <a:gd name="connsiteX1" fmla="*/ 230062 w 230814"/>
                  <a:gd name="connsiteY1" fmla="*/ 83990 h 254793"/>
                  <a:gd name="connsiteX2" fmla="*/ 110937 w 230814"/>
                  <a:gd name="connsiteY2" fmla="*/ 254590 h 254793"/>
                  <a:gd name="connsiteX3" fmla="*/ 2106 w 230814"/>
                  <a:gd name="connsiteY3" fmla="*/ 158260 h 254793"/>
                  <a:gd name="connsiteX4" fmla="*/ 82993 w 230814"/>
                  <a:gd name="connsiteY4" fmla="*/ 8985 h 254793"/>
                  <a:gd name="connsiteX5" fmla="*/ 209473 w 230814"/>
                  <a:gd name="connsiteY5" fmla="*/ 49429 h 254793"/>
                  <a:gd name="connsiteX6" fmla="*/ 208737 w 230814"/>
                  <a:gd name="connsiteY6" fmla="*/ 53841 h 254793"/>
                  <a:gd name="connsiteX7" fmla="*/ 199913 w 230814"/>
                  <a:gd name="connsiteY7" fmla="*/ 58253 h 254793"/>
                  <a:gd name="connsiteX8" fmla="*/ 153587 w 230814"/>
                  <a:gd name="connsiteY8" fmla="*/ 79578 h 254793"/>
                  <a:gd name="connsiteX9" fmla="*/ 164617 w 230814"/>
                  <a:gd name="connsiteY9" fmla="*/ 108992 h 254793"/>
                  <a:gd name="connsiteX10" fmla="*/ 210208 w 230814"/>
                  <a:gd name="connsiteY10" fmla="*/ 105315 h 254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814" h="254793">
                    <a:moveTo>
                      <a:pt x="210208" y="105315"/>
                    </a:moveTo>
                    <a:cubicBezTo>
                      <a:pt x="226385" y="108257"/>
                      <a:pt x="217562" y="86196"/>
                      <a:pt x="230062" y="83990"/>
                    </a:cubicBezTo>
                    <a:cubicBezTo>
                      <a:pt x="237416" y="191350"/>
                      <a:pt x="190354" y="259002"/>
                      <a:pt x="110937" y="254590"/>
                    </a:cubicBezTo>
                    <a:cubicBezTo>
                      <a:pt x="69022" y="252384"/>
                      <a:pt x="8724" y="199439"/>
                      <a:pt x="2106" y="158260"/>
                    </a:cubicBezTo>
                    <a:cubicBezTo>
                      <a:pt x="-8925" y="95020"/>
                      <a:pt x="24166" y="35457"/>
                      <a:pt x="82993" y="8985"/>
                    </a:cubicBezTo>
                    <a:cubicBezTo>
                      <a:pt x="138144" y="-16017"/>
                      <a:pt x="173441" y="15603"/>
                      <a:pt x="209473" y="49429"/>
                    </a:cubicBezTo>
                    <a:cubicBezTo>
                      <a:pt x="210208" y="50164"/>
                      <a:pt x="209473" y="53106"/>
                      <a:pt x="208737" y="53841"/>
                    </a:cubicBezTo>
                    <a:cubicBezTo>
                      <a:pt x="205796" y="56047"/>
                      <a:pt x="202855" y="56783"/>
                      <a:pt x="199913" y="58253"/>
                    </a:cubicBezTo>
                    <a:cubicBezTo>
                      <a:pt x="180059" y="56047"/>
                      <a:pt x="160940" y="57518"/>
                      <a:pt x="153587" y="79578"/>
                    </a:cubicBezTo>
                    <a:cubicBezTo>
                      <a:pt x="149910" y="90608"/>
                      <a:pt x="152851" y="102374"/>
                      <a:pt x="164617" y="108992"/>
                    </a:cubicBezTo>
                    <a:cubicBezTo>
                      <a:pt x="180059" y="120022"/>
                      <a:pt x="196972" y="126640"/>
                      <a:pt x="210208" y="105315"/>
                    </a:cubicBezTo>
                    <a:close/>
                  </a:path>
                </a:pathLst>
              </a:custGeom>
              <a:solidFill>
                <a:srgbClr val="262021"/>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6" name="Freeform: Shape 165">
                <a:extLst>
                  <a:ext uri="{FF2B5EF4-FFF2-40B4-BE49-F238E27FC236}">
                    <a16:creationId xmlns:a16="http://schemas.microsoft.com/office/drawing/2014/main" id="{02272CE9-1981-4A74-AF8A-00D7C7F300AA}"/>
                  </a:ext>
                </a:extLst>
              </p:cNvPr>
              <p:cNvSpPr/>
              <p:nvPr/>
            </p:nvSpPr>
            <p:spPr>
              <a:xfrm>
                <a:off x="4171793" y="3190772"/>
                <a:ext cx="441018" cy="302480"/>
              </a:xfrm>
              <a:custGeom>
                <a:avLst/>
                <a:gdLst>
                  <a:gd name="connsiteX0" fmla="*/ 219680 w 441018"/>
                  <a:gd name="connsiteY0" fmla="*/ 1447 h 302480"/>
                  <a:gd name="connsiteX1" fmla="*/ 374837 w 441018"/>
                  <a:gd name="connsiteY1" fmla="*/ 711 h 302480"/>
                  <a:gd name="connsiteX2" fmla="*/ 438812 w 441018"/>
                  <a:gd name="connsiteY2" fmla="*/ 69098 h 302480"/>
                  <a:gd name="connsiteX3" fmla="*/ 423370 w 441018"/>
                  <a:gd name="connsiteY3" fmla="*/ 160281 h 302480"/>
                  <a:gd name="connsiteX4" fmla="*/ 196884 w 441018"/>
                  <a:gd name="connsiteY4" fmla="*/ 301467 h 302480"/>
                  <a:gd name="connsiteX5" fmla="*/ 13048 w 441018"/>
                  <a:gd name="connsiteY5" fmla="*/ 116160 h 302480"/>
                  <a:gd name="connsiteX6" fmla="*/ 1283 w 441018"/>
                  <a:gd name="connsiteY6" fmla="*/ 63951 h 302480"/>
                  <a:gd name="connsiteX7" fmla="*/ 87318 w 441018"/>
                  <a:gd name="connsiteY7" fmla="*/ 1447 h 302480"/>
                  <a:gd name="connsiteX8" fmla="*/ 219680 w 441018"/>
                  <a:gd name="connsiteY8" fmla="*/ 1447 h 3024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1018" h="302480">
                    <a:moveTo>
                      <a:pt x="219680" y="1447"/>
                    </a:moveTo>
                    <a:cubicBezTo>
                      <a:pt x="271154" y="1447"/>
                      <a:pt x="323363" y="5123"/>
                      <a:pt x="374837" y="711"/>
                    </a:cubicBezTo>
                    <a:cubicBezTo>
                      <a:pt x="430724" y="-4436"/>
                      <a:pt x="447636" y="18359"/>
                      <a:pt x="438812" y="69098"/>
                    </a:cubicBezTo>
                    <a:cubicBezTo>
                      <a:pt x="433665" y="99247"/>
                      <a:pt x="430724" y="130867"/>
                      <a:pt x="423370" y="160281"/>
                    </a:cubicBezTo>
                    <a:cubicBezTo>
                      <a:pt x="396162" y="269847"/>
                      <a:pt x="285125" y="309556"/>
                      <a:pt x="196884" y="301467"/>
                    </a:cubicBezTo>
                    <a:cubicBezTo>
                      <a:pt x="90259" y="291907"/>
                      <a:pt x="21872" y="224991"/>
                      <a:pt x="13048" y="116160"/>
                    </a:cubicBezTo>
                    <a:cubicBezTo>
                      <a:pt x="11578" y="97777"/>
                      <a:pt x="-4600" y="85276"/>
                      <a:pt x="1283" y="63951"/>
                    </a:cubicBezTo>
                    <a:cubicBezTo>
                      <a:pt x="17460" y="2182"/>
                      <a:pt x="15989" y="1447"/>
                      <a:pt x="87318" y="1447"/>
                    </a:cubicBezTo>
                    <a:cubicBezTo>
                      <a:pt x="131439" y="1447"/>
                      <a:pt x="175559" y="1447"/>
                      <a:pt x="219680" y="1447"/>
                    </a:cubicBezTo>
                    <a:close/>
                  </a:path>
                </a:pathLst>
              </a:custGeom>
              <a:solidFill>
                <a:srgbClr val="3E241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7" name="Freeform: Shape 166">
                <a:extLst>
                  <a:ext uri="{FF2B5EF4-FFF2-40B4-BE49-F238E27FC236}">
                    <a16:creationId xmlns:a16="http://schemas.microsoft.com/office/drawing/2014/main" id="{825DED35-EC02-4F56-8F03-17C50B62742C}"/>
                  </a:ext>
                </a:extLst>
              </p:cNvPr>
              <p:cNvSpPr/>
              <p:nvPr/>
            </p:nvSpPr>
            <p:spPr>
              <a:xfrm>
                <a:off x="4804719" y="2995579"/>
                <a:ext cx="59465" cy="60239"/>
              </a:xfrm>
              <a:custGeom>
                <a:avLst/>
                <a:gdLst>
                  <a:gd name="connsiteX0" fmla="*/ 58845 w 59465"/>
                  <a:gd name="connsiteY0" fmla="*/ 46629 h 60239"/>
                  <a:gd name="connsiteX1" fmla="*/ 12518 w 59465"/>
                  <a:gd name="connsiteY1" fmla="*/ 51776 h 60239"/>
                  <a:gd name="connsiteX2" fmla="*/ 1488 w 59465"/>
                  <a:gd name="connsiteY2" fmla="*/ 22362 h 60239"/>
                  <a:gd name="connsiteX3" fmla="*/ 47815 w 59465"/>
                  <a:gd name="connsiteY3" fmla="*/ 1037 h 60239"/>
                  <a:gd name="connsiteX4" fmla="*/ 58845 w 59465"/>
                  <a:gd name="connsiteY4" fmla="*/ 46629 h 60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465" h="60239">
                    <a:moveTo>
                      <a:pt x="58845" y="46629"/>
                    </a:moveTo>
                    <a:cubicBezTo>
                      <a:pt x="45608" y="67218"/>
                      <a:pt x="28695" y="60600"/>
                      <a:pt x="12518" y="51776"/>
                    </a:cubicBezTo>
                    <a:cubicBezTo>
                      <a:pt x="752" y="45158"/>
                      <a:pt x="-2189" y="33393"/>
                      <a:pt x="1488" y="22362"/>
                    </a:cubicBezTo>
                    <a:cubicBezTo>
                      <a:pt x="8841" y="302"/>
                      <a:pt x="27960" y="-1904"/>
                      <a:pt x="47815" y="1037"/>
                    </a:cubicBezTo>
                    <a:cubicBezTo>
                      <a:pt x="57374" y="14274"/>
                      <a:pt x="61051" y="29716"/>
                      <a:pt x="58845" y="46629"/>
                    </a:cubicBezTo>
                    <a:close/>
                  </a:path>
                </a:pathLst>
              </a:custGeom>
              <a:solidFill>
                <a:srgbClr val="DCD9D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8" name="Freeform: Shape 167">
                <a:extLst>
                  <a:ext uri="{FF2B5EF4-FFF2-40B4-BE49-F238E27FC236}">
                    <a16:creationId xmlns:a16="http://schemas.microsoft.com/office/drawing/2014/main" id="{27728407-B73A-4C37-8800-65DB28B2E1A7}"/>
                  </a:ext>
                </a:extLst>
              </p:cNvPr>
              <p:cNvSpPr/>
              <p:nvPr/>
            </p:nvSpPr>
            <p:spPr>
              <a:xfrm>
                <a:off x="3907524" y="2997315"/>
                <a:ext cx="58018" cy="57433"/>
              </a:xfrm>
              <a:custGeom>
                <a:avLst/>
                <a:gdLst>
                  <a:gd name="connsiteX0" fmla="*/ 57450 w 58018"/>
                  <a:gd name="connsiteY0" fmla="*/ 36804 h 57433"/>
                  <a:gd name="connsiteX1" fmla="*/ 36860 w 58018"/>
                  <a:gd name="connsiteY1" fmla="*/ 57394 h 57433"/>
                  <a:gd name="connsiteX2" fmla="*/ 93 w 58018"/>
                  <a:gd name="connsiteY2" fmla="*/ 26509 h 57433"/>
                  <a:gd name="connsiteX3" fmla="*/ 29507 w 58018"/>
                  <a:gd name="connsiteY3" fmla="*/ 37 h 57433"/>
                  <a:gd name="connsiteX4" fmla="*/ 57450 w 58018"/>
                  <a:gd name="connsiteY4" fmla="*/ 36804 h 57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018" h="57433">
                    <a:moveTo>
                      <a:pt x="57450" y="36804"/>
                    </a:moveTo>
                    <a:cubicBezTo>
                      <a:pt x="59655" y="48570"/>
                      <a:pt x="55979" y="58129"/>
                      <a:pt x="36860" y="57394"/>
                    </a:cubicBezTo>
                    <a:cubicBezTo>
                      <a:pt x="14800" y="56658"/>
                      <a:pt x="-1378" y="50776"/>
                      <a:pt x="93" y="26509"/>
                    </a:cubicBezTo>
                    <a:cubicBezTo>
                      <a:pt x="828" y="9596"/>
                      <a:pt x="11858" y="-698"/>
                      <a:pt x="29507" y="37"/>
                    </a:cubicBezTo>
                    <a:cubicBezTo>
                      <a:pt x="50096" y="37"/>
                      <a:pt x="58185" y="12538"/>
                      <a:pt x="57450" y="36804"/>
                    </a:cubicBezTo>
                    <a:close/>
                  </a:path>
                </a:pathLst>
              </a:custGeom>
              <a:solidFill>
                <a:srgbClr val="DDDAD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9" name="Freeform: Shape 168">
                <a:extLst>
                  <a:ext uri="{FF2B5EF4-FFF2-40B4-BE49-F238E27FC236}">
                    <a16:creationId xmlns:a16="http://schemas.microsoft.com/office/drawing/2014/main" id="{F47EB2B9-51E1-46CF-9DAB-B43FEAA17C5F}"/>
                  </a:ext>
                </a:extLst>
              </p:cNvPr>
              <p:cNvSpPr/>
              <p:nvPr/>
            </p:nvSpPr>
            <p:spPr>
              <a:xfrm>
                <a:off x="4204470" y="3212115"/>
                <a:ext cx="372895" cy="164674"/>
              </a:xfrm>
              <a:custGeom>
                <a:avLst/>
                <a:gdLst>
                  <a:gd name="connsiteX0" fmla="*/ 25227 w 372895"/>
                  <a:gd name="connsiteY0" fmla="*/ 152909 h 164674"/>
                  <a:gd name="connsiteX1" fmla="*/ 3167 w 372895"/>
                  <a:gd name="connsiteY1" fmla="*/ 29371 h 164674"/>
                  <a:gd name="connsiteX2" fmla="*/ 71554 w 372895"/>
                  <a:gd name="connsiteY2" fmla="*/ 2899 h 164674"/>
                  <a:gd name="connsiteX3" fmla="*/ 87731 w 372895"/>
                  <a:gd name="connsiteY3" fmla="*/ 26430 h 164674"/>
                  <a:gd name="connsiteX4" fmla="*/ 297304 w 372895"/>
                  <a:gd name="connsiteY4" fmla="*/ 26430 h 164674"/>
                  <a:gd name="connsiteX5" fmla="*/ 313482 w 372895"/>
                  <a:gd name="connsiteY5" fmla="*/ 2899 h 164674"/>
                  <a:gd name="connsiteX6" fmla="*/ 371574 w 372895"/>
                  <a:gd name="connsiteY6" fmla="*/ 69080 h 164674"/>
                  <a:gd name="connsiteX7" fmla="*/ 348043 w 372895"/>
                  <a:gd name="connsiteY7" fmla="*/ 164674 h 164674"/>
                  <a:gd name="connsiteX8" fmla="*/ 292157 w 372895"/>
                  <a:gd name="connsiteY8" fmla="*/ 139673 h 164674"/>
                  <a:gd name="connsiteX9" fmla="*/ 25227 w 372895"/>
                  <a:gd name="connsiteY9" fmla="*/ 152909 h 1646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2895" h="164674">
                    <a:moveTo>
                      <a:pt x="25227" y="152909"/>
                    </a:moveTo>
                    <a:cubicBezTo>
                      <a:pt x="-7128" y="116142"/>
                      <a:pt x="-510" y="71286"/>
                      <a:pt x="3167" y="29371"/>
                    </a:cubicBezTo>
                    <a:cubicBezTo>
                      <a:pt x="6844" y="-12543"/>
                      <a:pt x="46552" y="7311"/>
                      <a:pt x="71554" y="2899"/>
                    </a:cubicBezTo>
                    <a:cubicBezTo>
                      <a:pt x="71554" y="14664"/>
                      <a:pt x="71554" y="22753"/>
                      <a:pt x="87731" y="26430"/>
                    </a:cubicBezTo>
                    <a:cubicBezTo>
                      <a:pt x="157589" y="42607"/>
                      <a:pt x="227447" y="42607"/>
                      <a:pt x="297304" y="26430"/>
                    </a:cubicBezTo>
                    <a:cubicBezTo>
                      <a:pt x="312746" y="22753"/>
                      <a:pt x="313482" y="13929"/>
                      <a:pt x="313482" y="2899"/>
                    </a:cubicBezTo>
                    <a:cubicBezTo>
                      <a:pt x="372310" y="-10337"/>
                      <a:pt x="375986" y="23488"/>
                      <a:pt x="371574" y="69080"/>
                    </a:cubicBezTo>
                    <a:cubicBezTo>
                      <a:pt x="367897" y="102170"/>
                      <a:pt x="375251" y="137467"/>
                      <a:pt x="348043" y="164674"/>
                    </a:cubicBezTo>
                    <a:cubicBezTo>
                      <a:pt x="346573" y="120554"/>
                      <a:pt x="309805" y="141879"/>
                      <a:pt x="292157" y="139673"/>
                    </a:cubicBezTo>
                    <a:cubicBezTo>
                      <a:pt x="203181" y="126437"/>
                      <a:pt x="112733" y="113936"/>
                      <a:pt x="25227" y="152909"/>
                    </a:cubicBezTo>
                    <a:close/>
                  </a:path>
                </a:pathLst>
              </a:custGeom>
              <a:solidFill>
                <a:srgbClr val="EF5E7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0" name="Freeform: Shape 169">
                <a:extLst>
                  <a:ext uri="{FF2B5EF4-FFF2-40B4-BE49-F238E27FC236}">
                    <a16:creationId xmlns:a16="http://schemas.microsoft.com/office/drawing/2014/main" id="{C37BC259-3B43-47DE-86FA-89C01AFD2A37}"/>
                  </a:ext>
                </a:extLst>
              </p:cNvPr>
              <p:cNvSpPr/>
              <p:nvPr/>
            </p:nvSpPr>
            <p:spPr>
              <a:xfrm>
                <a:off x="4229697" y="3338643"/>
                <a:ext cx="322815" cy="120915"/>
              </a:xfrm>
              <a:custGeom>
                <a:avLst/>
                <a:gdLst>
                  <a:gd name="connsiteX0" fmla="*/ 0 w 322815"/>
                  <a:gd name="connsiteY0" fmla="*/ 26381 h 120915"/>
                  <a:gd name="connsiteX1" fmla="*/ 263988 w 322815"/>
                  <a:gd name="connsiteY1" fmla="*/ 11675 h 120915"/>
                  <a:gd name="connsiteX2" fmla="*/ 322816 w 322815"/>
                  <a:gd name="connsiteY2" fmla="*/ 38147 h 120915"/>
                  <a:gd name="connsiteX3" fmla="*/ 119126 w 322815"/>
                  <a:gd name="connsiteY3" fmla="*/ 116829 h 120915"/>
                  <a:gd name="connsiteX4" fmla="*/ 0 w 322815"/>
                  <a:gd name="connsiteY4" fmla="*/ 26381 h 1209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815" h="120915">
                    <a:moveTo>
                      <a:pt x="0" y="26381"/>
                    </a:moveTo>
                    <a:cubicBezTo>
                      <a:pt x="86035" y="-14062"/>
                      <a:pt x="175747" y="1380"/>
                      <a:pt x="263988" y="11675"/>
                    </a:cubicBezTo>
                    <a:cubicBezTo>
                      <a:pt x="279431" y="13145"/>
                      <a:pt x="322816" y="-11121"/>
                      <a:pt x="322816" y="38147"/>
                    </a:cubicBezTo>
                    <a:cubicBezTo>
                      <a:pt x="282372" y="135948"/>
                      <a:pt x="197072" y="122711"/>
                      <a:pt x="119126" y="116829"/>
                    </a:cubicBezTo>
                    <a:cubicBezTo>
                      <a:pt x="64710" y="113152"/>
                      <a:pt x="19119" y="83738"/>
                      <a:pt x="0" y="26381"/>
                    </a:cubicBezTo>
                    <a:close/>
                  </a:path>
                </a:pathLst>
              </a:custGeom>
              <a:solidFill>
                <a:srgbClr val="F3919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71" name="Freeform: Shape 170">
                <a:extLst>
                  <a:ext uri="{FF2B5EF4-FFF2-40B4-BE49-F238E27FC236}">
                    <a16:creationId xmlns:a16="http://schemas.microsoft.com/office/drawing/2014/main" id="{FFC587FF-0C9B-4670-B146-3AF4E40B4A85}"/>
                  </a:ext>
                </a:extLst>
              </p:cNvPr>
              <p:cNvSpPr/>
              <p:nvPr/>
            </p:nvSpPr>
            <p:spPr>
              <a:xfrm>
                <a:off x="4276024" y="3215014"/>
                <a:ext cx="241928" cy="36399"/>
              </a:xfrm>
              <a:custGeom>
                <a:avLst/>
                <a:gdLst>
                  <a:gd name="connsiteX0" fmla="*/ 241928 w 241928"/>
                  <a:gd name="connsiteY0" fmla="*/ 0 h 36399"/>
                  <a:gd name="connsiteX1" fmla="*/ 227221 w 241928"/>
                  <a:gd name="connsiteY1" fmla="*/ 24266 h 36399"/>
                  <a:gd name="connsiteX2" fmla="*/ 14707 w 241928"/>
                  <a:gd name="connsiteY2" fmla="*/ 24266 h 36399"/>
                  <a:gd name="connsiteX3" fmla="*/ 0 w 241928"/>
                  <a:gd name="connsiteY3" fmla="*/ 0 h 36399"/>
                  <a:gd name="connsiteX4" fmla="*/ 241928 w 241928"/>
                  <a:gd name="connsiteY4" fmla="*/ 0 h 36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1928" h="36399">
                    <a:moveTo>
                      <a:pt x="241928" y="0"/>
                    </a:moveTo>
                    <a:cubicBezTo>
                      <a:pt x="241193" y="10295"/>
                      <a:pt x="244134" y="20590"/>
                      <a:pt x="227221" y="24266"/>
                    </a:cubicBezTo>
                    <a:cubicBezTo>
                      <a:pt x="155893" y="40444"/>
                      <a:pt x="86035" y="40444"/>
                      <a:pt x="14707" y="24266"/>
                    </a:cubicBezTo>
                    <a:cubicBezTo>
                      <a:pt x="-2206" y="20590"/>
                      <a:pt x="735" y="10295"/>
                      <a:pt x="0" y="0"/>
                    </a:cubicBezTo>
                    <a:cubicBezTo>
                      <a:pt x="80888" y="0"/>
                      <a:pt x="161776" y="0"/>
                      <a:pt x="241928" y="0"/>
                    </a:cubicBezTo>
                    <a:close/>
                  </a:path>
                </a:pathLst>
              </a:custGeom>
              <a:solidFill>
                <a:srgbClr val="E1D6D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16" name="Graphic 1068">
              <a:extLst>
                <a:ext uri="{FF2B5EF4-FFF2-40B4-BE49-F238E27FC236}">
                  <a16:creationId xmlns:a16="http://schemas.microsoft.com/office/drawing/2014/main" id="{A17B79F4-5AAA-4DAC-AAFC-8D5423CA3B6C}"/>
                </a:ext>
              </a:extLst>
            </p:cNvPr>
            <p:cNvGrpSpPr/>
            <p:nvPr/>
          </p:nvGrpSpPr>
          <p:grpSpPr>
            <a:xfrm>
              <a:off x="8112780" y="4287027"/>
              <a:ext cx="1682027" cy="2430897"/>
              <a:chOff x="-399" y="1606051"/>
              <a:chExt cx="2526227" cy="3650951"/>
            </a:xfrm>
          </p:grpSpPr>
          <p:sp>
            <p:nvSpPr>
              <p:cNvPr id="69" name="Freeform: Shape 68">
                <a:extLst>
                  <a:ext uri="{FF2B5EF4-FFF2-40B4-BE49-F238E27FC236}">
                    <a16:creationId xmlns:a16="http://schemas.microsoft.com/office/drawing/2014/main" id="{12A960FB-943A-4263-B37D-AA63FA0376DE}"/>
                  </a:ext>
                </a:extLst>
              </p:cNvPr>
              <p:cNvSpPr/>
              <p:nvPr/>
            </p:nvSpPr>
            <p:spPr>
              <a:xfrm>
                <a:off x="-399" y="1606051"/>
                <a:ext cx="2526227" cy="3650951"/>
              </a:xfrm>
              <a:custGeom>
                <a:avLst/>
                <a:gdLst>
                  <a:gd name="connsiteX0" fmla="*/ 887960 w 2526227"/>
                  <a:gd name="connsiteY0" fmla="*/ 3464971 h 3650951"/>
                  <a:gd name="connsiteX1" fmla="*/ 840898 w 2526227"/>
                  <a:gd name="connsiteY1" fmla="*/ 3299519 h 3650951"/>
                  <a:gd name="connsiteX2" fmla="*/ 810013 w 2526227"/>
                  <a:gd name="connsiteY2" fmla="*/ 3279665 h 3650951"/>
                  <a:gd name="connsiteX3" fmla="*/ 738685 w 2526227"/>
                  <a:gd name="connsiteY3" fmla="*/ 3184070 h 3650951"/>
                  <a:gd name="connsiteX4" fmla="*/ 738685 w 2526227"/>
                  <a:gd name="connsiteY4" fmla="*/ 3149509 h 3650951"/>
                  <a:gd name="connsiteX5" fmla="*/ 664415 w 2526227"/>
                  <a:gd name="connsiteY5" fmla="*/ 3060532 h 3650951"/>
                  <a:gd name="connsiteX6" fmla="*/ 565144 w 2526227"/>
                  <a:gd name="connsiteY6" fmla="*/ 2944348 h 3650951"/>
                  <a:gd name="connsiteX7" fmla="*/ 562938 w 2526227"/>
                  <a:gd name="connsiteY7" fmla="*/ 2917140 h 3650951"/>
                  <a:gd name="connsiteX8" fmla="*/ 556320 w 2526227"/>
                  <a:gd name="connsiteY8" fmla="*/ 2782572 h 3650951"/>
                  <a:gd name="connsiteX9" fmla="*/ 847516 w 2526227"/>
                  <a:gd name="connsiteY9" fmla="*/ 2314158 h 3650951"/>
                  <a:gd name="connsiteX10" fmla="*/ 834280 w 2526227"/>
                  <a:gd name="connsiteY10" fmla="*/ 2277391 h 3650951"/>
                  <a:gd name="connsiteX11" fmla="*/ 420281 w 2526227"/>
                  <a:gd name="connsiteY11" fmla="*/ 2035463 h 3650951"/>
                  <a:gd name="connsiteX12" fmla="*/ 415869 w 2526227"/>
                  <a:gd name="connsiteY12" fmla="*/ 2031051 h 3650951"/>
                  <a:gd name="connsiteX13" fmla="*/ 208502 w 2526227"/>
                  <a:gd name="connsiteY13" fmla="*/ 1897954 h 3650951"/>
                  <a:gd name="connsiteX14" fmla="*/ 45991 w 2526227"/>
                  <a:gd name="connsiteY14" fmla="*/ 1449394 h 3650951"/>
                  <a:gd name="connsiteX15" fmla="*/ 45991 w 2526227"/>
                  <a:gd name="connsiteY15" fmla="*/ 1444246 h 3650951"/>
                  <a:gd name="connsiteX16" fmla="*/ 77611 w 2526227"/>
                  <a:gd name="connsiteY16" fmla="*/ 1245703 h 3650951"/>
                  <a:gd name="connsiteX17" fmla="*/ 87170 w 2526227"/>
                  <a:gd name="connsiteY17" fmla="*/ 917005 h 3650951"/>
                  <a:gd name="connsiteX18" fmla="*/ 472490 w 2526227"/>
                  <a:gd name="connsiteY18" fmla="*/ 291962 h 3650951"/>
                  <a:gd name="connsiteX19" fmla="*/ 1022528 w 2526227"/>
                  <a:gd name="connsiteY19" fmla="*/ 27974 h 3650951"/>
                  <a:gd name="connsiteX20" fmla="*/ 1285781 w 2526227"/>
                  <a:gd name="connsiteY20" fmla="*/ 31 h 3650951"/>
                  <a:gd name="connsiteX21" fmla="*/ 1560064 w 2526227"/>
                  <a:gd name="connsiteY21" fmla="*/ 29445 h 3650951"/>
                  <a:gd name="connsiteX22" fmla="*/ 1998329 w 2526227"/>
                  <a:gd name="connsiteY22" fmla="*/ 213281 h 3650951"/>
                  <a:gd name="connsiteX23" fmla="*/ 2386590 w 2526227"/>
                  <a:gd name="connsiteY23" fmla="*/ 685371 h 3650951"/>
                  <a:gd name="connsiteX24" fmla="*/ 2481450 w 2526227"/>
                  <a:gd name="connsiteY24" fmla="*/ 1027306 h 3650951"/>
                  <a:gd name="connsiteX25" fmla="*/ 2438064 w 2526227"/>
                  <a:gd name="connsiteY25" fmla="*/ 1411156 h 3650951"/>
                  <a:gd name="connsiteX26" fmla="*/ 2450565 w 2526227"/>
                  <a:gd name="connsiteY26" fmla="*/ 1447923 h 3650951"/>
                  <a:gd name="connsiteX27" fmla="*/ 2374089 w 2526227"/>
                  <a:gd name="connsiteY27" fmla="*/ 1886923 h 3650951"/>
                  <a:gd name="connsiteX28" fmla="*/ 2184371 w 2526227"/>
                  <a:gd name="connsiteY28" fmla="*/ 1942809 h 3650951"/>
                  <a:gd name="connsiteX29" fmla="*/ 2152016 w 2526227"/>
                  <a:gd name="connsiteY29" fmla="*/ 1963399 h 3650951"/>
                  <a:gd name="connsiteX30" fmla="*/ 1715957 w 2526227"/>
                  <a:gd name="connsiteY30" fmla="*/ 2286215 h 3650951"/>
                  <a:gd name="connsiteX31" fmla="*/ 1672571 w 2526227"/>
                  <a:gd name="connsiteY31" fmla="*/ 2296510 h 3650951"/>
                  <a:gd name="connsiteX32" fmla="*/ 1709339 w 2526227"/>
                  <a:gd name="connsiteY32" fmla="*/ 2342837 h 3650951"/>
                  <a:gd name="connsiteX33" fmla="*/ 2035831 w 2526227"/>
                  <a:gd name="connsiteY33" fmla="*/ 2796544 h 3650951"/>
                  <a:gd name="connsiteX34" fmla="*/ 2047597 w 2526227"/>
                  <a:gd name="connsiteY34" fmla="*/ 2963467 h 3650951"/>
                  <a:gd name="connsiteX35" fmla="*/ 1927736 w 2526227"/>
                  <a:gd name="connsiteY35" fmla="*/ 3025971 h 3650951"/>
                  <a:gd name="connsiteX36" fmla="*/ 1878468 w 2526227"/>
                  <a:gd name="connsiteY36" fmla="*/ 3075239 h 3650951"/>
                  <a:gd name="connsiteX37" fmla="*/ 1869644 w 2526227"/>
                  <a:gd name="connsiteY37" fmla="*/ 3226720 h 3650951"/>
                  <a:gd name="connsiteX38" fmla="*/ 1849054 w 2526227"/>
                  <a:gd name="connsiteY38" fmla="*/ 3256869 h 3650951"/>
                  <a:gd name="connsiteX39" fmla="*/ 1758607 w 2526227"/>
                  <a:gd name="connsiteY39" fmla="*/ 3350258 h 3650951"/>
                  <a:gd name="connsiteX40" fmla="*/ 1729928 w 2526227"/>
                  <a:gd name="connsiteY40" fmla="*/ 3442176 h 3650951"/>
                  <a:gd name="connsiteX41" fmla="*/ 1673307 w 2526227"/>
                  <a:gd name="connsiteY41" fmla="*/ 3555419 h 3650951"/>
                  <a:gd name="connsiteX42" fmla="*/ 1607126 w 2526227"/>
                  <a:gd name="connsiteY42" fmla="*/ 3602481 h 3650951"/>
                  <a:gd name="connsiteX43" fmla="*/ 1409318 w 2526227"/>
                  <a:gd name="connsiteY43" fmla="*/ 3592921 h 3650951"/>
                  <a:gd name="connsiteX44" fmla="*/ 1380640 w 2526227"/>
                  <a:gd name="connsiteY44" fmla="*/ 3549536 h 3650951"/>
                  <a:gd name="connsiteX45" fmla="*/ 1373287 w 2526227"/>
                  <a:gd name="connsiteY45" fmla="*/ 3431146 h 3650951"/>
                  <a:gd name="connsiteX46" fmla="*/ 1372551 w 2526227"/>
                  <a:gd name="connsiteY46" fmla="*/ 3374524 h 3650951"/>
                  <a:gd name="connsiteX47" fmla="*/ 1301958 w 2526227"/>
                  <a:gd name="connsiteY47" fmla="*/ 3288489 h 3650951"/>
                  <a:gd name="connsiteX48" fmla="*/ 1246072 w 2526227"/>
                  <a:gd name="connsiteY48" fmla="*/ 3332609 h 3650951"/>
                  <a:gd name="connsiteX49" fmla="*/ 1246807 w 2526227"/>
                  <a:gd name="connsiteY49" fmla="*/ 3372318 h 3650951"/>
                  <a:gd name="connsiteX50" fmla="*/ 1242395 w 2526227"/>
                  <a:gd name="connsiteY50" fmla="*/ 3546594 h 3650951"/>
                  <a:gd name="connsiteX51" fmla="*/ 1196804 w 2526227"/>
                  <a:gd name="connsiteY51" fmla="*/ 3634836 h 3650951"/>
                  <a:gd name="connsiteX52" fmla="*/ 992378 w 2526227"/>
                  <a:gd name="connsiteY52" fmla="*/ 3635571 h 3650951"/>
                  <a:gd name="connsiteX53" fmla="*/ 935022 w 2526227"/>
                  <a:gd name="connsiteY53" fmla="*/ 3576008 h 3650951"/>
                  <a:gd name="connsiteX54" fmla="*/ 887960 w 2526227"/>
                  <a:gd name="connsiteY54" fmla="*/ 3464971 h 3650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526227" h="3650951">
                    <a:moveTo>
                      <a:pt x="887960" y="3464971"/>
                    </a:moveTo>
                    <a:cubicBezTo>
                      <a:pt x="884283" y="3406879"/>
                      <a:pt x="849722" y="3356876"/>
                      <a:pt x="840898" y="3299519"/>
                    </a:cubicBezTo>
                    <a:cubicBezTo>
                      <a:pt x="839427" y="3289224"/>
                      <a:pt x="826191" y="3281135"/>
                      <a:pt x="810013" y="3279665"/>
                    </a:cubicBezTo>
                    <a:cubicBezTo>
                      <a:pt x="752656" y="3274517"/>
                      <a:pt x="746038" y="3228191"/>
                      <a:pt x="738685" y="3184070"/>
                    </a:cubicBezTo>
                    <a:cubicBezTo>
                      <a:pt x="736479" y="3173040"/>
                      <a:pt x="738685" y="3161274"/>
                      <a:pt x="738685" y="3149509"/>
                    </a:cubicBezTo>
                    <a:cubicBezTo>
                      <a:pt x="738685" y="3099505"/>
                      <a:pt x="719566" y="3069356"/>
                      <a:pt x="664415" y="3060532"/>
                    </a:cubicBezTo>
                    <a:cubicBezTo>
                      <a:pt x="593822" y="3049502"/>
                      <a:pt x="568820" y="3015676"/>
                      <a:pt x="565144" y="2944348"/>
                    </a:cubicBezTo>
                    <a:cubicBezTo>
                      <a:pt x="564408" y="2934788"/>
                      <a:pt x="566614" y="2919346"/>
                      <a:pt x="562938" y="2917140"/>
                    </a:cubicBezTo>
                    <a:cubicBezTo>
                      <a:pt x="474696" y="2877431"/>
                      <a:pt x="539407" y="2818604"/>
                      <a:pt x="556320" y="2782572"/>
                    </a:cubicBezTo>
                    <a:cubicBezTo>
                      <a:pt x="632060" y="2614178"/>
                      <a:pt x="726184" y="2454609"/>
                      <a:pt x="847516" y="2314158"/>
                    </a:cubicBezTo>
                    <a:cubicBezTo>
                      <a:pt x="870311" y="2287686"/>
                      <a:pt x="861487" y="2285480"/>
                      <a:pt x="834280" y="2277391"/>
                    </a:cubicBezTo>
                    <a:cubicBezTo>
                      <a:pt x="676916" y="2230329"/>
                      <a:pt x="532789" y="2159736"/>
                      <a:pt x="420281" y="2035463"/>
                    </a:cubicBezTo>
                    <a:cubicBezTo>
                      <a:pt x="418810" y="2033992"/>
                      <a:pt x="417340" y="2032521"/>
                      <a:pt x="415869" y="2031051"/>
                    </a:cubicBezTo>
                    <a:cubicBezTo>
                      <a:pt x="362924" y="1975900"/>
                      <a:pt x="273948" y="1914866"/>
                      <a:pt x="208502" y="1897954"/>
                    </a:cubicBezTo>
                    <a:cubicBezTo>
                      <a:pt x="54080" y="1859716"/>
                      <a:pt x="-70929" y="1608228"/>
                      <a:pt x="45991" y="1449394"/>
                    </a:cubicBezTo>
                    <a:cubicBezTo>
                      <a:pt x="46726" y="1447923"/>
                      <a:pt x="45256" y="1444246"/>
                      <a:pt x="45991" y="1444246"/>
                    </a:cubicBezTo>
                    <a:cubicBezTo>
                      <a:pt x="152616" y="1394243"/>
                      <a:pt x="84229" y="1311884"/>
                      <a:pt x="77611" y="1245703"/>
                    </a:cubicBezTo>
                    <a:cubicBezTo>
                      <a:pt x="65845" y="1134666"/>
                      <a:pt x="62904" y="1025836"/>
                      <a:pt x="87170" y="917005"/>
                    </a:cubicBezTo>
                    <a:cubicBezTo>
                      <a:pt x="143792" y="664046"/>
                      <a:pt x="279095" y="458885"/>
                      <a:pt x="472490" y="291962"/>
                    </a:cubicBezTo>
                    <a:cubicBezTo>
                      <a:pt x="631325" y="155924"/>
                      <a:pt x="813690" y="66212"/>
                      <a:pt x="1022528" y="27974"/>
                    </a:cubicBezTo>
                    <a:cubicBezTo>
                      <a:pt x="1110033" y="11796"/>
                      <a:pt x="1199010" y="-704"/>
                      <a:pt x="1285781" y="31"/>
                    </a:cubicBezTo>
                    <a:cubicBezTo>
                      <a:pt x="1376228" y="766"/>
                      <a:pt x="1469617" y="9590"/>
                      <a:pt x="1560064" y="29445"/>
                    </a:cubicBezTo>
                    <a:cubicBezTo>
                      <a:pt x="1718163" y="64006"/>
                      <a:pt x="1864496" y="124304"/>
                      <a:pt x="1998329" y="213281"/>
                    </a:cubicBezTo>
                    <a:cubicBezTo>
                      <a:pt x="2174811" y="330936"/>
                      <a:pt x="2293937" y="498594"/>
                      <a:pt x="2386590" y="685371"/>
                    </a:cubicBezTo>
                    <a:cubicBezTo>
                      <a:pt x="2439535" y="792732"/>
                      <a:pt x="2463801" y="908181"/>
                      <a:pt x="2481450" y="1027306"/>
                    </a:cubicBezTo>
                    <a:cubicBezTo>
                      <a:pt x="2501304" y="1161139"/>
                      <a:pt x="2474096" y="1286147"/>
                      <a:pt x="2438064" y="1411156"/>
                    </a:cubicBezTo>
                    <a:cubicBezTo>
                      <a:pt x="2431446" y="1433216"/>
                      <a:pt x="2441006" y="1439099"/>
                      <a:pt x="2450565" y="1447923"/>
                    </a:cubicBezTo>
                    <a:cubicBezTo>
                      <a:pt x="2593957" y="1574402"/>
                      <a:pt x="2513805" y="1812654"/>
                      <a:pt x="2374089" y="1886923"/>
                    </a:cubicBezTo>
                    <a:cubicBezTo>
                      <a:pt x="2313791" y="1919278"/>
                      <a:pt x="2254964" y="1951634"/>
                      <a:pt x="2184371" y="1942809"/>
                    </a:cubicBezTo>
                    <a:cubicBezTo>
                      <a:pt x="2164516" y="1940603"/>
                      <a:pt x="2160840" y="1950163"/>
                      <a:pt x="2152016" y="1963399"/>
                    </a:cubicBezTo>
                    <a:cubicBezTo>
                      <a:pt x="2047597" y="2125910"/>
                      <a:pt x="1891704" y="2219299"/>
                      <a:pt x="1715957" y="2286215"/>
                    </a:cubicBezTo>
                    <a:cubicBezTo>
                      <a:pt x="1701250" y="2291363"/>
                      <a:pt x="1685072" y="2279597"/>
                      <a:pt x="1672571" y="2296510"/>
                    </a:cubicBezTo>
                    <a:cubicBezTo>
                      <a:pt x="1674042" y="2319306"/>
                      <a:pt x="1695367" y="2328865"/>
                      <a:pt x="1709339" y="2342837"/>
                    </a:cubicBezTo>
                    <a:cubicBezTo>
                      <a:pt x="1843907" y="2475199"/>
                      <a:pt x="1957150" y="2623738"/>
                      <a:pt x="2035831" y="2796544"/>
                    </a:cubicBezTo>
                    <a:cubicBezTo>
                      <a:pt x="2060833" y="2850959"/>
                      <a:pt x="2060098" y="2909787"/>
                      <a:pt x="2047597" y="2963467"/>
                    </a:cubicBezTo>
                    <a:cubicBezTo>
                      <a:pt x="2035096" y="3018618"/>
                      <a:pt x="1977739" y="3028177"/>
                      <a:pt x="1927736" y="3025971"/>
                    </a:cubicBezTo>
                    <a:cubicBezTo>
                      <a:pt x="1887292" y="3023765"/>
                      <a:pt x="1876997" y="3034795"/>
                      <a:pt x="1878468" y="3075239"/>
                    </a:cubicBezTo>
                    <a:cubicBezTo>
                      <a:pt x="1879938" y="3125242"/>
                      <a:pt x="1889498" y="3176717"/>
                      <a:pt x="1869644" y="3226720"/>
                    </a:cubicBezTo>
                    <a:cubicBezTo>
                      <a:pt x="1864496" y="3239956"/>
                      <a:pt x="1857143" y="3257604"/>
                      <a:pt x="1849054" y="3256869"/>
                    </a:cubicBezTo>
                    <a:cubicBezTo>
                      <a:pt x="1776255" y="3248045"/>
                      <a:pt x="1772578" y="3303931"/>
                      <a:pt x="1758607" y="3350258"/>
                    </a:cubicBezTo>
                    <a:cubicBezTo>
                      <a:pt x="1749047" y="3381142"/>
                      <a:pt x="1739488" y="3412027"/>
                      <a:pt x="1729928" y="3442176"/>
                    </a:cubicBezTo>
                    <a:cubicBezTo>
                      <a:pt x="1708603" y="3478207"/>
                      <a:pt x="1693161" y="3517916"/>
                      <a:pt x="1673307" y="3555419"/>
                    </a:cubicBezTo>
                    <a:cubicBezTo>
                      <a:pt x="1658600" y="3583362"/>
                      <a:pt x="1635069" y="3602481"/>
                      <a:pt x="1607126" y="3602481"/>
                    </a:cubicBezTo>
                    <a:cubicBezTo>
                      <a:pt x="1540945" y="3601745"/>
                      <a:pt x="1474764" y="3612775"/>
                      <a:pt x="1409318" y="3592921"/>
                    </a:cubicBezTo>
                    <a:cubicBezTo>
                      <a:pt x="1382846" y="3584832"/>
                      <a:pt x="1372551" y="3585568"/>
                      <a:pt x="1380640" y="3549536"/>
                    </a:cubicBezTo>
                    <a:cubicBezTo>
                      <a:pt x="1388729" y="3512769"/>
                      <a:pt x="1398288" y="3468648"/>
                      <a:pt x="1373287" y="3431146"/>
                    </a:cubicBezTo>
                    <a:cubicBezTo>
                      <a:pt x="1372551" y="3412027"/>
                      <a:pt x="1375493" y="3392908"/>
                      <a:pt x="1372551" y="3374524"/>
                    </a:cubicBezTo>
                    <a:cubicBezTo>
                      <a:pt x="1365198" y="3333345"/>
                      <a:pt x="1362256" y="3295107"/>
                      <a:pt x="1301958" y="3288489"/>
                    </a:cubicBezTo>
                    <a:cubicBezTo>
                      <a:pt x="1257102" y="3283341"/>
                      <a:pt x="1249013" y="3297313"/>
                      <a:pt x="1246072" y="3332609"/>
                    </a:cubicBezTo>
                    <a:cubicBezTo>
                      <a:pt x="1245337" y="3345846"/>
                      <a:pt x="1245337" y="3359082"/>
                      <a:pt x="1246807" y="3372318"/>
                    </a:cubicBezTo>
                    <a:cubicBezTo>
                      <a:pt x="1222541" y="3429675"/>
                      <a:pt x="1232101" y="3489238"/>
                      <a:pt x="1242395" y="3546594"/>
                    </a:cubicBezTo>
                    <a:cubicBezTo>
                      <a:pt x="1250484" y="3593656"/>
                      <a:pt x="1240925" y="3619393"/>
                      <a:pt x="1196804" y="3634836"/>
                    </a:cubicBezTo>
                    <a:cubicBezTo>
                      <a:pt x="1129152" y="3658367"/>
                      <a:pt x="1060030" y="3653955"/>
                      <a:pt x="992378" y="3635571"/>
                    </a:cubicBezTo>
                    <a:cubicBezTo>
                      <a:pt x="966641" y="3628953"/>
                      <a:pt x="946787" y="3603951"/>
                      <a:pt x="935022" y="3576008"/>
                    </a:cubicBezTo>
                    <a:cubicBezTo>
                      <a:pt x="918109" y="3538506"/>
                      <a:pt x="910755" y="3498797"/>
                      <a:pt x="887960" y="3464971"/>
                    </a:cubicBezTo>
                    <a:close/>
                  </a:path>
                </a:pathLst>
              </a:custGeom>
              <a:solidFill>
                <a:srgbClr val="27212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0" name="Freeform: Shape 69">
                <a:extLst>
                  <a:ext uri="{FF2B5EF4-FFF2-40B4-BE49-F238E27FC236}">
                    <a16:creationId xmlns:a16="http://schemas.microsoft.com/office/drawing/2014/main" id="{93018E1C-850E-43F8-8164-EB2EEDB56FC6}"/>
                  </a:ext>
                </a:extLst>
              </p:cNvPr>
              <p:cNvSpPr/>
              <p:nvPr/>
            </p:nvSpPr>
            <p:spPr>
              <a:xfrm>
                <a:off x="297484" y="2902719"/>
                <a:ext cx="1915532" cy="1008657"/>
              </a:xfrm>
              <a:custGeom>
                <a:avLst/>
                <a:gdLst>
                  <a:gd name="connsiteX0" fmla="*/ 1892370 w 1915532"/>
                  <a:gd name="connsiteY0" fmla="*/ 474071 h 1008657"/>
                  <a:gd name="connsiteX1" fmla="*/ 1869574 w 1915532"/>
                  <a:gd name="connsiteY1" fmla="*/ 513044 h 1008657"/>
                  <a:gd name="connsiteX2" fmla="*/ 1623234 w 1915532"/>
                  <a:gd name="connsiteY2" fmla="*/ 843214 h 1008657"/>
                  <a:gd name="connsiteX3" fmla="*/ 1187175 w 1915532"/>
                  <a:gd name="connsiteY3" fmla="*/ 1000577 h 1008657"/>
                  <a:gd name="connsiteX4" fmla="*/ 782736 w 1915532"/>
                  <a:gd name="connsiteY4" fmla="*/ 993959 h 1008657"/>
                  <a:gd name="connsiteX5" fmla="*/ 433448 w 1915532"/>
                  <a:gd name="connsiteY5" fmla="*/ 901306 h 1008657"/>
                  <a:gd name="connsiteX6" fmla="*/ 23861 w 1915532"/>
                  <a:gd name="connsiteY6" fmla="*/ 431421 h 1008657"/>
                  <a:gd name="connsiteX7" fmla="*/ 14302 w 1915532"/>
                  <a:gd name="connsiteY7" fmla="*/ 427009 h 1008657"/>
                  <a:gd name="connsiteX8" fmla="*/ 14302 w 1915532"/>
                  <a:gd name="connsiteY8" fmla="*/ 311560 h 1008657"/>
                  <a:gd name="connsiteX9" fmla="*/ 2536 w 1915532"/>
                  <a:gd name="connsiteY9" fmla="*/ 150520 h 1008657"/>
                  <a:gd name="connsiteX10" fmla="*/ 7683 w 1915532"/>
                  <a:gd name="connsiteY10" fmla="*/ 118165 h 1008657"/>
                  <a:gd name="connsiteX11" fmla="*/ 298144 w 1915532"/>
                  <a:gd name="connsiteY11" fmla="*/ 510 h 1008657"/>
                  <a:gd name="connsiteX12" fmla="*/ 314322 w 1915532"/>
                  <a:gd name="connsiteY12" fmla="*/ 12275 h 1008657"/>
                  <a:gd name="connsiteX13" fmla="*/ 279761 w 1915532"/>
                  <a:gd name="connsiteY13" fmla="*/ 196846 h 1008657"/>
                  <a:gd name="connsiteX14" fmla="*/ 265054 w 1915532"/>
                  <a:gd name="connsiteY14" fmla="*/ 233614 h 1008657"/>
                  <a:gd name="connsiteX15" fmla="*/ 212109 w 1915532"/>
                  <a:gd name="connsiteY15" fmla="*/ 365240 h 1008657"/>
                  <a:gd name="connsiteX16" fmla="*/ 342265 w 1915532"/>
                  <a:gd name="connsiteY16" fmla="*/ 461570 h 1008657"/>
                  <a:gd name="connsiteX17" fmla="*/ 498158 w 1915532"/>
                  <a:gd name="connsiteY17" fmla="*/ 450540 h 1008657"/>
                  <a:gd name="connsiteX18" fmla="*/ 771706 w 1915532"/>
                  <a:gd name="connsiteY18" fmla="*/ 391712 h 1008657"/>
                  <a:gd name="connsiteX19" fmla="*/ 977602 w 1915532"/>
                  <a:gd name="connsiteY19" fmla="*/ 586579 h 1008657"/>
                  <a:gd name="connsiteX20" fmla="*/ 1196734 w 1915532"/>
                  <a:gd name="connsiteY20" fmla="*/ 389506 h 1008657"/>
                  <a:gd name="connsiteX21" fmla="*/ 1327626 w 1915532"/>
                  <a:gd name="connsiteY21" fmla="*/ 450540 h 1008657"/>
                  <a:gd name="connsiteX22" fmla="*/ 1384982 w 1915532"/>
                  <a:gd name="connsiteY22" fmla="*/ 462306 h 1008657"/>
                  <a:gd name="connsiteX23" fmla="*/ 1419544 w 1915532"/>
                  <a:gd name="connsiteY23" fmla="*/ 462306 h 1008657"/>
                  <a:gd name="connsiteX24" fmla="*/ 1629117 w 1915532"/>
                  <a:gd name="connsiteY24" fmla="*/ 454217 h 1008657"/>
                  <a:gd name="connsiteX25" fmla="*/ 1661472 w 1915532"/>
                  <a:gd name="connsiteY25" fmla="*/ 277734 h 1008657"/>
                  <a:gd name="connsiteX26" fmla="*/ 1673237 w 1915532"/>
                  <a:gd name="connsiteY26" fmla="*/ 58602 h 1008657"/>
                  <a:gd name="connsiteX27" fmla="*/ 1694562 w 1915532"/>
                  <a:gd name="connsiteY27" fmla="*/ 47571 h 1008657"/>
                  <a:gd name="connsiteX28" fmla="*/ 1913695 w 1915532"/>
                  <a:gd name="connsiteY28" fmla="*/ 123312 h 1008657"/>
                  <a:gd name="connsiteX29" fmla="*/ 1915165 w 1915532"/>
                  <a:gd name="connsiteY29" fmla="*/ 139489 h 1008657"/>
                  <a:gd name="connsiteX30" fmla="*/ 1895311 w 1915532"/>
                  <a:gd name="connsiteY30" fmla="*/ 282882 h 1008657"/>
                  <a:gd name="connsiteX31" fmla="*/ 1904135 w 1915532"/>
                  <a:gd name="connsiteY31" fmla="*/ 346857 h 1008657"/>
                  <a:gd name="connsiteX32" fmla="*/ 1892370 w 1915532"/>
                  <a:gd name="connsiteY32" fmla="*/ 474071 h 1008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915532" h="1008657">
                    <a:moveTo>
                      <a:pt x="1892370" y="474071"/>
                    </a:moveTo>
                    <a:cubicBezTo>
                      <a:pt x="1873986" y="480689"/>
                      <a:pt x="1871780" y="499808"/>
                      <a:pt x="1869574" y="513044"/>
                    </a:cubicBezTo>
                    <a:cubicBezTo>
                      <a:pt x="1842366" y="664525"/>
                      <a:pt x="1742359" y="760120"/>
                      <a:pt x="1623234" y="843214"/>
                    </a:cubicBezTo>
                    <a:cubicBezTo>
                      <a:pt x="1491607" y="934396"/>
                      <a:pt x="1342332" y="988076"/>
                      <a:pt x="1187175" y="1000577"/>
                    </a:cubicBezTo>
                    <a:cubicBezTo>
                      <a:pt x="1054078" y="1011607"/>
                      <a:pt x="918039" y="1013078"/>
                      <a:pt x="782736" y="993959"/>
                    </a:cubicBezTo>
                    <a:cubicBezTo>
                      <a:pt x="662139" y="977046"/>
                      <a:pt x="546690" y="947632"/>
                      <a:pt x="433448" y="901306"/>
                    </a:cubicBezTo>
                    <a:cubicBezTo>
                      <a:pt x="216521" y="813065"/>
                      <a:pt x="62099" y="673349"/>
                      <a:pt x="23861" y="431421"/>
                    </a:cubicBezTo>
                    <a:cubicBezTo>
                      <a:pt x="23861" y="429215"/>
                      <a:pt x="17243" y="428480"/>
                      <a:pt x="14302" y="427009"/>
                    </a:cubicBezTo>
                    <a:cubicBezTo>
                      <a:pt x="3271" y="388771"/>
                      <a:pt x="-11436" y="350533"/>
                      <a:pt x="14302" y="311560"/>
                    </a:cubicBezTo>
                    <a:cubicBezTo>
                      <a:pt x="18714" y="257145"/>
                      <a:pt x="-5553" y="204935"/>
                      <a:pt x="2536" y="150520"/>
                    </a:cubicBezTo>
                    <a:cubicBezTo>
                      <a:pt x="4742" y="139489"/>
                      <a:pt x="-3347" y="126253"/>
                      <a:pt x="7683" y="118165"/>
                    </a:cubicBezTo>
                    <a:cubicBezTo>
                      <a:pt x="95189" y="57131"/>
                      <a:pt x="194461" y="24041"/>
                      <a:pt x="298144" y="510"/>
                    </a:cubicBezTo>
                    <a:cubicBezTo>
                      <a:pt x="306968" y="-1697"/>
                      <a:pt x="312116" y="3451"/>
                      <a:pt x="314322" y="12275"/>
                    </a:cubicBezTo>
                    <a:cubicBezTo>
                      <a:pt x="297409" y="72573"/>
                      <a:pt x="276084" y="132136"/>
                      <a:pt x="279761" y="196846"/>
                    </a:cubicBezTo>
                    <a:cubicBezTo>
                      <a:pt x="276084" y="209347"/>
                      <a:pt x="284908" y="221113"/>
                      <a:pt x="265054" y="233614"/>
                    </a:cubicBezTo>
                    <a:cubicBezTo>
                      <a:pt x="220933" y="261557"/>
                      <a:pt x="199608" y="327002"/>
                      <a:pt x="212109" y="365240"/>
                    </a:cubicBezTo>
                    <a:cubicBezTo>
                      <a:pt x="226081" y="406419"/>
                      <a:pt x="295938" y="460099"/>
                      <a:pt x="342265" y="461570"/>
                    </a:cubicBezTo>
                    <a:cubicBezTo>
                      <a:pt x="394474" y="463041"/>
                      <a:pt x="447419" y="465982"/>
                      <a:pt x="498158" y="450540"/>
                    </a:cubicBezTo>
                    <a:cubicBezTo>
                      <a:pt x="596694" y="468924"/>
                      <a:pt x="687876" y="451275"/>
                      <a:pt x="771706" y="391712"/>
                    </a:cubicBezTo>
                    <a:cubicBezTo>
                      <a:pt x="773912" y="486572"/>
                      <a:pt x="845240" y="586579"/>
                      <a:pt x="977602" y="586579"/>
                    </a:cubicBezTo>
                    <a:cubicBezTo>
                      <a:pt x="1112170" y="586579"/>
                      <a:pt x="1163644" y="540987"/>
                      <a:pt x="1196734" y="389506"/>
                    </a:cubicBezTo>
                    <a:cubicBezTo>
                      <a:pt x="1236443" y="419656"/>
                      <a:pt x="1279828" y="440980"/>
                      <a:pt x="1327626" y="450540"/>
                    </a:cubicBezTo>
                    <a:cubicBezTo>
                      <a:pt x="1342332" y="475542"/>
                      <a:pt x="1366599" y="455687"/>
                      <a:pt x="1384982" y="462306"/>
                    </a:cubicBezTo>
                    <a:cubicBezTo>
                      <a:pt x="1396748" y="462306"/>
                      <a:pt x="1407778" y="462306"/>
                      <a:pt x="1419544" y="462306"/>
                    </a:cubicBezTo>
                    <a:cubicBezTo>
                      <a:pt x="1468812" y="497602"/>
                      <a:pt x="1579849" y="493190"/>
                      <a:pt x="1629117" y="454217"/>
                    </a:cubicBezTo>
                    <a:cubicBezTo>
                      <a:pt x="1691621" y="405684"/>
                      <a:pt x="1698239" y="368917"/>
                      <a:pt x="1661472" y="277734"/>
                    </a:cubicBezTo>
                    <a:cubicBezTo>
                      <a:pt x="1689415" y="205670"/>
                      <a:pt x="1690885" y="132871"/>
                      <a:pt x="1673237" y="58602"/>
                    </a:cubicBezTo>
                    <a:cubicBezTo>
                      <a:pt x="1675443" y="46101"/>
                      <a:pt x="1685003" y="45366"/>
                      <a:pt x="1694562" y="47571"/>
                    </a:cubicBezTo>
                    <a:cubicBezTo>
                      <a:pt x="1770303" y="65955"/>
                      <a:pt x="1843837" y="89486"/>
                      <a:pt x="1913695" y="123312"/>
                    </a:cubicBezTo>
                    <a:cubicBezTo>
                      <a:pt x="1916636" y="124783"/>
                      <a:pt x="1915165" y="134342"/>
                      <a:pt x="1915165" y="139489"/>
                    </a:cubicBezTo>
                    <a:cubicBezTo>
                      <a:pt x="1915901" y="188758"/>
                      <a:pt x="1906341" y="235820"/>
                      <a:pt x="1895311" y="282882"/>
                    </a:cubicBezTo>
                    <a:cubicBezTo>
                      <a:pt x="1890899" y="302001"/>
                      <a:pt x="1877663" y="329208"/>
                      <a:pt x="1904135" y="346857"/>
                    </a:cubicBezTo>
                    <a:cubicBezTo>
                      <a:pt x="1907076" y="390242"/>
                      <a:pt x="1910753" y="432892"/>
                      <a:pt x="1892370" y="474071"/>
                    </a:cubicBezTo>
                    <a:close/>
                  </a:path>
                </a:pathLst>
              </a:custGeom>
              <a:solidFill>
                <a:srgbClr val="FEE3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A7BB3756-68A4-43B1-BBCA-76C2A9966C78}"/>
                  </a:ext>
                </a:extLst>
              </p:cNvPr>
              <p:cNvSpPr/>
              <p:nvPr/>
            </p:nvSpPr>
            <p:spPr>
              <a:xfrm>
                <a:off x="824796" y="1645097"/>
                <a:ext cx="739290" cy="925853"/>
              </a:xfrm>
              <a:custGeom>
                <a:avLst/>
                <a:gdLst>
                  <a:gd name="connsiteX0" fmla="*/ 17172 w 739290"/>
                  <a:gd name="connsiteY0" fmla="*/ 463960 h 925853"/>
                  <a:gd name="connsiteX1" fmla="*/ 209097 w 739290"/>
                  <a:gd name="connsiteY1" fmla="*/ 117613 h 925853"/>
                  <a:gd name="connsiteX2" fmla="*/ 320134 w 739290"/>
                  <a:gd name="connsiteY2" fmla="*/ 13194 h 925853"/>
                  <a:gd name="connsiteX3" fmla="*/ 534119 w 739290"/>
                  <a:gd name="connsiteY3" fmla="*/ 5106 h 925853"/>
                  <a:gd name="connsiteX4" fmla="*/ 612065 w 739290"/>
                  <a:gd name="connsiteY4" fmla="*/ 99965 h 925853"/>
                  <a:gd name="connsiteX5" fmla="*/ 731926 w 739290"/>
                  <a:gd name="connsiteY5" fmla="*/ 372778 h 925853"/>
                  <a:gd name="connsiteX6" fmla="*/ 725308 w 739290"/>
                  <a:gd name="connsiteY6" fmla="*/ 465431 h 925853"/>
                  <a:gd name="connsiteX7" fmla="*/ 728249 w 739290"/>
                  <a:gd name="connsiteY7" fmla="*/ 715448 h 925853"/>
                  <a:gd name="connsiteX8" fmla="*/ 471614 w 739290"/>
                  <a:gd name="connsiteY8" fmla="*/ 914726 h 925853"/>
                  <a:gd name="connsiteX9" fmla="*/ 244393 w 739290"/>
                  <a:gd name="connsiteY9" fmla="*/ 925756 h 925853"/>
                  <a:gd name="connsiteX10" fmla="*/ 96589 w 739290"/>
                  <a:gd name="connsiteY10" fmla="*/ 895607 h 925853"/>
                  <a:gd name="connsiteX11" fmla="*/ 5406 w 739290"/>
                  <a:gd name="connsiteY11" fmla="*/ 764716 h 925853"/>
                  <a:gd name="connsiteX12" fmla="*/ 17172 w 739290"/>
                  <a:gd name="connsiteY12" fmla="*/ 463960 h 925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290" h="925853">
                    <a:moveTo>
                      <a:pt x="17172" y="463960"/>
                    </a:moveTo>
                    <a:cubicBezTo>
                      <a:pt x="57616" y="335275"/>
                      <a:pt x="124532" y="221297"/>
                      <a:pt x="209097" y="117613"/>
                    </a:cubicBezTo>
                    <a:cubicBezTo>
                      <a:pt x="240716" y="77905"/>
                      <a:pt x="264983" y="30843"/>
                      <a:pt x="320134" y="13194"/>
                    </a:cubicBezTo>
                    <a:cubicBezTo>
                      <a:pt x="391462" y="-8866"/>
                      <a:pt x="463526" y="2900"/>
                      <a:pt x="534119" y="5106"/>
                    </a:cubicBezTo>
                    <a:cubicBezTo>
                      <a:pt x="575298" y="6576"/>
                      <a:pt x="590005" y="65404"/>
                      <a:pt x="612065" y="99965"/>
                    </a:cubicBezTo>
                    <a:cubicBezTo>
                      <a:pt x="666481" y="183794"/>
                      <a:pt x="703983" y="276447"/>
                      <a:pt x="731926" y="372778"/>
                    </a:cubicBezTo>
                    <a:cubicBezTo>
                      <a:pt x="715013" y="402927"/>
                      <a:pt x="721631" y="433076"/>
                      <a:pt x="725308" y="465431"/>
                    </a:cubicBezTo>
                    <a:cubicBezTo>
                      <a:pt x="736338" y="548525"/>
                      <a:pt x="748839" y="631619"/>
                      <a:pt x="728249" y="715448"/>
                    </a:cubicBezTo>
                    <a:cubicBezTo>
                      <a:pt x="696630" y="841192"/>
                      <a:pt x="570886" y="897078"/>
                      <a:pt x="471614" y="914726"/>
                    </a:cubicBezTo>
                    <a:cubicBezTo>
                      <a:pt x="395874" y="928697"/>
                      <a:pt x="320134" y="923550"/>
                      <a:pt x="244393" y="925756"/>
                    </a:cubicBezTo>
                    <a:cubicBezTo>
                      <a:pt x="192184" y="927227"/>
                      <a:pt x="145122" y="911785"/>
                      <a:pt x="96589" y="895607"/>
                    </a:cubicBezTo>
                    <a:cubicBezTo>
                      <a:pt x="33349" y="875017"/>
                      <a:pt x="14230" y="825014"/>
                      <a:pt x="5406" y="764716"/>
                    </a:cubicBezTo>
                    <a:cubicBezTo>
                      <a:pt x="-10771" y="663238"/>
                      <a:pt x="14230" y="563967"/>
                      <a:pt x="17172" y="463960"/>
                    </a:cubicBezTo>
                    <a:close/>
                  </a:path>
                </a:pathLst>
              </a:custGeom>
              <a:solidFill>
                <a:srgbClr val="95847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2" name="Freeform: Shape 71">
                <a:extLst>
                  <a:ext uri="{FF2B5EF4-FFF2-40B4-BE49-F238E27FC236}">
                    <a16:creationId xmlns:a16="http://schemas.microsoft.com/office/drawing/2014/main" id="{E7E2B8CD-5DD4-4504-B676-D028183D3097}"/>
                  </a:ext>
                </a:extLst>
              </p:cNvPr>
              <p:cNvSpPr/>
              <p:nvPr/>
            </p:nvSpPr>
            <p:spPr>
              <a:xfrm>
                <a:off x="874146" y="4021686"/>
                <a:ext cx="799424" cy="597053"/>
              </a:xfrm>
              <a:custGeom>
                <a:avLst/>
                <a:gdLst>
                  <a:gd name="connsiteX0" fmla="*/ 785524 w 799424"/>
                  <a:gd name="connsiteY0" fmla="*/ 519153 h 597053"/>
                  <a:gd name="connsiteX1" fmla="*/ 463443 w 799424"/>
                  <a:gd name="connsiteY1" fmla="*/ 590481 h 597053"/>
                  <a:gd name="connsiteX2" fmla="*/ 67093 w 799424"/>
                  <a:gd name="connsiteY2" fmla="*/ 554449 h 597053"/>
                  <a:gd name="connsiteX3" fmla="*/ 13413 w 799424"/>
                  <a:gd name="connsiteY3" fmla="*/ 530918 h 597053"/>
                  <a:gd name="connsiteX4" fmla="*/ 24443 w 799424"/>
                  <a:gd name="connsiteY4" fmla="*/ 300756 h 597053"/>
                  <a:gd name="connsiteX5" fmla="*/ 59740 w 799424"/>
                  <a:gd name="connsiteY5" fmla="*/ 184571 h 597053"/>
                  <a:gd name="connsiteX6" fmla="*/ 145040 w 799424"/>
                  <a:gd name="connsiteY6" fmla="*/ 36032 h 597053"/>
                  <a:gd name="connsiteX7" fmla="*/ 182542 w 799424"/>
                  <a:gd name="connsiteY7" fmla="*/ 24266 h 597053"/>
                  <a:gd name="connsiteX8" fmla="*/ 382556 w 799424"/>
                  <a:gd name="connsiteY8" fmla="*/ 735 h 597053"/>
                  <a:gd name="connsiteX9" fmla="*/ 393586 w 799424"/>
                  <a:gd name="connsiteY9" fmla="*/ 97801 h 597053"/>
                  <a:gd name="connsiteX10" fmla="*/ 399469 w 799424"/>
                  <a:gd name="connsiteY10" fmla="*/ 194131 h 597053"/>
                  <a:gd name="connsiteX11" fmla="*/ 406087 w 799424"/>
                  <a:gd name="connsiteY11" fmla="*/ 51474 h 597053"/>
                  <a:gd name="connsiteX12" fmla="*/ 417117 w 799424"/>
                  <a:gd name="connsiteY12" fmla="*/ 0 h 597053"/>
                  <a:gd name="connsiteX13" fmla="*/ 609042 w 799424"/>
                  <a:gd name="connsiteY13" fmla="*/ 34561 h 597053"/>
                  <a:gd name="connsiteX14" fmla="*/ 651692 w 799424"/>
                  <a:gd name="connsiteY14" fmla="*/ 50739 h 597053"/>
                  <a:gd name="connsiteX15" fmla="*/ 716402 w 799424"/>
                  <a:gd name="connsiteY15" fmla="*/ 161040 h 597053"/>
                  <a:gd name="connsiteX16" fmla="*/ 759052 w 799424"/>
                  <a:gd name="connsiteY16" fmla="*/ 280901 h 597053"/>
                  <a:gd name="connsiteX17" fmla="*/ 785524 w 799424"/>
                  <a:gd name="connsiteY17" fmla="*/ 519153 h 5970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99424" h="597053">
                    <a:moveTo>
                      <a:pt x="785524" y="519153"/>
                    </a:moveTo>
                    <a:cubicBezTo>
                      <a:pt x="683311" y="564744"/>
                      <a:pt x="573745" y="575774"/>
                      <a:pt x="463443" y="590481"/>
                    </a:cubicBezTo>
                    <a:cubicBezTo>
                      <a:pt x="326670" y="608865"/>
                      <a:pt x="197249" y="586069"/>
                      <a:pt x="67093" y="554449"/>
                    </a:cubicBezTo>
                    <a:cubicBezTo>
                      <a:pt x="46504" y="549302"/>
                      <a:pt x="32532" y="535330"/>
                      <a:pt x="13413" y="530918"/>
                    </a:cubicBezTo>
                    <a:cubicBezTo>
                      <a:pt x="-7912" y="452972"/>
                      <a:pt x="-3500" y="376496"/>
                      <a:pt x="24443" y="300756"/>
                    </a:cubicBezTo>
                    <a:cubicBezTo>
                      <a:pt x="38415" y="263253"/>
                      <a:pt x="58269" y="226486"/>
                      <a:pt x="59740" y="184571"/>
                    </a:cubicBezTo>
                    <a:cubicBezTo>
                      <a:pt x="92830" y="137509"/>
                      <a:pt x="122244" y="88977"/>
                      <a:pt x="145040" y="36032"/>
                    </a:cubicBezTo>
                    <a:cubicBezTo>
                      <a:pt x="153128" y="18384"/>
                      <a:pt x="157541" y="1471"/>
                      <a:pt x="182542" y="24266"/>
                    </a:cubicBezTo>
                    <a:cubicBezTo>
                      <a:pt x="237693" y="73534"/>
                      <a:pt x="309757" y="76476"/>
                      <a:pt x="382556" y="735"/>
                    </a:cubicBezTo>
                    <a:cubicBezTo>
                      <a:pt x="408293" y="30149"/>
                      <a:pt x="389909" y="65446"/>
                      <a:pt x="393586" y="97801"/>
                    </a:cubicBezTo>
                    <a:cubicBezTo>
                      <a:pt x="397263" y="129421"/>
                      <a:pt x="393586" y="161776"/>
                      <a:pt x="399469" y="194131"/>
                    </a:cubicBezTo>
                    <a:cubicBezTo>
                      <a:pt x="406822" y="147069"/>
                      <a:pt x="403881" y="99271"/>
                      <a:pt x="406087" y="51474"/>
                    </a:cubicBezTo>
                    <a:cubicBezTo>
                      <a:pt x="406822" y="34561"/>
                      <a:pt x="392851" y="13236"/>
                      <a:pt x="417117" y="0"/>
                    </a:cubicBezTo>
                    <a:cubicBezTo>
                      <a:pt x="477415" y="61033"/>
                      <a:pt x="528889" y="69858"/>
                      <a:pt x="609042" y="34561"/>
                    </a:cubicBezTo>
                    <a:cubicBezTo>
                      <a:pt x="627425" y="26472"/>
                      <a:pt x="641397" y="10295"/>
                      <a:pt x="651692" y="50739"/>
                    </a:cubicBezTo>
                    <a:cubicBezTo>
                      <a:pt x="661251" y="90447"/>
                      <a:pt x="701695" y="119861"/>
                      <a:pt x="716402" y="161040"/>
                    </a:cubicBezTo>
                    <a:cubicBezTo>
                      <a:pt x="721549" y="204426"/>
                      <a:pt x="742139" y="241193"/>
                      <a:pt x="759052" y="280901"/>
                    </a:cubicBezTo>
                    <a:cubicBezTo>
                      <a:pt x="792142" y="357377"/>
                      <a:pt x="815673" y="435323"/>
                      <a:pt x="785524" y="519153"/>
                    </a:cubicBezTo>
                    <a:close/>
                  </a:path>
                </a:pathLst>
              </a:custGeom>
              <a:solidFill>
                <a:srgbClr val="FFFFF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3" name="Freeform: Shape 72">
                <a:extLst>
                  <a:ext uri="{FF2B5EF4-FFF2-40B4-BE49-F238E27FC236}">
                    <a16:creationId xmlns:a16="http://schemas.microsoft.com/office/drawing/2014/main" id="{D68080C8-2C0B-44F8-BE40-0E52EEB6783D}"/>
                  </a:ext>
                </a:extLst>
              </p:cNvPr>
              <p:cNvSpPr/>
              <p:nvPr/>
            </p:nvSpPr>
            <p:spPr>
              <a:xfrm>
                <a:off x="719947" y="2016403"/>
                <a:ext cx="942302" cy="752514"/>
              </a:xfrm>
              <a:custGeom>
                <a:avLst/>
                <a:gdLst>
                  <a:gd name="connsiteX0" fmla="*/ 122022 w 942302"/>
                  <a:gd name="connsiteY0" fmla="*/ 92653 h 752514"/>
                  <a:gd name="connsiteX1" fmla="*/ 100697 w 942302"/>
                  <a:gd name="connsiteY1" fmla="*/ 319139 h 752514"/>
                  <a:gd name="connsiteX2" fmla="*/ 308799 w 942302"/>
                  <a:gd name="connsiteY2" fmla="*/ 552243 h 752514"/>
                  <a:gd name="connsiteX3" fmla="*/ 633086 w 942302"/>
                  <a:gd name="connsiteY3" fmla="*/ 530918 h 752514"/>
                  <a:gd name="connsiteX4" fmla="*/ 838246 w 942302"/>
                  <a:gd name="connsiteY4" fmla="*/ 303697 h 752514"/>
                  <a:gd name="connsiteX5" fmla="*/ 825746 w 942302"/>
                  <a:gd name="connsiteY5" fmla="*/ 75740 h 752514"/>
                  <a:gd name="connsiteX6" fmla="*/ 836776 w 942302"/>
                  <a:gd name="connsiteY6" fmla="*/ 0 h 752514"/>
                  <a:gd name="connsiteX7" fmla="*/ 902957 w 942302"/>
                  <a:gd name="connsiteY7" fmla="*/ 216926 h 752514"/>
                  <a:gd name="connsiteX8" fmla="*/ 941930 w 942302"/>
                  <a:gd name="connsiteY8" fmla="*/ 541213 h 752514"/>
                  <a:gd name="connsiteX9" fmla="*/ 918399 w 942302"/>
                  <a:gd name="connsiteY9" fmla="*/ 727255 h 752514"/>
                  <a:gd name="connsiteX10" fmla="*/ 901486 w 942302"/>
                  <a:gd name="connsiteY10" fmla="*/ 748580 h 752514"/>
                  <a:gd name="connsiteX11" fmla="*/ 602936 w 942302"/>
                  <a:gd name="connsiteY11" fmla="*/ 719166 h 752514"/>
                  <a:gd name="connsiteX12" fmla="*/ 363950 w 942302"/>
                  <a:gd name="connsiteY12" fmla="*/ 716960 h 752514"/>
                  <a:gd name="connsiteX13" fmla="*/ 153641 w 942302"/>
                  <a:gd name="connsiteY13" fmla="*/ 736815 h 752514"/>
                  <a:gd name="connsiteX14" fmla="*/ 93343 w 942302"/>
                  <a:gd name="connsiteY14" fmla="*/ 745639 h 752514"/>
                  <a:gd name="connsiteX15" fmla="*/ 5837 w 942302"/>
                  <a:gd name="connsiteY15" fmla="*/ 677252 h 752514"/>
                  <a:gd name="connsiteX16" fmla="*/ 93343 w 942302"/>
                  <a:gd name="connsiteY16" fmla="*/ 152216 h 752514"/>
                  <a:gd name="connsiteX17" fmla="*/ 122022 w 942302"/>
                  <a:gd name="connsiteY17" fmla="*/ 92653 h 752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942302" h="752514">
                    <a:moveTo>
                      <a:pt x="122022" y="92653"/>
                    </a:moveTo>
                    <a:cubicBezTo>
                      <a:pt x="110256" y="167658"/>
                      <a:pt x="108785" y="244134"/>
                      <a:pt x="100697" y="319139"/>
                    </a:cubicBezTo>
                    <a:cubicBezTo>
                      <a:pt x="85990" y="455913"/>
                      <a:pt x="167613" y="546360"/>
                      <a:pt x="308799" y="552243"/>
                    </a:cubicBezTo>
                    <a:cubicBezTo>
                      <a:pt x="416894" y="557391"/>
                      <a:pt x="525725" y="557391"/>
                      <a:pt x="633086" y="530918"/>
                    </a:cubicBezTo>
                    <a:cubicBezTo>
                      <a:pt x="743387" y="503711"/>
                      <a:pt x="822804" y="411793"/>
                      <a:pt x="838246" y="303697"/>
                    </a:cubicBezTo>
                    <a:cubicBezTo>
                      <a:pt x="849277" y="225015"/>
                      <a:pt x="834570" y="151481"/>
                      <a:pt x="825746" y="75740"/>
                    </a:cubicBezTo>
                    <a:cubicBezTo>
                      <a:pt x="822804" y="50739"/>
                      <a:pt x="819128" y="23531"/>
                      <a:pt x="836776" y="0"/>
                    </a:cubicBezTo>
                    <a:cubicBezTo>
                      <a:pt x="877955" y="66181"/>
                      <a:pt x="890456" y="144127"/>
                      <a:pt x="902957" y="216926"/>
                    </a:cubicBezTo>
                    <a:cubicBezTo>
                      <a:pt x="921340" y="323551"/>
                      <a:pt x="945607" y="430912"/>
                      <a:pt x="941930" y="541213"/>
                    </a:cubicBezTo>
                    <a:cubicBezTo>
                      <a:pt x="939724" y="604453"/>
                      <a:pt x="930900" y="666222"/>
                      <a:pt x="918399" y="727255"/>
                    </a:cubicBezTo>
                    <a:cubicBezTo>
                      <a:pt x="916193" y="738285"/>
                      <a:pt x="918399" y="752992"/>
                      <a:pt x="901486" y="748580"/>
                    </a:cubicBezTo>
                    <a:cubicBezTo>
                      <a:pt x="803685" y="722108"/>
                      <a:pt x="702208" y="730196"/>
                      <a:pt x="602936" y="719166"/>
                    </a:cubicBezTo>
                    <a:cubicBezTo>
                      <a:pt x="523519" y="710342"/>
                      <a:pt x="441161" y="702989"/>
                      <a:pt x="363950" y="716960"/>
                    </a:cubicBezTo>
                    <a:cubicBezTo>
                      <a:pt x="293357" y="729461"/>
                      <a:pt x="222028" y="711813"/>
                      <a:pt x="153641" y="736815"/>
                    </a:cubicBezTo>
                    <a:cubicBezTo>
                      <a:pt x="135258" y="743433"/>
                      <a:pt x="114668" y="737550"/>
                      <a:pt x="93343" y="745639"/>
                    </a:cubicBezTo>
                    <a:cubicBezTo>
                      <a:pt x="37457" y="766228"/>
                      <a:pt x="13926" y="739756"/>
                      <a:pt x="5837" y="677252"/>
                    </a:cubicBezTo>
                    <a:cubicBezTo>
                      <a:pt x="-16958" y="492680"/>
                      <a:pt x="30104" y="321345"/>
                      <a:pt x="93343" y="152216"/>
                    </a:cubicBezTo>
                    <a:cubicBezTo>
                      <a:pt x="99961" y="131627"/>
                      <a:pt x="95549" y="103683"/>
                      <a:pt x="122022" y="92653"/>
                    </a:cubicBezTo>
                    <a:close/>
                  </a:path>
                </a:pathLst>
              </a:custGeom>
              <a:solidFill>
                <a:srgbClr val="80706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4" name="Freeform: Shape 73">
                <a:extLst>
                  <a:ext uri="{FF2B5EF4-FFF2-40B4-BE49-F238E27FC236}">
                    <a16:creationId xmlns:a16="http://schemas.microsoft.com/office/drawing/2014/main" id="{4946863A-E856-4450-9F7A-D045CCDC6C76}"/>
                  </a:ext>
                </a:extLst>
              </p:cNvPr>
              <p:cNvSpPr/>
              <p:nvPr/>
            </p:nvSpPr>
            <p:spPr>
              <a:xfrm>
                <a:off x="355431" y="1659308"/>
                <a:ext cx="716298" cy="889903"/>
              </a:xfrm>
              <a:custGeom>
                <a:avLst/>
                <a:gdLst>
                  <a:gd name="connsiteX0" fmla="*/ 1946 w 716298"/>
                  <a:gd name="connsiteY0" fmla="*/ 691677 h 889903"/>
                  <a:gd name="connsiteX1" fmla="*/ 157103 w 716298"/>
                  <a:gd name="connsiteY1" fmla="*/ 369596 h 889903"/>
                  <a:gd name="connsiteX2" fmla="*/ 557865 w 716298"/>
                  <a:gd name="connsiteY2" fmla="*/ 46045 h 889903"/>
                  <a:gd name="connsiteX3" fmla="*/ 693904 w 716298"/>
                  <a:gd name="connsiteY3" fmla="*/ 454 h 889903"/>
                  <a:gd name="connsiteX4" fmla="*/ 713758 w 716298"/>
                  <a:gd name="connsiteY4" fmla="*/ 5601 h 889903"/>
                  <a:gd name="connsiteX5" fmla="*/ 704199 w 716298"/>
                  <a:gd name="connsiteY5" fmla="*/ 29132 h 889903"/>
                  <a:gd name="connsiteX6" fmla="*/ 464477 w 716298"/>
                  <a:gd name="connsiteY6" fmla="*/ 408570 h 889903"/>
                  <a:gd name="connsiteX7" fmla="*/ 439475 w 716298"/>
                  <a:gd name="connsiteY7" fmla="*/ 473280 h 889903"/>
                  <a:gd name="connsiteX8" fmla="*/ 404179 w 716298"/>
                  <a:gd name="connsiteY8" fmla="*/ 521813 h 889903"/>
                  <a:gd name="connsiteX9" fmla="*/ 255639 w 716298"/>
                  <a:gd name="connsiteY9" fmla="*/ 797567 h 889903"/>
                  <a:gd name="connsiteX10" fmla="*/ 126954 w 716298"/>
                  <a:gd name="connsiteY10" fmla="*/ 887278 h 889903"/>
                  <a:gd name="connsiteX11" fmla="*/ 15917 w 716298"/>
                  <a:gd name="connsiteY11" fmla="*/ 810067 h 889903"/>
                  <a:gd name="connsiteX12" fmla="*/ 1946 w 716298"/>
                  <a:gd name="connsiteY12" fmla="*/ 691677 h 8899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16298" h="889903">
                    <a:moveTo>
                      <a:pt x="1946" y="691677"/>
                    </a:moveTo>
                    <a:cubicBezTo>
                      <a:pt x="24006" y="570345"/>
                      <a:pt x="85775" y="467397"/>
                      <a:pt x="157103" y="369596"/>
                    </a:cubicBezTo>
                    <a:cubicBezTo>
                      <a:pt x="261522" y="226204"/>
                      <a:pt x="401973" y="125462"/>
                      <a:pt x="557865" y="46045"/>
                    </a:cubicBezTo>
                    <a:cubicBezTo>
                      <a:pt x="599780" y="24720"/>
                      <a:pt x="648313" y="14425"/>
                      <a:pt x="693904" y="454"/>
                    </a:cubicBezTo>
                    <a:cubicBezTo>
                      <a:pt x="699787" y="-1017"/>
                      <a:pt x="710817" y="1189"/>
                      <a:pt x="713758" y="5601"/>
                    </a:cubicBezTo>
                    <a:cubicBezTo>
                      <a:pt x="721112" y="15896"/>
                      <a:pt x="710817" y="22514"/>
                      <a:pt x="704199" y="29132"/>
                    </a:cubicBezTo>
                    <a:cubicBezTo>
                      <a:pt x="595368" y="137228"/>
                      <a:pt x="533599" y="275472"/>
                      <a:pt x="464477" y="408570"/>
                    </a:cubicBezTo>
                    <a:cubicBezTo>
                      <a:pt x="454182" y="429159"/>
                      <a:pt x="447564" y="451220"/>
                      <a:pt x="439475" y="473280"/>
                    </a:cubicBezTo>
                    <a:cubicBezTo>
                      <a:pt x="415209" y="480633"/>
                      <a:pt x="413738" y="504164"/>
                      <a:pt x="404179" y="521813"/>
                    </a:cubicBezTo>
                    <a:cubicBezTo>
                      <a:pt x="354175" y="613731"/>
                      <a:pt x="315202" y="710796"/>
                      <a:pt x="255639" y="797567"/>
                    </a:cubicBezTo>
                    <a:cubicBezTo>
                      <a:pt x="223284" y="844629"/>
                      <a:pt x="176957" y="869630"/>
                      <a:pt x="126954" y="887278"/>
                    </a:cubicBezTo>
                    <a:cubicBezTo>
                      <a:pt x="87245" y="901250"/>
                      <a:pt x="23270" y="857129"/>
                      <a:pt x="15917" y="810067"/>
                    </a:cubicBezTo>
                    <a:cubicBezTo>
                      <a:pt x="10034" y="770359"/>
                      <a:pt x="-5408" y="732121"/>
                      <a:pt x="1946" y="691677"/>
                    </a:cubicBezTo>
                    <a:close/>
                  </a:path>
                </a:pathLst>
              </a:custGeom>
              <a:solidFill>
                <a:srgbClr val="95847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45F2117E-30EA-4642-8A23-B021378469EB}"/>
                  </a:ext>
                </a:extLst>
              </p:cNvPr>
              <p:cNvSpPr/>
              <p:nvPr/>
            </p:nvSpPr>
            <p:spPr>
              <a:xfrm>
                <a:off x="1415536" y="1659118"/>
                <a:ext cx="683134" cy="843077"/>
              </a:xfrm>
              <a:custGeom>
                <a:avLst/>
                <a:gdLst>
                  <a:gd name="connsiteX0" fmla="*/ 221339 w 683134"/>
                  <a:gd name="connsiteY0" fmla="*/ 519061 h 843077"/>
                  <a:gd name="connsiteX1" fmla="*/ 0 w 683134"/>
                  <a:gd name="connsiteY1" fmla="*/ 644 h 843077"/>
                  <a:gd name="connsiteX2" fmla="*/ 172806 w 683134"/>
                  <a:gd name="connsiteY2" fmla="*/ 52853 h 843077"/>
                  <a:gd name="connsiteX3" fmla="*/ 522094 w 683134"/>
                  <a:gd name="connsiteY3" fmla="*/ 400671 h 843077"/>
                  <a:gd name="connsiteX4" fmla="*/ 683134 w 683134"/>
                  <a:gd name="connsiteY4" fmla="*/ 738194 h 843077"/>
                  <a:gd name="connsiteX5" fmla="*/ 444883 w 683134"/>
                  <a:gd name="connsiteY5" fmla="*/ 794815 h 843077"/>
                  <a:gd name="connsiteX6" fmla="*/ 291196 w 683134"/>
                  <a:gd name="connsiteY6" fmla="*/ 611715 h 843077"/>
                  <a:gd name="connsiteX7" fmla="*/ 221339 w 683134"/>
                  <a:gd name="connsiteY7" fmla="*/ 519061 h 843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3134" h="843077">
                    <a:moveTo>
                      <a:pt x="221339" y="519061"/>
                    </a:moveTo>
                    <a:cubicBezTo>
                      <a:pt x="174276" y="335961"/>
                      <a:pt x="106625" y="161684"/>
                      <a:pt x="0" y="644"/>
                    </a:cubicBezTo>
                    <a:cubicBezTo>
                      <a:pt x="67652" y="-4503"/>
                      <a:pt x="124273" y="21969"/>
                      <a:pt x="172806" y="52853"/>
                    </a:cubicBezTo>
                    <a:cubicBezTo>
                      <a:pt x="313257" y="142565"/>
                      <a:pt x="430912" y="260220"/>
                      <a:pt x="522094" y="400671"/>
                    </a:cubicBezTo>
                    <a:cubicBezTo>
                      <a:pt x="589746" y="505825"/>
                      <a:pt x="651515" y="615391"/>
                      <a:pt x="683134" y="738194"/>
                    </a:cubicBezTo>
                    <a:cubicBezTo>
                      <a:pt x="647103" y="853643"/>
                      <a:pt x="549302" y="875703"/>
                      <a:pt x="444883" y="794815"/>
                    </a:cubicBezTo>
                    <a:cubicBezTo>
                      <a:pt x="379437" y="744077"/>
                      <a:pt x="330905" y="682308"/>
                      <a:pt x="291196" y="611715"/>
                    </a:cubicBezTo>
                    <a:cubicBezTo>
                      <a:pt x="271342" y="577154"/>
                      <a:pt x="247076" y="547740"/>
                      <a:pt x="221339" y="519061"/>
                    </a:cubicBezTo>
                    <a:close/>
                  </a:path>
                </a:pathLst>
              </a:custGeom>
              <a:solidFill>
                <a:srgbClr val="95847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6" name="Freeform: Shape 75">
                <a:extLst>
                  <a:ext uri="{FF2B5EF4-FFF2-40B4-BE49-F238E27FC236}">
                    <a16:creationId xmlns:a16="http://schemas.microsoft.com/office/drawing/2014/main" id="{747F05F3-3658-4BE8-B3F5-C8EAC498192D}"/>
                  </a:ext>
                </a:extLst>
              </p:cNvPr>
              <p:cNvSpPr/>
              <p:nvPr/>
            </p:nvSpPr>
            <p:spPr>
              <a:xfrm>
                <a:off x="1635125" y="2178179"/>
                <a:ext cx="545286" cy="717730"/>
              </a:xfrm>
              <a:custGeom>
                <a:avLst/>
                <a:gdLst>
                  <a:gd name="connsiteX0" fmla="*/ 1750 w 545286"/>
                  <a:gd name="connsiteY0" fmla="*/ 0 h 717730"/>
                  <a:gd name="connsiteX1" fmla="*/ 151025 w 545286"/>
                  <a:gd name="connsiteY1" fmla="*/ 210308 h 717730"/>
                  <a:gd name="connsiteX2" fmla="*/ 327507 w 545286"/>
                  <a:gd name="connsiteY2" fmla="*/ 322081 h 717730"/>
                  <a:gd name="connsiteX3" fmla="*/ 462810 w 545286"/>
                  <a:gd name="connsiteY3" fmla="*/ 219132 h 717730"/>
                  <a:gd name="connsiteX4" fmla="*/ 529727 w 545286"/>
                  <a:gd name="connsiteY4" fmla="*/ 480915 h 717730"/>
                  <a:gd name="connsiteX5" fmla="*/ 544434 w 545286"/>
                  <a:gd name="connsiteY5" fmla="*/ 683134 h 717730"/>
                  <a:gd name="connsiteX6" fmla="*/ 503254 w 545286"/>
                  <a:gd name="connsiteY6" fmla="*/ 712548 h 717730"/>
                  <a:gd name="connsiteX7" fmla="*/ 206175 w 545286"/>
                  <a:gd name="connsiteY7" fmla="*/ 622836 h 717730"/>
                  <a:gd name="connsiteX8" fmla="*/ 87785 w 545286"/>
                  <a:gd name="connsiteY8" fmla="*/ 499299 h 717730"/>
                  <a:gd name="connsiteX9" fmla="*/ 13515 w 545286"/>
                  <a:gd name="connsiteY9" fmla="*/ 52945 h 717730"/>
                  <a:gd name="connsiteX10" fmla="*/ 1750 w 545286"/>
                  <a:gd name="connsiteY10" fmla="*/ 0 h 717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5286" h="717730">
                    <a:moveTo>
                      <a:pt x="1750" y="0"/>
                    </a:moveTo>
                    <a:cubicBezTo>
                      <a:pt x="61313" y="63240"/>
                      <a:pt x="94403" y="144863"/>
                      <a:pt x="151025" y="210308"/>
                    </a:cubicBezTo>
                    <a:cubicBezTo>
                      <a:pt x="198822" y="265459"/>
                      <a:pt x="257650" y="304432"/>
                      <a:pt x="327507" y="322081"/>
                    </a:cubicBezTo>
                    <a:cubicBezTo>
                      <a:pt x="390011" y="337523"/>
                      <a:pt x="438544" y="297079"/>
                      <a:pt x="462810" y="219132"/>
                    </a:cubicBezTo>
                    <a:cubicBezTo>
                      <a:pt x="508402" y="300020"/>
                      <a:pt x="517226" y="391938"/>
                      <a:pt x="529727" y="480915"/>
                    </a:cubicBezTo>
                    <a:cubicBezTo>
                      <a:pt x="539286" y="547096"/>
                      <a:pt x="548110" y="614747"/>
                      <a:pt x="544434" y="683134"/>
                    </a:cubicBezTo>
                    <a:cubicBezTo>
                      <a:pt x="542963" y="718431"/>
                      <a:pt x="525315" y="723578"/>
                      <a:pt x="503254" y="712548"/>
                    </a:cubicBezTo>
                    <a:cubicBezTo>
                      <a:pt x="409130" y="665486"/>
                      <a:pt x="306182" y="649309"/>
                      <a:pt x="206175" y="622836"/>
                    </a:cubicBezTo>
                    <a:cubicBezTo>
                      <a:pt x="140730" y="605188"/>
                      <a:pt x="112052" y="573568"/>
                      <a:pt x="87785" y="499299"/>
                    </a:cubicBezTo>
                    <a:cubicBezTo>
                      <a:pt x="39988" y="352230"/>
                      <a:pt x="51018" y="199278"/>
                      <a:pt x="13515" y="52945"/>
                    </a:cubicBezTo>
                    <a:cubicBezTo>
                      <a:pt x="9103" y="35296"/>
                      <a:pt x="-4868" y="19854"/>
                      <a:pt x="1750" y="0"/>
                    </a:cubicBezTo>
                    <a:close/>
                  </a:path>
                </a:pathLst>
              </a:custGeom>
              <a:solidFill>
                <a:srgbClr val="80706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7" name="Freeform: Shape 76">
                <a:extLst>
                  <a:ext uri="{FF2B5EF4-FFF2-40B4-BE49-F238E27FC236}">
                    <a16:creationId xmlns:a16="http://schemas.microsoft.com/office/drawing/2014/main" id="{EED3B2AB-FB91-4288-ADC8-5463B7EA0A5C}"/>
                  </a:ext>
                </a:extLst>
              </p:cNvPr>
              <p:cNvSpPr/>
              <p:nvPr/>
            </p:nvSpPr>
            <p:spPr>
              <a:xfrm>
                <a:off x="1606726" y="1692117"/>
                <a:ext cx="813313" cy="855541"/>
              </a:xfrm>
              <a:custGeom>
                <a:avLst/>
                <a:gdLst>
                  <a:gd name="connsiteX0" fmla="*/ 479444 w 813313"/>
                  <a:gd name="connsiteY0" fmla="*/ 577980 h 855541"/>
                  <a:gd name="connsiteX1" fmla="*/ 139715 w 813313"/>
                  <a:gd name="connsiteY1" fmla="*/ 105154 h 855541"/>
                  <a:gd name="connsiteX2" fmla="*/ 0 w 813313"/>
                  <a:gd name="connsiteY2" fmla="*/ 0 h 855541"/>
                  <a:gd name="connsiteX3" fmla="*/ 293402 w 813313"/>
                  <a:gd name="connsiteY3" fmla="*/ 111772 h 855541"/>
                  <a:gd name="connsiteX4" fmla="*/ 719902 w 813313"/>
                  <a:gd name="connsiteY4" fmla="*/ 565479 h 855541"/>
                  <a:gd name="connsiteX5" fmla="*/ 813290 w 813313"/>
                  <a:gd name="connsiteY5" fmla="*/ 831674 h 855541"/>
                  <a:gd name="connsiteX6" fmla="*/ 777259 w 813313"/>
                  <a:gd name="connsiteY6" fmla="*/ 847851 h 855541"/>
                  <a:gd name="connsiteX7" fmla="*/ 585334 w 813313"/>
                  <a:gd name="connsiteY7" fmla="*/ 697106 h 855541"/>
                  <a:gd name="connsiteX8" fmla="*/ 514741 w 813313"/>
                  <a:gd name="connsiteY8" fmla="*/ 588275 h 855541"/>
                  <a:gd name="connsiteX9" fmla="*/ 479444 w 813313"/>
                  <a:gd name="connsiteY9" fmla="*/ 577980 h 855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13313" h="855541">
                    <a:moveTo>
                      <a:pt x="479444" y="577980"/>
                    </a:moveTo>
                    <a:cubicBezTo>
                      <a:pt x="392674" y="401498"/>
                      <a:pt x="288255" y="237516"/>
                      <a:pt x="139715" y="105154"/>
                    </a:cubicBezTo>
                    <a:cubicBezTo>
                      <a:pt x="98536" y="68387"/>
                      <a:pt x="53680" y="37503"/>
                      <a:pt x="0" y="0"/>
                    </a:cubicBezTo>
                    <a:cubicBezTo>
                      <a:pt x="112508" y="16913"/>
                      <a:pt x="205896" y="60298"/>
                      <a:pt x="293402" y="111772"/>
                    </a:cubicBezTo>
                    <a:cubicBezTo>
                      <a:pt x="479444" y="220603"/>
                      <a:pt x="617689" y="378702"/>
                      <a:pt x="719902" y="565479"/>
                    </a:cubicBezTo>
                    <a:cubicBezTo>
                      <a:pt x="764758" y="647103"/>
                      <a:pt x="802260" y="736079"/>
                      <a:pt x="813290" y="831674"/>
                    </a:cubicBezTo>
                    <a:cubicBezTo>
                      <a:pt x="814026" y="866235"/>
                      <a:pt x="797113" y="855205"/>
                      <a:pt x="777259" y="847851"/>
                    </a:cubicBezTo>
                    <a:cubicBezTo>
                      <a:pt x="696371" y="818438"/>
                      <a:pt x="638278" y="760346"/>
                      <a:pt x="585334" y="697106"/>
                    </a:cubicBezTo>
                    <a:cubicBezTo>
                      <a:pt x="557391" y="664016"/>
                      <a:pt x="535330" y="626513"/>
                      <a:pt x="514741" y="588275"/>
                    </a:cubicBezTo>
                    <a:cubicBezTo>
                      <a:pt x="505181" y="569892"/>
                      <a:pt x="494886" y="568421"/>
                      <a:pt x="479444" y="577980"/>
                    </a:cubicBezTo>
                    <a:close/>
                  </a:path>
                </a:pathLst>
              </a:custGeom>
              <a:solidFill>
                <a:srgbClr val="95847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8" name="Freeform: Shape 77">
                <a:extLst>
                  <a:ext uri="{FF2B5EF4-FFF2-40B4-BE49-F238E27FC236}">
                    <a16:creationId xmlns:a16="http://schemas.microsoft.com/office/drawing/2014/main" id="{6318F7B7-FAE8-486B-8337-A160357F4667}"/>
                  </a:ext>
                </a:extLst>
              </p:cNvPr>
              <p:cNvSpPr/>
              <p:nvPr/>
            </p:nvSpPr>
            <p:spPr>
              <a:xfrm>
                <a:off x="617441" y="2798523"/>
                <a:ext cx="523386" cy="521956"/>
              </a:xfrm>
              <a:custGeom>
                <a:avLst/>
                <a:gdLst>
                  <a:gd name="connsiteX0" fmla="*/ 5395 w 523386"/>
                  <a:gd name="connsiteY0" fmla="*/ 312808 h 521956"/>
                  <a:gd name="connsiteX1" fmla="*/ 223792 w 523386"/>
                  <a:gd name="connsiteY1" fmla="*/ 3228 h 521956"/>
                  <a:gd name="connsiteX2" fmla="*/ 521606 w 523386"/>
                  <a:gd name="connsiteY2" fmla="*/ 281923 h 521956"/>
                  <a:gd name="connsiteX3" fmla="*/ 462779 w 523386"/>
                  <a:gd name="connsiteY3" fmla="*/ 395902 h 521956"/>
                  <a:gd name="connsiteX4" fmla="*/ 438513 w 523386"/>
                  <a:gd name="connsiteY4" fmla="*/ 453258 h 521956"/>
                  <a:gd name="connsiteX5" fmla="*/ 224528 w 523386"/>
                  <a:gd name="connsiteY5" fmla="*/ 520910 h 521956"/>
                  <a:gd name="connsiteX6" fmla="*/ 248794 w 523386"/>
                  <a:gd name="connsiteY6" fmla="*/ 393696 h 521956"/>
                  <a:gd name="connsiteX7" fmla="*/ 374538 w 523386"/>
                  <a:gd name="connsiteY7" fmla="*/ 313543 h 521956"/>
                  <a:gd name="connsiteX8" fmla="*/ 337771 w 523386"/>
                  <a:gd name="connsiteY8" fmla="*/ 167210 h 521956"/>
                  <a:gd name="connsiteX9" fmla="*/ 167171 w 523386"/>
                  <a:gd name="connsiteY9" fmla="*/ 221625 h 521956"/>
                  <a:gd name="connsiteX10" fmla="*/ 155405 w 523386"/>
                  <a:gd name="connsiteY10" fmla="*/ 292954 h 521956"/>
                  <a:gd name="connsiteX11" fmla="*/ 119373 w 523386"/>
                  <a:gd name="connsiteY11" fmla="*/ 311337 h 521956"/>
                  <a:gd name="connsiteX12" fmla="*/ 5395 w 523386"/>
                  <a:gd name="connsiteY12" fmla="*/ 312808 h 52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23386" h="521956">
                    <a:moveTo>
                      <a:pt x="5395" y="312808"/>
                    </a:moveTo>
                    <a:cubicBezTo>
                      <a:pt x="-23283" y="161327"/>
                      <a:pt x="64223" y="28965"/>
                      <a:pt x="223792" y="3228"/>
                    </a:cubicBezTo>
                    <a:cubicBezTo>
                      <a:pt x="392186" y="-23980"/>
                      <a:pt x="541461" y="125295"/>
                      <a:pt x="521606" y="281923"/>
                    </a:cubicBezTo>
                    <a:cubicBezTo>
                      <a:pt x="516459" y="322367"/>
                      <a:pt x="531166" y="380459"/>
                      <a:pt x="462779" y="395902"/>
                    </a:cubicBezTo>
                    <a:cubicBezTo>
                      <a:pt x="443660" y="400314"/>
                      <a:pt x="458367" y="434140"/>
                      <a:pt x="438513" y="453258"/>
                    </a:cubicBezTo>
                    <a:cubicBezTo>
                      <a:pt x="377479" y="513557"/>
                      <a:pt x="303945" y="526058"/>
                      <a:pt x="224528" y="520910"/>
                    </a:cubicBezTo>
                    <a:cubicBezTo>
                      <a:pt x="234087" y="478995"/>
                      <a:pt x="248059" y="437816"/>
                      <a:pt x="248794" y="393696"/>
                    </a:cubicBezTo>
                    <a:cubicBezTo>
                      <a:pt x="317916" y="391490"/>
                      <a:pt x="355419" y="367223"/>
                      <a:pt x="374538" y="313543"/>
                    </a:cubicBezTo>
                    <a:cubicBezTo>
                      <a:pt x="397333" y="249568"/>
                      <a:pt x="387039" y="210595"/>
                      <a:pt x="337771" y="167210"/>
                    </a:cubicBezTo>
                    <a:cubicBezTo>
                      <a:pt x="279678" y="116471"/>
                      <a:pt x="184819" y="145885"/>
                      <a:pt x="167171" y="221625"/>
                    </a:cubicBezTo>
                    <a:cubicBezTo>
                      <a:pt x="162023" y="245156"/>
                      <a:pt x="148787" y="267952"/>
                      <a:pt x="155405" y="292954"/>
                    </a:cubicBezTo>
                    <a:cubicBezTo>
                      <a:pt x="155405" y="322367"/>
                      <a:pt x="131874" y="317955"/>
                      <a:pt x="119373" y="311337"/>
                    </a:cubicBezTo>
                    <a:cubicBezTo>
                      <a:pt x="79665" y="292954"/>
                      <a:pt x="42898" y="302513"/>
                      <a:pt x="5395" y="312808"/>
                    </a:cubicBezTo>
                    <a:close/>
                  </a:path>
                </a:pathLst>
              </a:custGeom>
              <a:solidFill>
                <a:srgbClr val="FCE3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9" name="Freeform: Shape 78">
                <a:extLst>
                  <a:ext uri="{FF2B5EF4-FFF2-40B4-BE49-F238E27FC236}">
                    <a16:creationId xmlns:a16="http://schemas.microsoft.com/office/drawing/2014/main" id="{2300259A-F3D8-47F9-A8E1-A5183B067F46}"/>
                  </a:ext>
                </a:extLst>
              </p:cNvPr>
              <p:cNvSpPr/>
              <p:nvPr/>
            </p:nvSpPr>
            <p:spPr>
              <a:xfrm>
                <a:off x="2086170" y="2262598"/>
                <a:ext cx="358635" cy="767619"/>
              </a:xfrm>
              <a:custGeom>
                <a:avLst/>
                <a:gdLst>
                  <a:gd name="connsiteX0" fmla="*/ 0 w 358635"/>
                  <a:gd name="connsiteY0" fmla="*/ 7499 h 767619"/>
                  <a:gd name="connsiteX1" fmla="*/ 36032 w 358635"/>
                  <a:gd name="connsiteY1" fmla="*/ 18530 h 767619"/>
                  <a:gd name="connsiteX2" fmla="*/ 260312 w 358635"/>
                  <a:gd name="connsiteY2" fmla="*/ 260458 h 767619"/>
                  <a:gd name="connsiteX3" fmla="*/ 333846 w 358635"/>
                  <a:gd name="connsiteY3" fmla="*/ 261928 h 767619"/>
                  <a:gd name="connsiteX4" fmla="*/ 354436 w 358635"/>
                  <a:gd name="connsiteY4" fmla="*/ 347228 h 767619"/>
                  <a:gd name="connsiteX5" fmla="*/ 322081 w 358635"/>
                  <a:gd name="connsiteY5" fmla="*/ 735490 h 767619"/>
                  <a:gd name="connsiteX6" fmla="*/ 281637 w 358635"/>
                  <a:gd name="connsiteY6" fmla="*/ 758285 h 767619"/>
                  <a:gd name="connsiteX7" fmla="*/ 197807 w 358635"/>
                  <a:gd name="connsiteY7" fmla="*/ 763433 h 767619"/>
                  <a:gd name="connsiteX8" fmla="*/ 172806 w 358635"/>
                  <a:gd name="connsiteY8" fmla="*/ 752403 h 767619"/>
                  <a:gd name="connsiteX9" fmla="*/ 191925 w 358635"/>
                  <a:gd name="connsiteY9" fmla="*/ 733284 h 767619"/>
                  <a:gd name="connsiteX10" fmla="*/ 216926 w 358635"/>
                  <a:gd name="connsiteY10" fmla="*/ 715635 h 767619"/>
                  <a:gd name="connsiteX11" fmla="*/ 199278 w 358635"/>
                  <a:gd name="connsiteY11" fmla="*/ 689898 h 767619"/>
                  <a:gd name="connsiteX12" fmla="*/ 113243 w 358635"/>
                  <a:gd name="connsiteY12" fmla="*/ 531800 h 767619"/>
                  <a:gd name="connsiteX13" fmla="*/ 2941 w 358635"/>
                  <a:gd name="connsiteY13" fmla="*/ 30295 h 767619"/>
                  <a:gd name="connsiteX14" fmla="*/ 0 w 358635"/>
                  <a:gd name="connsiteY14" fmla="*/ 7499 h 7676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58635" h="767619">
                    <a:moveTo>
                      <a:pt x="0" y="7499"/>
                    </a:moveTo>
                    <a:cubicBezTo>
                      <a:pt x="17648" y="-6472"/>
                      <a:pt x="25737" y="146"/>
                      <a:pt x="36032" y="18530"/>
                    </a:cubicBezTo>
                    <a:cubicBezTo>
                      <a:pt x="90447" y="117801"/>
                      <a:pt x="158834" y="205307"/>
                      <a:pt x="260312" y="260458"/>
                    </a:cubicBezTo>
                    <a:cubicBezTo>
                      <a:pt x="279431" y="270752"/>
                      <a:pt x="309580" y="314873"/>
                      <a:pt x="333846" y="261928"/>
                    </a:cubicBezTo>
                    <a:cubicBezTo>
                      <a:pt x="358848" y="285459"/>
                      <a:pt x="352230" y="321491"/>
                      <a:pt x="354436" y="347228"/>
                    </a:cubicBezTo>
                    <a:cubicBezTo>
                      <a:pt x="363995" y="477384"/>
                      <a:pt x="358848" y="608275"/>
                      <a:pt x="322081" y="735490"/>
                    </a:cubicBezTo>
                    <a:cubicBezTo>
                      <a:pt x="316933" y="753873"/>
                      <a:pt x="301491" y="758285"/>
                      <a:pt x="281637" y="758285"/>
                    </a:cubicBezTo>
                    <a:cubicBezTo>
                      <a:pt x="253694" y="757550"/>
                      <a:pt x="224280" y="756815"/>
                      <a:pt x="197807" y="763433"/>
                    </a:cubicBezTo>
                    <a:cubicBezTo>
                      <a:pt x="181630" y="767110"/>
                      <a:pt x="172806" y="774463"/>
                      <a:pt x="172806" y="752403"/>
                    </a:cubicBezTo>
                    <a:cubicBezTo>
                      <a:pt x="172806" y="742108"/>
                      <a:pt x="161040" y="717106"/>
                      <a:pt x="191925" y="733284"/>
                    </a:cubicBezTo>
                    <a:cubicBezTo>
                      <a:pt x="202955" y="739166"/>
                      <a:pt x="213985" y="724460"/>
                      <a:pt x="216926" y="715635"/>
                    </a:cubicBezTo>
                    <a:cubicBezTo>
                      <a:pt x="221338" y="703135"/>
                      <a:pt x="208102" y="691369"/>
                      <a:pt x="199278" y="689898"/>
                    </a:cubicBezTo>
                    <a:cubicBezTo>
                      <a:pt x="100007" y="674456"/>
                      <a:pt x="113243" y="601657"/>
                      <a:pt x="113243" y="531800"/>
                    </a:cubicBezTo>
                    <a:cubicBezTo>
                      <a:pt x="113243" y="356788"/>
                      <a:pt x="69858" y="190600"/>
                      <a:pt x="2941" y="30295"/>
                    </a:cubicBezTo>
                    <a:cubicBezTo>
                      <a:pt x="1471" y="22206"/>
                      <a:pt x="1471" y="14853"/>
                      <a:pt x="0" y="7499"/>
                    </a:cubicBezTo>
                    <a:close/>
                  </a:path>
                </a:pathLst>
              </a:custGeom>
              <a:solidFill>
                <a:srgbClr val="81706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0" name="Freeform: Shape 79">
                <a:extLst>
                  <a:ext uri="{FF2B5EF4-FFF2-40B4-BE49-F238E27FC236}">
                    <a16:creationId xmlns:a16="http://schemas.microsoft.com/office/drawing/2014/main" id="{3A0C3E46-A6BF-45AF-B0EF-2935734238AA}"/>
                  </a:ext>
                </a:extLst>
              </p:cNvPr>
              <p:cNvSpPr/>
              <p:nvPr/>
            </p:nvSpPr>
            <p:spPr>
              <a:xfrm>
                <a:off x="310920" y="2131852"/>
                <a:ext cx="484721" cy="740614"/>
              </a:xfrm>
              <a:custGeom>
                <a:avLst/>
                <a:gdLst>
                  <a:gd name="connsiteX0" fmla="*/ 46456 w 484721"/>
                  <a:gd name="connsiteY0" fmla="*/ 219133 h 740614"/>
                  <a:gd name="connsiteX1" fmla="*/ 61163 w 484721"/>
                  <a:gd name="connsiteY1" fmla="*/ 338994 h 740614"/>
                  <a:gd name="connsiteX2" fmla="*/ 263383 w 484721"/>
                  <a:gd name="connsiteY2" fmla="*/ 363995 h 740614"/>
                  <a:gd name="connsiteX3" fmla="*/ 381773 w 484721"/>
                  <a:gd name="connsiteY3" fmla="*/ 183836 h 740614"/>
                  <a:gd name="connsiteX4" fmla="*/ 484721 w 484721"/>
                  <a:gd name="connsiteY4" fmla="*/ 0 h 740614"/>
                  <a:gd name="connsiteX5" fmla="*/ 378096 w 484721"/>
                  <a:gd name="connsiteY5" fmla="*/ 377231 h 740614"/>
                  <a:gd name="connsiteX6" fmla="*/ 311180 w 484721"/>
                  <a:gd name="connsiteY6" fmla="*/ 505181 h 740614"/>
                  <a:gd name="connsiteX7" fmla="*/ 242793 w 484721"/>
                  <a:gd name="connsiteY7" fmla="*/ 667692 h 740614"/>
                  <a:gd name="connsiteX8" fmla="*/ 220733 w 484721"/>
                  <a:gd name="connsiteY8" fmla="*/ 691223 h 740614"/>
                  <a:gd name="connsiteX9" fmla="*/ 56016 w 484721"/>
                  <a:gd name="connsiteY9" fmla="*/ 739021 h 740614"/>
                  <a:gd name="connsiteX10" fmla="*/ 29543 w 484721"/>
                  <a:gd name="connsiteY10" fmla="*/ 725784 h 740614"/>
                  <a:gd name="connsiteX11" fmla="*/ 6012 w 484721"/>
                  <a:gd name="connsiteY11" fmla="*/ 412528 h 740614"/>
                  <a:gd name="connsiteX12" fmla="*/ 33220 w 484721"/>
                  <a:gd name="connsiteY12" fmla="*/ 233839 h 740614"/>
                  <a:gd name="connsiteX13" fmla="*/ 46456 w 484721"/>
                  <a:gd name="connsiteY13" fmla="*/ 219133 h 7406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84721" h="740614">
                    <a:moveTo>
                      <a:pt x="46456" y="219133"/>
                    </a:moveTo>
                    <a:cubicBezTo>
                      <a:pt x="38368" y="260312"/>
                      <a:pt x="51604" y="300756"/>
                      <a:pt x="61163" y="338994"/>
                    </a:cubicBezTo>
                    <a:cubicBezTo>
                      <a:pt x="82488" y="424293"/>
                      <a:pt x="185436" y="436794"/>
                      <a:pt x="263383" y="363995"/>
                    </a:cubicBezTo>
                    <a:cubicBezTo>
                      <a:pt x="317063" y="313992"/>
                      <a:pt x="346477" y="247076"/>
                      <a:pt x="381773" y="183836"/>
                    </a:cubicBezTo>
                    <a:cubicBezTo>
                      <a:pt x="415599" y="122067"/>
                      <a:pt x="431776" y="50739"/>
                      <a:pt x="484721" y="0"/>
                    </a:cubicBezTo>
                    <a:cubicBezTo>
                      <a:pt x="446483" y="125008"/>
                      <a:pt x="403833" y="248546"/>
                      <a:pt x="378096" y="377231"/>
                    </a:cubicBezTo>
                    <a:cubicBezTo>
                      <a:pt x="370008" y="419146"/>
                      <a:pt x="330299" y="460325"/>
                      <a:pt x="311180" y="505181"/>
                    </a:cubicBezTo>
                    <a:cubicBezTo>
                      <a:pt x="288384" y="558861"/>
                      <a:pt x="264853" y="612541"/>
                      <a:pt x="242793" y="667692"/>
                    </a:cubicBezTo>
                    <a:cubicBezTo>
                      <a:pt x="238381" y="679458"/>
                      <a:pt x="229557" y="691223"/>
                      <a:pt x="220733" y="691223"/>
                    </a:cubicBezTo>
                    <a:cubicBezTo>
                      <a:pt x="161170" y="691959"/>
                      <a:pt x="111902" y="726520"/>
                      <a:pt x="56016" y="739021"/>
                    </a:cubicBezTo>
                    <a:cubicBezTo>
                      <a:pt x="33220" y="744168"/>
                      <a:pt x="32485" y="736079"/>
                      <a:pt x="29543" y="725784"/>
                    </a:cubicBezTo>
                    <a:cubicBezTo>
                      <a:pt x="5277" y="622836"/>
                      <a:pt x="-8694" y="519153"/>
                      <a:pt x="6012" y="412528"/>
                    </a:cubicBezTo>
                    <a:cubicBezTo>
                      <a:pt x="14101" y="352965"/>
                      <a:pt x="22190" y="292667"/>
                      <a:pt x="33220" y="233839"/>
                    </a:cubicBezTo>
                    <a:cubicBezTo>
                      <a:pt x="36162" y="225015"/>
                      <a:pt x="37632" y="219868"/>
                      <a:pt x="46456" y="219133"/>
                    </a:cubicBezTo>
                    <a:close/>
                  </a:path>
                </a:pathLst>
              </a:custGeom>
              <a:solidFill>
                <a:srgbClr val="80706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1" name="Freeform: Shape 80">
                <a:extLst>
                  <a:ext uri="{FF2B5EF4-FFF2-40B4-BE49-F238E27FC236}">
                    <a16:creationId xmlns:a16="http://schemas.microsoft.com/office/drawing/2014/main" id="{D16B5BFD-D61F-4625-BFC1-E5ADBE7A1677}"/>
                  </a:ext>
                </a:extLst>
              </p:cNvPr>
              <p:cNvSpPr/>
              <p:nvPr/>
            </p:nvSpPr>
            <p:spPr>
              <a:xfrm>
                <a:off x="1003008" y="4621727"/>
                <a:ext cx="576509" cy="256369"/>
              </a:xfrm>
              <a:custGeom>
                <a:avLst/>
                <a:gdLst>
                  <a:gd name="connsiteX0" fmla="*/ 576510 w 576509"/>
                  <a:gd name="connsiteY0" fmla="*/ 241193 h 256369"/>
                  <a:gd name="connsiteX1" fmla="*/ 325022 w 576509"/>
                  <a:gd name="connsiteY1" fmla="*/ 238987 h 256369"/>
                  <a:gd name="connsiteX2" fmla="*/ 311786 w 576509"/>
                  <a:gd name="connsiteY2" fmla="*/ 164717 h 256369"/>
                  <a:gd name="connsiteX3" fmla="*/ 334581 w 576509"/>
                  <a:gd name="connsiteY3" fmla="*/ 137509 h 256369"/>
                  <a:gd name="connsiteX4" fmla="*/ 358113 w 576509"/>
                  <a:gd name="connsiteY4" fmla="*/ 116920 h 256369"/>
                  <a:gd name="connsiteX5" fmla="*/ 333111 w 576509"/>
                  <a:gd name="connsiteY5" fmla="*/ 102948 h 256369"/>
                  <a:gd name="connsiteX6" fmla="*/ 251488 w 576509"/>
                  <a:gd name="connsiteY6" fmla="*/ 91183 h 256369"/>
                  <a:gd name="connsiteX7" fmla="*/ 219868 w 576509"/>
                  <a:gd name="connsiteY7" fmla="*/ 110302 h 256369"/>
                  <a:gd name="connsiteX8" fmla="*/ 232369 w 576509"/>
                  <a:gd name="connsiteY8" fmla="*/ 132362 h 256369"/>
                  <a:gd name="connsiteX9" fmla="*/ 250017 w 576509"/>
                  <a:gd name="connsiteY9" fmla="*/ 211044 h 256369"/>
                  <a:gd name="connsiteX10" fmla="*/ 191189 w 576509"/>
                  <a:gd name="connsiteY10" fmla="*/ 252958 h 256369"/>
                  <a:gd name="connsiteX11" fmla="*/ 0 w 576509"/>
                  <a:gd name="connsiteY11" fmla="*/ 241193 h 256369"/>
                  <a:gd name="connsiteX12" fmla="*/ 0 w 576509"/>
                  <a:gd name="connsiteY12" fmla="*/ 11030 h 256369"/>
                  <a:gd name="connsiteX13" fmla="*/ 219132 w 576509"/>
                  <a:gd name="connsiteY13" fmla="*/ 33090 h 256369"/>
                  <a:gd name="connsiteX14" fmla="*/ 541948 w 576509"/>
                  <a:gd name="connsiteY14" fmla="*/ 0 h 256369"/>
                  <a:gd name="connsiteX15" fmla="*/ 541213 w 576509"/>
                  <a:gd name="connsiteY15" fmla="*/ 208838 h 256369"/>
                  <a:gd name="connsiteX16" fmla="*/ 576510 w 576509"/>
                  <a:gd name="connsiteY16" fmla="*/ 241193 h 256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6509" h="256369">
                    <a:moveTo>
                      <a:pt x="576510" y="241193"/>
                    </a:moveTo>
                    <a:cubicBezTo>
                      <a:pt x="492680" y="261782"/>
                      <a:pt x="407381" y="261782"/>
                      <a:pt x="325022" y="238987"/>
                    </a:cubicBezTo>
                    <a:cubicBezTo>
                      <a:pt x="294138" y="230163"/>
                      <a:pt x="316933" y="189719"/>
                      <a:pt x="311786" y="164717"/>
                    </a:cubicBezTo>
                    <a:cubicBezTo>
                      <a:pt x="308109" y="147804"/>
                      <a:pt x="311786" y="133832"/>
                      <a:pt x="334581" y="137509"/>
                    </a:cubicBezTo>
                    <a:cubicBezTo>
                      <a:pt x="350759" y="140451"/>
                      <a:pt x="359583" y="135303"/>
                      <a:pt x="358113" y="116920"/>
                    </a:cubicBezTo>
                    <a:cubicBezTo>
                      <a:pt x="356642" y="97801"/>
                      <a:pt x="343406" y="104419"/>
                      <a:pt x="333111" y="102948"/>
                    </a:cubicBezTo>
                    <a:cubicBezTo>
                      <a:pt x="305903" y="99271"/>
                      <a:pt x="278695" y="96330"/>
                      <a:pt x="251488" y="91183"/>
                    </a:cubicBezTo>
                    <a:cubicBezTo>
                      <a:pt x="234575" y="88241"/>
                      <a:pt x="225751" y="99271"/>
                      <a:pt x="219868" y="110302"/>
                    </a:cubicBezTo>
                    <a:cubicBezTo>
                      <a:pt x="214720" y="119861"/>
                      <a:pt x="225751" y="131627"/>
                      <a:pt x="232369" y="132362"/>
                    </a:cubicBezTo>
                    <a:cubicBezTo>
                      <a:pt x="302226" y="142657"/>
                      <a:pt x="247811" y="186777"/>
                      <a:pt x="250017" y="211044"/>
                    </a:cubicBezTo>
                    <a:cubicBezTo>
                      <a:pt x="252223" y="234575"/>
                      <a:pt x="223545" y="253694"/>
                      <a:pt x="191189" y="252958"/>
                    </a:cubicBezTo>
                    <a:cubicBezTo>
                      <a:pt x="127215" y="250752"/>
                      <a:pt x="63240" y="257370"/>
                      <a:pt x="0" y="241193"/>
                    </a:cubicBezTo>
                    <a:cubicBezTo>
                      <a:pt x="0" y="164717"/>
                      <a:pt x="0" y="87506"/>
                      <a:pt x="0" y="11030"/>
                    </a:cubicBezTo>
                    <a:cubicBezTo>
                      <a:pt x="72799" y="18384"/>
                      <a:pt x="145598" y="31620"/>
                      <a:pt x="219132" y="33090"/>
                    </a:cubicBezTo>
                    <a:cubicBezTo>
                      <a:pt x="327963" y="35296"/>
                      <a:pt x="435324" y="18384"/>
                      <a:pt x="541948" y="0"/>
                    </a:cubicBezTo>
                    <a:cubicBezTo>
                      <a:pt x="541948" y="69858"/>
                      <a:pt x="543419" y="138980"/>
                      <a:pt x="541213" y="208838"/>
                    </a:cubicBezTo>
                    <a:cubicBezTo>
                      <a:pt x="540478" y="236781"/>
                      <a:pt x="550037" y="245605"/>
                      <a:pt x="576510" y="241193"/>
                    </a:cubicBezTo>
                    <a:close/>
                  </a:path>
                </a:pathLst>
              </a:custGeom>
              <a:solidFill>
                <a:srgbClr val="4890C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2" name="Freeform: Shape 81">
                <a:extLst>
                  <a:ext uri="{FF2B5EF4-FFF2-40B4-BE49-F238E27FC236}">
                    <a16:creationId xmlns:a16="http://schemas.microsoft.com/office/drawing/2014/main" id="{D7663A7D-2170-4584-B92E-5AE3C0F85CC0}"/>
                  </a:ext>
                </a:extLst>
              </p:cNvPr>
              <p:cNvSpPr/>
              <p:nvPr/>
            </p:nvSpPr>
            <p:spPr>
              <a:xfrm>
                <a:off x="1418379" y="2845871"/>
                <a:ext cx="529586" cy="461795"/>
              </a:xfrm>
              <a:custGeom>
                <a:avLst/>
                <a:gdLst>
                  <a:gd name="connsiteX0" fmla="*/ 195700 w 529586"/>
                  <a:gd name="connsiteY0" fmla="*/ 461796 h 461795"/>
                  <a:gd name="connsiteX1" fmla="*/ 64074 w 529586"/>
                  <a:gd name="connsiteY1" fmla="*/ 363995 h 461795"/>
                  <a:gd name="connsiteX2" fmla="*/ 3775 w 529586"/>
                  <a:gd name="connsiteY2" fmla="*/ 251488 h 461795"/>
                  <a:gd name="connsiteX3" fmla="*/ 126578 w 529586"/>
                  <a:gd name="connsiteY3" fmla="*/ 0 h 461795"/>
                  <a:gd name="connsiteX4" fmla="*/ 423657 w 529586"/>
                  <a:gd name="connsiteY4" fmla="*/ 63240 h 461795"/>
                  <a:gd name="connsiteX5" fmla="*/ 472925 w 529586"/>
                  <a:gd name="connsiteY5" fmla="*/ 69122 h 461795"/>
                  <a:gd name="connsiteX6" fmla="*/ 507486 w 529586"/>
                  <a:gd name="connsiteY6" fmla="*/ 311050 h 461795"/>
                  <a:gd name="connsiteX7" fmla="*/ 353799 w 529586"/>
                  <a:gd name="connsiteY7" fmla="*/ 280166 h 461795"/>
                  <a:gd name="connsiteX8" fmla="*/ 343504 w 529586"/>
                  <a:gd name="connsiteY8" fmla="*/ 165452 h 461795"/>
                  <a:gd name="connsiteX9" fmla="*/ 332474 w 529586"/>
                  <a:gd name="connsiteY9" fmla="*/ 152952 h 461795"/>
                  <a:gd name="connsiteX10" fmla="*/ 185405 w 529586"/>
                  <a:gd name="connsiteY10" fmla="*/ 109566 h 461795"/>
                  <a:gd name="connsiteX11" fmla="*/ 144961 w 529586"/>
                  <a:gd name="connsiteY11" fmla="*/ 288990 h 461795"/>
                  <a:gd name="connsiteX12" fmla="*/ 231732 w 529586"/>
                  <a:gd name="connsiteY12" fmla="*/ 348553 h 461795"/>
                  <a:gd name="connsiteX13" fmla="*/ 217760 w 529586"/>
                  <a:gd name="connsiteY13" fmla="*/ 452972 h 461795"/>
                  <a:gd name="connsiteX14" fmla="*/ 195700 w 529586"/>
                  <a:gd name="connsiteY14" fmla="*/ 461796 h 4617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29586" h="461795">
                    <a:moveTo>
                      <a:pt x="195700" y="461796"/>
                    </a:moveTo>
                    <a:cubicBezTo>
                      <a:pt x="134666" y="452236"/>
                      <a:pt x="97899" y="420617"/>
                      <a:pt x="64074" y="363995"/>
                    </a:cubicBezTo>
                    <a:cubicBezTo>
                      <a:pt x="42013" y="327228"/>
                      <a:pt x="14805" y="294873"/>
                      <a:pt x="3775" y="251488"/>
                    </a:cubicBezTo>
                    <a:cubicBezTo>
                      <a:pt x="-14608" y="177953"/>
                      <a:pt x="35395" y="29414"/>
                      <a:pt x="126578" y="0"/>
                    </a:cubicBezTo>
                    <a:cubicBezTo>
                      <a:pt x="227320" y="13972"/>
                      <a:pt x="325121" y="38238"/>
                      <a:pt x="423657" y="63240"/>
                    </a:cubicBezTo>
                    <a:cubicBezTo>
                      <a:pt x="440570" y="67652"/>
                      <a:pt x="456747" y="66916"/>
                      <a:pt x="472925" y="69122"/>
                    </a:cubicBezTo>
                    <a:cubicBezTo>
                      <a:pt x="529546" y="122802"/>
                      <a:pt x="548665" y="218397"/>
                      <a:pt x="507486" y="311050"/>
                    </a:cubicBezTo>
                    <a:cubicBezTo>
                      <a:pt x="458218" y="291196"/>
                      <a:pt x="409685" y="266194"/>
                      <a:pt x="353799" y="280166"/>
                    </a:cubicBezTo>
                    <a:cubicBezTo>
                      <a:pt x="340563" y="242663"/>
                      <a:pt x="369976" y="201484"/>
                      <a:pt x="343504" y="165452"/>
                    </a:cubicBezTo>
                    <a:cubicBezTo>
                      <a:pt x="337621" y="163246"/>
                      <a:pt x="333945" y="158834"/>
                      <a:pt x="332474" y="152952"/>
                    </a:cubicBezTo>
                    <a:cubicBezTo>
                      <a:pt x="292765" y="94124"/>
                      <a:pt x="232467" y="76476"/>
                      <a:pt x="185405" y="109566"/>
                    </a:cubicBezTo>
                    <a:cubicBezTo>
                      <a:pt x="125842" y="151481"/>
                      <a:pt x="105253" y="238251"/>
                      <a:pt x="144961" y="288990"/>
                    </a:cubicBezTo>
                    <a:cubicBezTo>
                      <a:pt x="167022" y="316933"/>
                      <a:pt x="192023" y="343406"/>
                      <a:pt x="231732" y="348553"/>
                    </a:cubicBezTo>
                    <a:cubicBezTo>
                      <a:pt x="225849" y="383114"/>
                      <a:pt x="190553" y="412528"/>
                      <a:pt x="217760" y="452972"/>
                    </a:cubicBezTo>
                    <a:cubicBezTo>
                      <a:pt x="222172" y="460325"/>
                      <a:pt x="203789" y="460325"/>
                      <a:pt x="195700" y="461796"/>
                    </a:cubicBezTo>
                    <a:close/>
                  </a:path>
                </a:pathLst>
              </a:custGeom>
              <a:solidFill>
                <a:srgbClr val="FBE3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3" name="Freeform: Shape 82">
                <a:extLst>
                  <a:ext uri="{FF2B5EF4-FFF2-40B4-BE49-F238E27FC236}">
                    <a16:creationId xmlns:a16="http://schemas.microsoft.com/office/drawing/2014/main" id="{ECC8DE93-8CF5-4B27-B817-23E199A2201E}"/>
                  </a:ext>
                </a:extLst>
              </p:cNvPr>
              <p:cNvSpPr/>
              <p:nvPr/>
            </p:nvSpPr>
            <p:spPr>
              <a:xfrm>
                <a:off x="564142" y="3908285"/>
                <a:ext cx="381614" cy="646467"/>
              </a:xfrm>
              <a:custGeom>
                <a:avLst/>
                <a:gdLst>
                  <a:gd name="connsiteX0" fmla="*/ 153553 w 381614"/>
                  <a:gd name="connsiteY0" fmla="*/ 643584 h 646467"/>
                  <a:gd name="connsiteX1" fmla="*/ 13837 w 381614"/>
                  <a:gd name="connsiteY1" fmla="*/ 582551 h 646467"/>
                  <a:gd name="connsiteX2" fmla="*/ 3542 w 381614"/>
                  <a:gd name="connsiteY2" fmla="*/ 542842 h 646467"/>
                  <a:gd name="connsiteX3" fmla="*/ 319005 w 381614"/>
                  <a:gd name="connsiteY3" fmla="*/ 32514 h 646467"/>
                  <a:gd name="connsiteX4" fmla="*/ 362390 w 381614"/>
                  <a:gd name="connsiteY4" fmla="*/ 159 h 646467"/>
                  <a:gd name="connsiteX5" fmla="*/ 380774 w 381614"/>
                  <a:gd name="connsiteY5" fmla="*/ 25160 h 646467"/>
                  <a:gd name="connsiteX6" fmla="*/ 352831 w 381614"/>
                  <a:gd name="connsiteY6" fmla="*/ 86194 h 646467"/>
                  <a:gd name="connsiteX7" fmla="*/ 278561 w 381614"/>
                  <a:gd name="connsiteY7" fmla="*/ 189142 h 646467"/>
                  <a:gd name="connsiteX8" fmla="*/ 190320 w 381614"/>
                  <a:gd name="connsiteY8" fmla="*/ 528135 h 646467"/>
                  <a:gd name="connsiteX9" fmla="*/ 185172 w 381614"/>
                  <a:gd name="connsiteY9" fmla="*/ 611965 h 646467"/>
                  <a:gd name="connsiteX10" fmla="*/ 153553 w 381614"/>
                  <a:gd name="connsiteY10" fmla="*/ 643584 h 64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1614" h="646467">
                    <a:moveTo>
                      <a:pt x="153553" y="643584"/>
                    </a:moveTo>
                    <a:cubicBezTo>
                      <a:pt x="104285" y="634025"/>
                      <a:pt x="55752" y="614906"/>
                      <a:pt x="13837" y="582551"/>
                    </a:cubicBezTo>
                    <a:cubicBezTo>
                      <a:pt x="601" y="572256"/>
                      <a:pt x="-3811" y="560490"/>
                      <a:pt x="3542" y="542842"/>
                    </a:cubicBezTo>
                    <a:cubicBezTo>
                      <a:pt x="84430" y="357536"/>
                      <a:pt x="177819" y="180318"/>
                      <a:pt x="319005" y="32514"/>
                    </a:cubicBezTo>
                    <a:cubicBezTo>
                      <a:pt x="331506" y="19277"/>
                      <a:pt x="340330" y="-2048"/>
                      <a:pt x="362390" y="159"/>
                    </a:cubicBezTo>
                    <a:cubicBezTo>
                      <a:pt x="371214" y="894"/>
                      <a:pt x="385186" y="12659"/>
                      <a:pt x="380774" y="25160"/>
                    </a:cubicBezTo>
                    <a:cubicBezTo>
                      <a:pt x="373420" y="47221"/>
                      <a:pt x="363126" y="85458"/>
                      <a:pt x="352831" y="86194"/>
                    </a:cubicBezTo>
                    <a:cubicBezTo>
                      <a:pt x="279296" y="87664"/>
                      <a:pt x="291062" y="150904"/>
                      <a:pt x="278561" y="189142"/>
                    </a:cubicBezTo>
                    <a:cubicBezTo>
                      <a:pt x="241794" y="300179"/>
                      <a:pt x="215321" y="414157"/>
                      <a:pt x="190320" y="528135"/>
                    </a:cubicBezTo>
                    <a:cubicBezTo>
                      <a:pt x="183702" y="556814"/>
                      <a:pt x="186643" y="584022"/>
                      <a:pt x="185172" y="611965"/>
                    </a:cubicBezTo>
                    <a:cubicBezTo>
                      <a:pt x="184437" y="631819"/>
                      <a:pt x="189584" y="654615"/>
                      <a:pt x="153553" y="643584"/>
                    </a:cubicBezTo>
                    <a:close/>
                  </a:path>
                </a:pathLst>
              </a:custGeom>
              <a:solidFill>
                <a:srgbClr val="FAF6F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4" name="Freeform: Shape 83">
                <a:extLst>
                  <a:ext uri="{FF2B5EF4-FFF2-40B4-BE49-F238E27FC236}">
                    <a16:creationId xmlns:a16="http://schemas.microsoft.com/office/drawing/2014/main" id="{58C309D6-3648-49A8-863B-492F31982054}"/>
                  </a:ext>
                </a:extLst>
              </p:cNvPr>
              <p:cNvSpPr/>
              <p:nvPr/>
            </p:nvSpPr>
            <p:spPr>
              <a:xfrm>
                <a:off x="1577406" y="3916253"/>
                <a:ext cx="440376" cy="603006"/>
              </a:xfrm>
              <a:custGeom>
                <a:avLst/>
                <a:gdLst>
                  <a:gd name="connsiteX0" fmla="*/ 440376 w 440376"/>
                  <a:gd name="connsiteY0" fmla="*/ 526050 h 603006"/>
                  <a:gd name="connsiteX1" fmla="*/ 406551 w 440376"/>
                  <a:gd name="connsiteY1" fmla="*/ 555464 h 603006"/>
                  <a:gd name="connsiteX2" fmla="*/ 275660 w 440376"/>
                  <a:gd name="connsiteY2" fmla="*/ 601055 h 603006"/>
                  <a:gd name="connsiteX3" fmla="*/ 244775 w 440376"/>
                  <a:gd name="connsiteY3" fmla="*/ 566494 h 603006"/>
                  <a:gd name="connsiteX4" fmla="*/ 232274 w 440376"/>
                  <a:gd name="connsiteY4" fmla="*/ 436338 h 603006"/>
                  <a:gd name="connsiteX5" fmla="*/ 96971 w 440376"/>
                  <a:gd name="connsiteY5" fmla="*/ 128229 h 603006"/>
                  <a:gd name="connsiteX6" fmla="*/ 13142 w 440376"/>
                  <a:gd name="connsiteY6" fmla="*/ 35576 h 603006"/>
                  <a:gd name="connsiteX7" fmla="*/ 8730 w 440376"/>
                  <a:gd name="connsiteY7" fmla="*/ 3956 h 603006"/>
                  <a:gd name="connsiteX8" fmla="*/ 46232 w 440376"/>
                  <a:gd name="connsiteY8" fmla="*/ 7632 h 603006"/>
                  <a:gd name="connsiteX9" fmla="*/ 430817 w 440376"/>
                  <a:gd name="connsiteY9" fmla="*/ 517226 h 603006"/>
                  <a:gd name="connsiteX10" fmla="*/ 440376 w 440376"/>
                  <a:gd name="connsiteY10" fmla="*/ 526050 h 6030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40376" h="603006">
                    <a:moveTo>
                      <a:pt x="440376" y="526050"/>
                    </a:moveTo>
                    <a:cubicBezTo>
                      <a:pt x="429346" y="535609"/>
                      <a:pt x="419787" y="550316"/>
                      <a:pt x="406551" y="555464"/>
                    </a:cubicBezTo>
                    <a:cubicBezTo>
                      <a:pt x="363901" y="572377"/>
                      <a:pt x="319780" y="587819"/>
                      <a:pt x="275660" y="601055"/>
                    </a:cubicBezTo>
                    <a:cubicBezTo>
                      <a:pt x="246246" y="609879"/>
                      <a:pt x="233745" y="587084"/>
                      <a:pt x="244775" y="566494"/>
                    </a:cubicBezTo>
                    <a:cubicBezTo>
                      <a:pt x="270512" y="517961"/>
                      <a:pt x="248452" y="476782"/>
                      <a:pt x="232274" y="436338"/>
                    </a:cubicBezTo>
                    <a:cubicBezTo>
                      <a:pt x="188889" y="332655"/>
                      <a:pt x="143298" y="230442"/>
                      <a:pt x="96971" y="128229"/>
                    </a:cubicBezTo>
                    <a:cubicBezTo>
                      <a:pt x="77117" y="84108"/>
                      <a:pt x="19760" y="84108"/>
                      <a:pt x="13142" y="35576"/>
                    </a:cubicBezTo>
                    <a:cubicBezTo>
                      <a:pt x="11671" y="24545"/>
                      <a:pt x="-12595" y="13515"/>
                      <a:pt x="8730" y="3956"/>
                    </a:cubicBezTo>
                    <a:cubicBezTo>
                      <a:pt x="18289" y="-456"/>
                      <a:pt x="34467" y="-3398"/>
                      <a:pt x="46232" y="7632"/>
                    </a:cubicBezTo>
                    <a:cubicBezTo>
                      <a:pt x="204331" y="155437"/>
                      <a:pt x="344046" y="315742"/>
                      <a:pt x="430817" y="517226"/>
                    </a:cubicBezTo>
                    <a:cubicBezTo>
                      <a:pt x="432288" y="520167"/>
                      <a:pt x="435964" y="522373"/>
                      <a:pt x="440376" y="526050"/>
                    </a:cubicBezTo>
                    <a:close/>
                  </a:path>
                </a:pathLst>
              </a:custGeom>
              <a:solidFill>
                <a:srgbClr val="F9F2F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5" name="Freeform: Shape 84">
                <a:extLst>
                  <a:ext uri="{FF2B5EF4-FFF2-40B4-BE49-F238E27FC236}">
                    <a16:creationId xmlns:a16="http://schemas.microsoft.com/office/drawing/2014/main" id="{1A85272B-CA0A-44AD-9929-2D10FD99EF15}"/>
                  </a:ext>
                </a:extLst>
              </p:cNvPr>
              <p:cNvSpPr/>
              <p:nvPr/>
            </p:nvSpPr>
            <p:spPr>
              <a:xfrm>
                <a:off x="1544105" y="4574573"/>
                <a:ext cx="302870" cy="291550"/>
              </a:xfrm>
              <a:custGeom>
                <a:avLst/>
                <a:gdLst>
                  <a:gd name="connsiteX0" fmla="*/ 35413 w 302870"/>
                  <a:gd name="connsiteY0" fmla="*/ 288347 h 291550"/>
                  <a:gd name="connsiteX1" fmla="*/ 116 w 302870"/>
                  <a:gd name="connsiteY1" fmla="*/ 256727 h 291550"/>
                  <a:gd name="connsiteX2" fmla="*/ 852 w 302870"/>
                  <a:gd name="connsiteY2" fmla="*/ 46418 h 291550"/>
                  <a:gd name="connsiteX3" fmla="*/ 161892 w 302870"/>
                  <a:gd name="connsiteY3" fmla="*/ 92 h 291550"/>
                  <a:gd name="connsiteX4" fmla="*/ 253810 w 302870"/>
                  <a:gd name="connsiteY4" fmla="*/ 69214 h 291550"/>
                  <a:gd name="connsiteX5" fmla="*/ 301607 w 302870"/>
                  <a:gd name="connsiteY5" fmla="*/ 188340 h 291550"/>
                  <a:gd name="connsiteX6" fmla="*/ 172922 w 302870"/>
                  <a:gd name="connsiteY6" fmla="*/ 274375 h 291550"/>
                  <a:gd name="connsiteX7" fmla="*/ 35413 w 302870"/>
                  <a:gd name="connsiteY7" fmla="*/ 288347 h 291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2870" h="291550">
                    <a:moveTo>
                      <a:pt x="35413" y="288347"/>
                    </a:moveTo>
                    <a:cubicBezTo>
                      <a:pt x="11147" y="291288"/>
                      <a:pt x="-1354" y="287611"/>
                      <a:pt x="116" y="256727"/>
                    </a:cubicBezTo>
                    <a:cubicBezTo>
                      <a:pt x="3058" y="186869"/>
                      <a:pt x="852" y="116276"/>
                      <a:pt x="852" y="46418"/>
                    </a:cubicBezTo>
                    <a:cubicBezTo>
                      <a:pt x="56003" y="36124"/>
                      <a:pt x="103065" y="-2114"/>
                      <a:pt x="161892" y="92"/>
                    </a:cubicBezTo>
                    <a:cubicBezTo>
                      <a:pt x="187629" y="30241"/>
                      <a:pt x="219249" y="51566"/>
                      <a:pt x="253810" y="69214"/>
                    </a:cubicBezTo>
                    <a:cubicBezTo>
                      <a:pt x="297195" y="88333"/>
                      <a:pt x="306755" y="130248"/>
                      <a:pt x="301607" y="188340"/>
                    </a:cubicBezTo>
                    <a:cubicBezTo>
                      <a:pt x="293519" y="275110"/>
                      <a:pt x="222190" y="264080"/>
                      <a:pt x="172922" y="274375"/>
                    </a:cubicBezTo>
                    <a:cubicBezTo>
                      <a:pt x="129537" y="283934"/>
                      <a:pt x="82475" y="297906"/>
                      <a:pt x="35413" y="288347"/>
                    </a:cubicBezTo>
                    <a:close/>
                  </a:path>
                </a:pathLst>
              </a:custGeom>
              <a:solidFill>
                <a:srgbClr val="68BDE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6" name="Freeform: Shape 85">
                <a:extLst>
                  <a:ext uri="{FF2B5EF4-FFF2-40B4-BE49-F238E27FC236}">
                    <a16:creationId xmlns:a16="http://schemas.microsoft.com/office/drawing/2014/main" id="{DC23D659-2D19-47A3-846E-761852A43E17}"/>
                  </a:ext>
                </a:extLst>
              </p:cNvPr>
              <p:cNvSpPr/>
              <p:nvPr/>
            </p:nvSpPr>
            <p:spPr>
              <a:xfrm>
                <a:off x="127214" y="2327454"/>
                <a:ext cx="195906" cy="650598"/>
              </a:xfrm>
              <a:custGeom>
                <a:avLst/>
                <a:gdLst>
                  <a:gd name="connsiteX0" fmla="*/ 195601 w 195906"/>
                  <a:gd name="connsiteY0" fmla="*/ 0 h 650598"/>
                  <a:gd name="connsiteX1" fmla="*/ 172806 w 195906"/>
                  <a:gd name="connsiteY1" fmla="*/ 139715 h 650598"/>
                  <a:gd name="connsiteX2" fmla="*/ 183836 w 195906"/>
                  <a:gd name="connsiteY2" fmla="*/ 510329 h 650598"/>
                  <a:gd name="connsiteX3" fmla="*/ 136039 w 195906"/>
                  <a:gd name="connsiteY3" fmla="*/ 587540 h 650598"/>
                  <a:gd name="connsiteX4" fmla="*/ 114714 w 195906"/>
                  <a:gd name="connsiteY4" fmla="*/ 645632 h 650598"/>
                  <a:gd name="connsiteX5" fmla="*/ 0 w 195906"/>
                  <a:gd name="connsiteY5" fmla="*/ 599305 h 650598"/>
                  <a:gd name="connsiteX6" fmla="*/ 10295 w 195906"/>
                  <a:gd name="connsiteY6" fmla="*/ 549302 h 650598"/>
                  <a:gd name="connsiteX7" fmla="*/ 11030 w 195906"/>
                  <a:gd name="connsiteY7" fmla="*/ 368407 h 650598"/>
                  <a:gd name="connsiteX8" fmla="*/ 8089 w 195906"/>
                  <a:gd name="connsiteY8" fmla="*/ 324287 h 650598"/>
                  <a:gd name="connsiteX9" fmla="*/ 111772 w 195906"/>
                  <a:gd name="connsiteY9" fmla="*/ 213250 h 650598"/>
                  <a:gd name="connsiteX10" fmla="*/ 161776 w 195906"/>
                  <a:gd name="connsiteY10" fmla="*/ 66181 h 650598"/>
                  <a:gd name="connsiteX11" fmla="*/ 195601 w 195906"/>
                  <a:gd name="connsiteY11" fmla="*/ 0 h 6505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95906" h="650598">
                    <a:moveTo>
                      <a:pt x="195601" y="0"/>
                    </a:moveTo>
                    <a:cubicBezTo>
                      <a:pt x="198543" y="48533"/>
                      <a:pt x="179424" y="92653"/>
                      <a:pt x="172806" y="139715"/>
                    </a:cubicBezTo>
                    <a:cubicBezTo>
                      <a:pt x="155893" y="263989"/>
                      <a:pt x="150010" y="386791"/>
                      <a:pt x="183836" y="510329"/>
                    </a:cubicBezTo>
                    <a:cubicBezTo>
                      <a:pt x="194131" y="548567"/>
                      <a:pt x="180159" y="580922"/>
                      <a:pt x="136039" y="587540"/>
                    </a:cubicBezTo>
                    <a:cubicBezTo>
                      <a:pt x="95595" y="594158"/>
                      <a:pt x="99271" y="615483"/>
                      <a:pt x="114714" y="645632"/>
                    </a:cubicBezTo>
                    <a:cubicBezTo>
                      <a:pt x="72799" y="636072"/>
                      <a:pt x="11030" y="683870"/>
                      <a:pt x="0" y="599305"/>
                    </a:cubicBezTo>
                    <a:cubicBezTo>
                      <a:pt x="23531" y="587540"/>
                      <a:pt x="12501" y="564744"/>
                      <a:pt x="10295" y="549302"/>
                    </a:cubicBezTo>
                    <a:cubicBezTo>
                      <a:pt x="2206" y="489004"/>
                      <a:pt x="1471" y="428706"/>
                      <a:pt x="11030" y="368407"/>
                    </a:cubicBezTo>
                    <a:cubicBezTo>
                      <a:pt x="13236" y="354436"/>
                      <a:pt x="16178" y="338258"/>
                      <a:pt x="8089" y="324287"/>
                    </a:cubicBezTo>
                    <a:cubicBezTo>
                      <a:pt x="52209" y="296344"/>
                      <a:pt x="97065" y="265459"/>
                      <a:pt x="111772" y="213250"/>
                    </a:cubicBezTo>
                    <a:cubicBezTo>
                      <a:pt x="125008" y="163246"/>
                      <a:pt x="149275" y="116920"/>
                      <a:pt x="161776" y="66181"/>
                    </a:cubicBezTo>
                    <a:cubicBezTo>
                      <a:pt x="167658" y="41915"/>
                      <a:pt x="176483" y="18384"/>
                      <a:pt x="195601" y="0"/>
                    </a:cubicBezTo>
                    <a:close/>
                  </a:path>
                </a:pathLst>
              </a:custGeom>
              <a:solidFill>
                <a:srgbClr val="80706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7" name="Freeform: Shape 86">
                <a:extLst>
                  <a:ext uri="{FF2B5EF4-FFF2-40B4-BE49-F238E27FC236}">
                    <a16:creationId xmlns:a16="http://schemas.microsoft.com/office/drawing/2014/main" id="{579F1999-225F-436F-896E-0F9BA48A09EE}"/>
                  </a:ext>
                </a:extLst>
              </p:cNvPr>
              <p:cNvSpPr/>
              <p:nvPr/>
            </p:nvSpPr>
            <p:spPr>
              <a:xfrm>
                <a:off x="1083161" y="2823020"/>
                <a:ext cx="380908" cy="222440"/>
              </a:xfrm>
              <a:custGeom>
                <a:avLst/>
                <a:gdLst>
                  <a:gd name="connsiteX0" fmla="*/ 380908 w 380908"/>
                  <a:gd name="connsiteY0" fmla="*/ 23587 h 222440"/>
                  <a:gd name="connsiteX1" fmla="*/ 300756 w 380908"/>
                  <a:gd name="connsiteY1" fmla="*/ 197864 h 222440"/>
                  <a:gd name="connsiteX2" fmla="*/ 277225 w 380908"/>
                  <a:gd name="connsiteY2" fmla="*/ 219189 h 222440"/>
                  <a:gd name="connsiteX3" fmla="*/ 236781 w 380908"/>
                  <a:gd name="connsiteY3" fmla="*/ 219189 h 222440"/>
                  <a:gd name="connsiteX4" fmla="*/ 66916 w 380908"/>
                  <a:gd name="connsiteY4" fmla="*/ 116240 h 222440"/>
                  <a:gd name="connsiteX5" fmla="*/ 0 w 380908"/>
                  <a:gd name="connsiteY5" fmla="*/ 11822 h 222440"/>
                  <a:gd name="connsiteX6" fmla="*/ 22060 w 380908"/>
                  <a:gd name="connsiteY6" fmla="*/ 56 h 222440"/>
                  <a:gd name="connsiteX7" fmla="*/ 369143 w 380908"/>
                  <a:gd name="connsiteY7" fmla="*/ 11822 h 222440"/>
                  <a:gd name="connsiteX8" fmla="*/ 380908 w 380908"/>
                  <a:gd name="connsiteY8" fmla="*/ 23587 h 222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908" h="222440">
                    <a:moveTo>
                      <a:pt x="380908" y="23587"/>
                    </a:moveTo>
                    <a:cubicBezTo>
                      <a:pt x="340464" y="75796"/>
                      <a:pt x="311786" y="133153"/>
                      <a:pt x="300756" y="197864"/>
                    </a:cubicBezTo>
                    <a:cubicBezTo>
                      <a:pt x="297814" y="214041"/>
                      <a:pt x="295608" y="222130"/>
                      <a:pt x="277225" y="219189"/>
                    </a:cubicBezTo>
                    <a:cubicBezTo>
                      <a:pt x="263988" y="217718"/>
                      <a:pt x="250017" y="218453"/>
                      <a:pt x="236781" y="219189"/>
                    </a:cubicBezTo>
                    <a:cubicBezTo>
                      <a:pt x="156628" y="225071"/>
                      <a:pt x="77211" y="236101"/>
                      <a:pt x="66916" y="116240"/>
                    </a:cubicBezTo>
                    <a:cubicBezTo>
                      <a:pt x="63975" y="79473"/>
                      <a:pt x="23531" y="46383"/>
                      <a:pt x="0" y="11822"/>
                    </a:cubicBezTo>
                    <a:cubicBezTo>
                      <a:pt x="2941" y="-679"/>
                      <a:pt x="12501" y="56"/>
                      <a:pt x="22060" y="56"/>
                    </a:cubicBezTo>
                    <a:cubicBezTo>
                      <a:pt x="138245" y="791"/>
                      <a:pt x="254429" y="-3621"/>
                      <a:pt x="369143" y="11822"/>
                    </a:cubicBezTo>
                    <a:cubicBezTo>
                      <a:pt x="377967" y="13292"/>
                      <a:pt x="378702" y="18440"/>
                      <a:pt x="380908" y="23587"/>
                    </a:cubicBezTo>
                    <a:close/>
                  </a:path>
                </a:pathLst>
              </a:custGeom>
              <a:solidFill>
                <a:srgbClr val="FDE2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8" name="Freeform: Shape 87">
                <a:extLst>
                  <a:ext uri="{FF2B5EF4-FFF2-40B4-BE49-F238E27FC236}">
                    <a16:creationId xmlns:a16="http://schemas.microsoft.com/office/drawing/2014/main" id="{4D9EA684-6E16-409F-9080-0152514AEE0E}"/>
                  </a:ext>
                </a:extLst>
              </p:cNvPr>
              <p:cNvSpPr/>
              <p:nvPr/>
            </p:nvSpPr>
            <p:spPr>
              <a:xfrm>
                <a:off x="37338" y="3007266"/>
                <a:ext cx="283561" cy="487340"/>
              </a:xfrm>
              <a:custGeom>
                <a:avLst/>
                <a:gdLst>
                  <a:gd name="connsiteX0" fmla="*/ 250917 w 283561"/>
                  <a:gd name="connsiteY0" fmla="*/ 392319 h 487340"/>
                  <a:gd name="connsiteX1" fmla="*/ 260476 w 283561"/>
                  <a:gd name="connsiteY1" fmla="*/ 395996 h 487340"/>
                  <a:gd name="connsiteX2" fmla="*/ 278124 w 283561"/>
                  <a:gd name="connsiteY2" fmla="*/ 479090 h 487340"/>
                  <a:gd name="connsiteX3" fmla="*/ 181794 w 283561"/>
                  <a:gd name="connsiteY3" fmla="*/ 462177 h 487340"/>
                  <a:gd name="connsiteX4" fmla="*/ 30313 w 283561"/>
                  <a:gd name="connsiteY4" fmla="*/ 87152 h 487340"/>
                  <a:gd name="connsiteX5" fmla="*/ 195030 w 283561"/>
                  <a:gd name="connsiteY5" fmla="*/ 1116 h 487340"/>
                  <a:gd name="connsiteX6" fmla="*/ 215620 w 283561"/>
                  <a:gd name="connsiteY6" fmla="*/ 58473 h 487340"/>
                  <a:gd name="connsiteX7" fmla="*/ 114878 w 283561"/>
                  <a:gd name="connsiteY7" fmla="*/ 132008 h 487340"/>
                  <a:gd name="connsiteX8" fmla="*/ 250917 w 283561"/>
                  <a:gd name="connsiteY8" fmla="*/ 392319 h 487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561" h="487340">
                    <a:moveTo>
                      <a:pt x="250917" y="392319"/>
                    </a:moveTo>
                    <a:cubicBezTo>
                      <a:pt x="253858" y="393790"/>
                      <a:pt x="260476" y="395261"/>
                      <a:pt x="260476" y="395996"/>
                    </a:cubicBezTo>
                    <a:cubicBezTo>
                      <a:pt x="259741" y="426881"/>
                      <a:pt x="297243" y="462912"/>
                      <a:pt x="278124" y="479090"/>
                    </a:cubicBezTo>
                    <a:cubicBezTo>
                      <a:pt x="252387" y="501150"/>
                      <a:pt x="214149" y="473207"/>
                      <a:pt x="181794" y="462177"/>
                    </a:cubicBezTo>
                    <a:cubicBezTo>
                      <a:pt x="53844" y="417321"/>
                      <a:pt x="-54987" y="225396"/>
                      <a:pt x="30313" y="87152"/>
                    </a:cubicBezTo>
                    <a:cubicBezTo>
                      <a:pt x="61198" y="37148"/>
                      <a:pt x="139144" y="-7708"/>
                      <a:pt x="195030" y="1116"/>
                    </a:cubicBezTo>
                    <a:cubicBezTo>
                      <a:pt x="235474" y="6999"/>
                      <a:pt x="206796" y="40090"/>
                      <a:pt x="215620" y="58473"/>
                    </a:cubicBezTo>
                    <a:cubicBezTo>
                      <a:pt x="172970" y="59944"/>
                      <a:pt x="121496" y="92299"/>
                      <a:pt x="114878" y="132008"/>
                    </a:cubicBezTo>
                    <a:cubicBezTo>
                      <a:pt x="100171" y="223190"/>
                      <a:pt x="118555" y="365847"/>
                      <a:pt x="250917" y="392319"/>
                    </a:cubicBezTo>
                    <a:close/>
                  </a:path>
                </a:pathLst>
              </a:custGeom>
              <a:solidFill>
                <a:srgbClr val="FBE2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89" name="Freeform: Shape 88">
                <a:extLst>
                  <a:ext uri="{FF2B5EF4-FFF2-40B4-BE49-F238E27FC236}">
                    <a16:creationId xmlns:a16="http://schemas.microsoft.com/office/drawing/2014/main" id="{B1900CD2-7A1D-45DC-9BB1-1CEFDCB3F40F}"/>
                  </a:ext>
                </a:extLst>
              </p:cNvPr>
              <p:cNvSpPr/>
              <p:nvPr/>
            </p:nvSpPr>
            <p:spPr>
              <a:xfrm>
                <a:off x="2179437" y="3053213"/>
                <a:ext cx="313433" cy="457618"/>
              </a:xfrm>
              <a:custGeom>
                <a:avLst/>
                <a:gdLst>
                  <a:gd name="connsiteX0" fmla="*/ 68508 w 313433"/>
                  <a:gd name="connsiteY0" fmla="*/ 58118 h 457618"/>
                  <a:gd name="connsiteX1" fmla="*/ 237637 w 313433"/>
                  <a:gd name="connsiteY1" fmla="*/ 25027 h 457618"/>
                  <a:gd name="connsiteX2" fmla="*/ 298671 w 313433"/>
                  <a:gd name="connsiteY2" fmla="*/ 253719 h 457618"/>
                  <a:gd name="connsiteX3" fmla="*/ 121 w 313433"/>
                  <a:gd name="connsiteY3" fmla="*/ 457410 h 457618"/>
                  <a:gd name="connsiteX4" fmla="*/ 22182 w 313433"/>
                  <a:gd name="connsiteY4" fmla="*/ 391964 h 457618"/>
                  <a:gd name="connsiteX5" fmla="*/ 184693 w 313433"/>
                  <a:gd name="connsiteY5" fmla="*/ 286075 h 457618"/>
                  <a:gd name="connsiteX6" fmla="*/ 68508 w 313433"/>
                  <a:gd name="connsiteY6" fmla="*/ 58118 h 457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433" h="457618">
                    <a:moveTo>
                      <a:pt x="68508" y="58118"/>
                    </a:moveTo>
                    <a:cubicBezTo>
                      <a:pt x="94245" y="-2916"/>
                      <a:pt x="183222" y="-19093"/>
                      <a:pt x="237637" y="25027"/>
                    </a:cubicBezTo>
                    <a:cubicBezTo>
                      <a:pt x="314849" y="86796"/>
                      <a:pt x="328820" y="169155"/>
                      <a:pt x="298671" y="253719"/>
                    </a:cubicBezTo>
                    <a:cubicBezTo>
                      <a:pt x="256756" y="372110"/>
                      <a:pt x="143513" y="462557"/>
                      <a:pt x="121" y="457410"/>
                    </a:cubicBezTo>
                    <a:cubicBezTo>
                      <a:pt x="-2085" y="432408"/>
                      <a:pt x="26594" y="417701"/>
                      <a:pt x="22182" y="391964"/>
                    </a:cubicBezTo>
                    <a:cubicBezTo>
                      <a:pt x="87627" y="374316"/>
                      <a:pt x="145719" y="348579"/>
                      <a:pt x="184693" y="286075"/>
                    </a:cubicBezTo>
                    <a:cubicBezTo>
                      <a:pt x="245726" y="189009"/>
                      <a:pt x="184693" y="64001"/>
                      <a:pt x="68508" y="58118"/>
                    </a:cubicBezTo>
                    <a:close/>
                  </a:path>
                </a:pathLst>
              </a:custGeom>
              <a:solidFill>
                <a:srgbClr val="FAE1C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0" name="Freeform: Shape 89">
                <a:extLst>
                  <a:ext uri="{FF2B5EF4-FFF2-40B4-BE49-F238E27FC236}">
                    <a16:creationId xmlns:a16="http://schemas.microsoft.com/office/drawing/2014/main" id="{5D5F260A-8F26-4B38-8A89-486ED5CD585E}"/>
                  </a:ext>
                </a:extLst>
              </p:cNvPr>
              <p:cNvSpPr/>
              <p:nvPr/>
            </p:nvSpPr>
            <p:spPr>
              <a:xfrm>
                <a:off x="769460" y="4598196"/>
                <a:ext cx="233548" cy="266514"/>
              </a:xfrm>
              <a:custGeom>
                <a:avLst/>
                <a:gdLst>
                  <a:gd name="connsiteX0" fmla="*/ 233549 w 233548"/>
                  <a:gd name="connsiteY0" fmla="*/ 34561 h 266514"/>
                  <a:gd name="connsiteX1" fmla="*/ 233549 w 233548"/>
                  <a:gd name="connsiteY1" fmla="*/ 264724 h 266514"/>
                  <a:gd name="connsiteX2" fmla="*/ 54125 w 233548"/>
                  <a:gd name="connsiteY2" fmla="*/ 252958 h 266514"/>
                  <a:gd name="connsiteX3" fmla="*/ 10004 w 233548"/>
                  <a:gd name="connsiteY3" fmla="*/ 197072 h 266514"/>
                  <a:gd name="connsiteX4" fmla="*/ 26182 w 233548"/>
                  <a:gd name="connsiteY4" fmla="*/ 69122 h 266514"/>
                  <a:gd name="connsiteX5" fmla="*/ 107070 w 233548"/>
                  <a:gd name="connsiteY5" fmla="*/ 0 h 266514"/>
                  <a:gd name="connsiteX6" fmla="*/ 233549 w 233548"/>
                  <a:gd name="connsiteY6" fmla="*/ 34561 h 26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33548" h="266514">
                    <a:moveTo>
                      <a:pt x="233549" y="34561"/>
                    </a:moveTo>
                    <a:cubicBezTo>
                      <a:pt x="233549" y="111037"/>
                      <a:pt x="233549" y="188248"/>
                      <a:pt x="233549" y="264724"/>
                    </a:cubicBezTo>
                    <a:cubicBezTo>
                      <a:pt x="173251" y="272813"/>
                      <a:pt x="114423" y="250752"/>
                      <a:pt x="54125" y="252958"/>
                    </a:cubicBezTo>
                    <a:cubicBezTo>
                      <a:pt x="20299" y="253694"/>
                      <a:pt x="12210" y="226486"/>
                      <a:pt x="10004" y="197072"/>
                    </a:cubicBezTo>
                    <a:cubicBezTo>
                      <a:pt x="7063" y="152951"/>
                      <a:pt x="-18674" y="106625"/>
                      <a:pt x="26182" y="69122"/>
                    </a:cubicBezTo>
                    <a:cubicBezTo>
                      <a:pt x="65890" y="61033"/>
                      <a:pt x="60008" y="0"/>
                      <a:pt x="107070" y="0"/>
                    </a:cubicBezTo>
                    <a:cubicBezTo>
                      <a:pt x="148984" y="11766"/>
                      <a:pt x="191634" y="22796"/>
                      <a:pt x="233549" y="34561"/>
                    </a:cubicBezTo>
                    <a:close/>
                  </a:path>
                </a:pathLst>
              </a:custGeom>
              <a:solidFill>
                <a:srgbClr val="67BDE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1" name="Freeform: Shape 90">
                <a:extLst>
                  <a:ext uri="{FF2B5EF4-FFF2-40B4-BE49-F238E27FC236}">
                    <a16:creationId xmlns:a16="http://schemas.microsoft.com/office/drawing/2014/main" id="{C1B7BCEC-15EA-4E30-A737-996AE6DBAD5C}"/>
                  </a:ext>
                </a:extLst>
              </p:cNvPr>
              <p:cNvSpPr/>
              <p:nvPr/>
            </p:nvSpPr>
            <p:spPr>
              <a:xfrm>
                <a:off x="138979" y="1924485"/>
                <a:ext cx="414733" cy="714018"/>
              </a:xfrm>
              <a:custGeom>
                <a:avLst/>
                <a:gdLst>
                  <a:gd name="connsiteX0" fmla="*/ 183836 w 414733"/>
                  <a:gd name="connsiteY0" fmla="*/ 402968 h 714018"/>
                  <a:gd name="connsiteX1" fmla="*/ 105890 w 414733"/>
                  <a:gd name="connsiteY1" fmla="*/ 591217 h 714018"/>
                  <a:gd name="connsiteX2" fmla="*/ 0 w 414733"/>
                  <a:gd name="connsiteY2" fmla="*/ 714019 h 714018"/>
                  <a:gd name="connsiteX3" fmla="*/ 114714 w 414733"/>
                  <a:gd name="connsiteY3" fmla="*/ 346347 h 714018"/>
                  <a:gd name="connsiteX4" fmla="*/ 393409 w 414733"/>
                  <a:gd name="connsiteY4" fmla="*/ 4412 h 714018"/>
                  <a:gd name="connsiteX5" fmla="*/ 414734 w 414733"/>
                  <a:gd name="connsiteY5" fmla="*/ 0 h 714018"/>
                  <a:gd name="connsiteX6" fmla="*/ 252958 w 414733"/>
                  <a:gd name="connsiteY6" fmla="*/ 244134 h 714018"/>
                  <a:gd name="connsiteX7" fmla="*/ 183836 w 414733"/>
                  <a:gd name="connsiteY7" fmla="*/ 402968 h 714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4733" h="714018">
                    <a:moveTo>
                      <a:pt x="183836" y="402968"/>
                    </a:moveTo>
                    <a:cubicBezTo>
                      <a:pt x="136774" y="456649"/>
                      <a:pt x="129421" y="527977"/>
                      <a:pt x="105890" y="591217"/>
                    </a:cubicBezTo>
                    <a:cubicBezTo>
                      <a:pt x="83829" y="648573"/>
                      <a:pt x="62504" y="696371"/>
                      <a:pt x="0" y="714019"/>
                    </a:cubicBezTo>
                    <a:cubicBezTo>
                      <a:pt x="25002" y="587540"/>
                      <a:pt x="52945" y="461796"/>
                      <a:pt x="114714" y="346347"/>
                    </a:cubicBezTo>
                    <a:cubicBezTo>
                      <a:pt x="185307" y="213985"/>
                      <a:pt x="285313" y="105890"/>
                      <a:pt x="393409" y="4412"/>
                    </a:cubicBezTo>
                    <a:cubicBezTo>
                      <a:pt x="400027" y="-1471"/>
                      <a:pt x="407380" y="735"/>
                      <a:pt x="414734" y="0"/>
                    </a:cubicBezTo>
                    <a:cubicBezTo>
                      <a:pt x="361789" y="82358"/>
                      <a:pt x="300020" y="157364"/>
                      <a:pt x="252958" y="244134"/>
                    </a:cubicBezTo>
                    <a:cubicBezTo>
                      <a:pt x="225015" y="296344"/>
                      <a:pt x="216926" y="354436"/>
                      <a:pt x="183836" y="402968"/>
                    </a:cubicBezTo>
                    <a:close/>
                  </a:path>
                </a:pathLst>
              </a:custGeom>
              <a:solidFill>
                <a:srgbClr val="96847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2" name="Freeform: Shape 91">
                <a:extLst>
                  <a:ext uri="{FF2B5EF4-FFF2-40B4-BE49-F238E27FC236}">
                    <a16:creationId xmlns:a16="http://schemas.microsoft.com/office/drawing/2014/main" id="{CD5CD3FD-FAFB-41A9-B329-34BA0342A798}"/>
                  </a:ext>
                </a:extLst>
              </p:cNvPr>
              <p:cNvSpPr/>
              <p:nvPr/>
            </p:nvSpPr>
            <p:spPr>
              <a:xfrm>
                <a:off x="2189853" y="3111330"/>
                <a:ext cx="199301" cy="333846"/>
              </a:xfrm>
              <a:custGeom>
                <a:avLst/>
                <a:gdLst>
                  <a:gd name="connsiteX0" fmla="*/ 58092 w 199301"/>
                  <a:gd name="connsiteY0" fmla="*/ 0 h 333846"/>
                  <a:gd name="connsiteX1" fmla="*/ 197072 w 199301"/>
                  <a:gd name="connsiteY1" fmla="*/ 108096 h 333846"/>
                  <a:gd name="connsiteX2" fmla="*/ 101478 w 199301"/>
                  <a:gd name="connsiteY2" fmla="*/ 300756 h 333846"/>
                  <a:gd name="connsiteX3" fmla="*/ 11766 w 199301"/>
                  <a:gd name="connsiteY3" fmla="*/ 333846 h 333846"/>
                  <a:gd name="connsiteX4" fmla="*/ 0 w 199301"/>
                  <a:gd name="connsiteY4" fmla="*/ 264724 h 333846"/>
                  <a:gd name="connsiteX5" fmla="*/ 11766 w 199301"/>
                  <a:gd name="connsiteY5" fmla="*/ 138245 h 333846"/>
                  <a:gd name="connsiteX6" fmla="*/ 43385 w 199301"/>
                  <a:gd name="connsiteY6" fmla="*/ 61769 h 333846"/>
                  <a:gd name="connsiteX7" fmla="*/ 58092 w 199301"/>
                  <a:gd name="connsiteY7" fmla="*/ 0 h 333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9301" h="333846">
                    <a:moveTo>
                      <a:pt x="58092" y="0"/>
                    </a:moveTo>
                    <a:cubicBezTo>
                      <a:pt x="122067" y="8089"/>
                      <a:pt x="189719" y="60298"/>
                      <a:pt x="197072" y="108096"/>
                    </a:cubicBezTo>
                    <a:cubicBezTo>
                      <a:pt x="209573" y="182365"/>
                      <a:pt x="168394" y="259576"/>
                      <a:pt x="101478" y="300756"/>
                    </a:cubicBezTo>
                    <a:cubicBezTo>
                      <a:pt x="72799" y="318404"/>
                      <a:pt x="39709" y="318404"/>
                      <a:pt x="11766" y="333846"/>
                    </a:cubicBezTo>
                    <a:cubicBezTo>
                      <a:pt x="9560" y="310315"/>
                      <a:pt x="47062" y="280901"/>
                      <a:pt x="0" y="264724"/>
                    </a:cubicBezTo>
                    <a:cubicBezTo>
                      <a:pt x="20590" y="224280"/>
                      <a:pt x="9560" y="180159"/>
                      <a:pt x="11766" y="138245"/>
                    </a:cubicBezTo>
                    <a:cubicBezTo>
                      <a:pt x="61034" y="131627"/>
                      <a:pt x="22060" y="85300"/>
                      <a:pt x="43385" y="61769"/>
                    </a:cubicBezTo>
                    <a:cubicBezTo>
                      <a:pt x="51474" y="53680"/>
                      <a:pt x="59563" y="22796"/>
                      <a:pt x="58092" y="0"/>
                    </a:cubicBezTo>
                    <a:close/>
                  </a:path>
                </a:pathLst>
              </a:custGeom>
              <a:solidFill>
                <a:srgbClr val="F6B8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3" name="Freeform: Shape 92">
                <a:extLst>
                  <a:ext uri="{FF2B5EF4-FFF2-40B4-BE49-F238E27FC236}">
                    <a16:creationId xmlns:a16="http://schemas.microsoft.com/office/drawing/2014/main" id="{2617162C-B003-4CF7-9757-2B78D6FA24A9}"/>
                  </a:ext>
                </a:extLst>
              </p:cNvPr>
              <p:cNvSpPr/>
              <p:nvPr/>
            </p:nvSpPr>
            <p:spPr>
              <a:xfrm>
                <a:off x="920995" y="5024521"/>
                <a:ext cx="278350" cy="185522"/>
              </a:xfrm>
              <a:custGeom>
                <a:avLst/>
                <a:gdLst>
                  <a:gd name="connsiteX0" fmla="*/ 173197 w 278350"/>
                  <a:gd name="connsiteY0" fmla="*/ 184745 h 185522"/>
                  <a:gd name="connsiteX1" fmla="*/ 391 w 278350"/>
                  <a:gd name="connsiteY1" fmla="*/ 24440 h 185522"/>
                  <a:gd name="connsiteX2" fmla="*/ 32011 w 278350"/>
                  <a:gd name="connsiteY2" fmla="*/ 2380 h 185522"/>
                  <a:gd name="connsiteX3" fmla="*/ 255555 w 278350"/>
                  <a:gd name="connsiteY3" fmla="*/ 4586 h 185522"/>
                  <a:gd name="connsiteX4" fmla="*/ 278351 w 278350"/>
                  <a:gd name="connsiteY4" fmla="*/ 20764 h 185522"/>
                  <a:gd name="connsiteX5" fmla="*/ 278351 w 278350"/>
                  <a:gd name="connsiteY5" fmla="*/ 153125 h 185522"/>
                  <a:gd name="connsiteX6" fmla="*/ 243054 w 278350"/>
                  <a:gd name="connsiteY6" fmla="*/ 185481 h 185522"/>
                  <a:gd name="connsiteX7" fmla="*/ 173197 w 278350"/>
                  <a:gd name="connsiteY7" fmla="*/ 184745 h 185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350" h="185522">
                    <a:moveTo>
                      <a:pt x="173197" y="184745"/>
                    </a:moveTo>
                    <a:cubicBezTo>
                      <a:pt x="72454" y="184745"/>
                      <a:pt x="12892" y="129595"/>
                      <a:pt x="391" y="24440"/>
                    </a:cubicBezTo>
                    <a:cubicBezTo>
                      <a:pt x="-2551" y="-1297"/>
                      <a:pt x="11421" y="-2767"/>
                      <a:pt x="32011" y="2380"/>
                    </a:cubicBezTo>
                    <a:cubicBezTo>
                      <a:pt x="106280" y="20764"/>
                      <a:pt x="181285" y="16352"/>
                      <a:pt x="255555" y="4586"/>
                    </a:cubicBezTo>
                    <a:cubicBezTo>
                      <a:pt x="275409" y="1645"/>
                      <a:pt x="278351" y="2380"/>
                      <a:pt x="278351" y="20764"/>
                    </a:cubicBezTo>
                    <a:cubicBezTo>
                      <a:pt x="277615" y="64884"/>
                      <a:pt x="277615" y="109005"/>
                      <a:pt x="278351" y="153125"/>
                    </a:cubicBezTo>
                    <a:cubicBezTo>
                      <a:pt x="278351" y="177392"/>
                      <a:pt x="265850" y="186216"/>
                      <a:pt x="243054" y="185481"/>
                    </a:cubicBezTo>
                    <a:cubicBezTo>
                      <a:pt x="219523" y="183275"/>
                      <a:pt x="196727" y="184010"/>
                      <a:pt x="173197" y="184745"/>
                    </a:cubicBezTo>
                    <a:close/>
                  </a:path>
                </a:pathLst>
              </a:custGeom>
              <a:solidFill>
                <a:srgbClr val="FBF6F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4" name="Freeform: Shape 93">
                <a:extLst>
                  <a:ext uri="{FF2B5EF4-FFF2-40B4-BE49-F238E27FC236}">
                    <a16:creationId xmlns:a16="http://schemas.microsoft.com/office/drawing/2014/main" id="{8208EEAC-FCAB-4C7B-A112-7A741CB0994B}"/>
                  </a:ext>
                </a:extLst>
              </p:cNvPr>
              <p:cNvSpPr/>
              <p:nvPr/>
            </p:nvSpPr>
            <p:spPr>
              <a:xfrm>
                <a:off x="102204" y="1792124"/>
                <a:ext cx="609608" cy="1135370"/>
              </a:xfrm>
              <a:custGeom>
                <a:avLst/>
                <a:gdLst>
                  <a:gd name="connsiteX0" fmla="*/ 451510 w 609608"/>
                  <a:gd name="connsiteY0" fmla="*/ 132362 h 1135370"/>
                  <a:gd name="connsiteX1" fmla="*/ 425773 w 609608"/>
                  <a:gd name="connsiteY1" fmla="*/ 140451 h 1135370"/>
                  <a:gd name="connsiteX2" fmla="*/ 77220 w 609608"/>
                  <a:gd name="connsiteY2" fmla="*/ 662545 h 1135370"/>
                  <a:gd name="connsiteX3" fmla="*/ 36040 w 609608"/>
                  <a:gd name="connsiteY3" fmla="*/ 847116 h 1135370"/>
                  <a:gd name="connsiteX4" fmla="*/ 35305 w 609608"/>
                  <a:gd name="connsiteY4" fmla="*/ 1103751 h 1135370"/>
                  <a:gd name="connsiteX5" fmla="*/ 24275 w 609608"/>
                  <a:gd name="connsiteY5" fmla="*/ 1135371 h 1135370"/>
                  <a:gd name="connsiteX6" fmla="*/ 8 w 609608"/>
                  <a:gd name="connsiteY6" fmla="*/ 914768 h 1135370"/>
                  <a:gd name="connsiteX7" fmla="*/ 116928 w 609608"/>
                  <a:gd name="connsiteY7" fmla="*/ 478709 h 1135370"/>
                  <a:gd name="connsiteX8" fmla="*/ 344885 w 609608"/>
                  <a:gd name="connsiteY8" fmla="*/ 175012 h 1135370"/>
                  <a:gd name="connsiteX9" fmla="*/ 609609 w 609608"/>
                  <a:gd name="connsiteY9" fmla="*/ 0 h 1135370"/>
                  <a:gd name="connsiteX10" fmla="*/ 451510 w 609608"/>
                  <a:gd name="connsiteY10" fmla="*/ 132362 h 11353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09608" h="1135370">
                    <a:moveTo>
                      <a:pt x="451510" y="132362"/>
                    </a:moveTo>
                    <a:cubicBezTo>
                      <a:pt x="441950" y="132362"/>
                      <a:pt x="433861" y="133097"/>
                      <a:pt x="425773" y="140451"/>
                    </a:cubicBezTo>
                    <a:cubicBezTo>
                      <a:pt x="266938" y="286049"/>
                      <a:pt x="136782" y="451501"/>
                      <a:pt x="77220" y="662545"/>
                    </a:cubicBezTo>
                    <a:cubicBezTo>
                      <a:pt x="60307" y="722843"/>
                      <a:pt x="50012" y="785347"/>
                      <a:pt x="36040" y="847116"/>
                    </a:cubicBezTo>
                    <a:cubicBezTo>
                      <a:pt x="36776" y="932416"/>
                      <a:pt x="25010" y="1018451"/>
                      <a:pt x="35305" y="1103751"/>
                    </a:cubicBezTo>
                    <a:cubicBezTo>
                      <a:pt x="36776" y="1114046"/>
                      <a:pt x="46335" y="1130959"/>
                      <a:pt x="24275" y="1135371"/>
                    </a:cubicBezTo>
                    <a:cubicBezTo>
                      <a:pt x="13980" y="1061837"/>
                      <a:pt x="744" y="989037"/>
                      <a:pt x="8" y="914768"/>
                    </a:cubicBezTo>
                    <a:cubicBezTo>
                      <a:pt x="-727" y="758140"/>
                      <a:pt x="46335" y="614012"/>
                      <a:pt x="116928" y="478709"/>
                    </a:cubicBezTo>
                    <a:cubicBezTo>
                      <a:pt x="175756" y="366201"/>
                      <a:pt x="248555" y="260312"/>
                      <a:pt x="344885" y="175012"/>
                    </a:cubicBezTo>
                    <a:cubicBezTo>
                      <a:pt x="424302" y="105154"/>
                      <a:pt x="507396" y="38973"/>
                      <a:pt x="609609" y="0"/>
                    </a:cubicBezTo>
                    <a:cubicBezTo>
                      <a:pt x="557399" y="44121"/>
                      <a:pt x="504454" y="88241"/>
                      <a:pt x="451510" y="132362"/>
                    </a:cubicBezTo>
                    <a:close/>
                  </a:path>
                </a:pathLst>
              </a:custGeom>
              <a:solidFill>
                <a:srgbClr val="DFCCC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5" name="Freeform: Shape 94">
                <a:extLst>
                  <a:ext uri="{FF2B5EF4-FFF2-40B4-BE49-F238E27FC236}">
                    <a16:creationId xmlns:a16="http://schemas.microsoft.com/office/drawing/2014/main" id="{A00ACAEF-4F9E-42F3-89B6-5015DDA70F3E}"/>
                  </a:ext>
                </a:extLst>
              </p:cNvPr>
              <p:cNvSpPr/>
              <p:nvPr/>
            </p:nvSpPr>
            <p:spPr>
              <a:xfrm>
                <a:off x="284487" y="2601002"/>
                <a:ext cx="420411" cy="452971"/>
              </a:xfrm>
              <a:custGeom>
                <a:avLst/>
                <a:gdLst>
                  <a:gd name="connsiteX0" fmla="*/ 326583 w 420411"/>
                  <a:gd name="connsiteY0" fmla="*/ 314727 h 452971"/>
                  <a:gd name="connsiteX1" fmla="*/ 305994 w 420411"/>
                  <a:gd name="connsiteY1" fmla="*/ 303697 h 452971"/>
                  <a:gd name="connsiteX2" fmla="*/ 24357 w 420411"/>
                  <a:gd name="connsiteY2" fmla="*/ 418411 h 452971"/>
                  <a:gd name="connsiteX3" fmla="*/ 15533 w 420411"/>
                  <a:gd name="connsiteY3" fmla="*/ 452972 h 452971"/>
                  <a:gd name="connsiteX4" fmla="*/ 59654 w 420411"/>
                  <a:gd name="connsiteY4" fmla="*/ 325757 h 452971"/>
                  <a:gd name="connsiteX5" fmla="*/ 241284 w 420411"/>
                  <a:gd name="connsiteY5" fmla="*/ 264724 h 452971"/>
                  <a:gd name="connsiteX6" fmla="*/ 339084 w 420411"/>
                  <a:gd name="connsiteY6" fmla="*/ 135303 h 452971"/>
                  <a:gd name="connsiteX7" fmla="*/ 405265 w 420411"/>
                  <a:gd name="connsiteY7" fmla="*/ 0 h 452971"/>
                  <a:gd name="connsiteX8" fmla="*/ 418501 w 420411"/>
                  <a:gd name="connsiteY8" fmla="*/ 201484 h 452971"/>
                  <a:gd name="connsiteX9" fmla="*/ 413354 w 420411"/>
                  <a:gd name="connsiteY9" fmla="*/ 220603 h 452971"/>
                  <a:gd name="connsiteX10" fmla="*/ 326583 w 420411"/>
                  <a:gd name="connsiteY10" fmla="*/ 314727 h 452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20411" h="452971">
                    <a:moveTo>
                      <a:pt x="326583" y="314727"/>
                    </a:moveTo>
                    <a:cubicBezTo>
                      <a:pt x="325113" y="301491"/>
                      <a:pt x="315553" y="300756"/>
                      <a:pt x="305994" y="303697"/>
                    </a:cubicBezTo>
                    <a:cubicBezTo>
                      <a:pt x="206722" y="328699"/>
                      <a:pt x="109657" y="358848"/>
                      <a:pt x="24357" y="418411"/>
                    </a:cubicBezTo>
                    <a:cubicBezTo>
                      <a:pt x="8180" y="429441"/>
                      <a:pt x="19945" y="441942"/>
                      <a:pt x="15533" y="452972"/>
                    </a:cubicBezTo>
                    <a:cubicBezTo>
                      <a:pt x="-14616" y="382379"/>
                      <a:pt x="-1380" y="349288"/>
                      <a:pt x="59654" y="325757"/>
                    </a:cubicBezTo>
                    <a:cubicBezTo>
                      <a:pt x="119216" y="302226"/>
                      <a:pt x="179515" y="282372"/>
                      <a:pt x="241284" y="264724"/>
                    </a:cubicBezTo>
                    <a:cubicBezTo>
                      <a:pt x="300846" y="247076"/>
                      <a:pt x="316289" y="187513"/>
                      <a:pt x="339084" y="135303"/>
                    </a:cubicBezTo>
                    <a:cubicBezTo>
                      <a:pt x="358203" y="91183"/>
                      <a:pt x="367027" y="40444"/>
                      <a:pt x="405265" y="0"/>
                    </a:cubicBezTo>
                    <a:cubicBezTo>
                      <a:pt x="415560" y="71328"/>
                      <a:pt x="393500" y="137509"/>
                      <a:pt x="418501" y="201484"/>
                    </a:cubicBezTo>
                    <a:cubicBezTo>
                      <a:pt x="420707" y="208102"/>
                      <a:pt x="422913" y="216926"/>
                      <a:pt x="413354" y="220603"/>
                    </a:cubicBezTo>
                    <a:cubicBezTo>
                      <a:pt x="367763" y="236781"/>
                      <a:pt x="358203" y="286049"/>
                      <a:pt x="326583" y="314727"/>
                    </a:cubicBezTo>
                    <a:close/>
                  </a:path>
                </a:pathLst>
              </a:custGeom>
              <a:solidFill>
                <a:srgbClr val="F0B7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6" name="Freeform: Shape 95">
                <a:extLst>
                  <a:ext uri="{FF2B5EF4-FFF2-40B4-BE49-F238E27FC236}">
                    <a16:creationId xmlns:a16="http://schemas.microsoft.com/office/drawing/2014/main" id="{E0D4386F-04A3-47EB-B66C-F402F7F0183D}"/>
                  </a:ext>
                </a:extLst>
              </p:cNvPr>
              <p:cNvSpPr/>
              <p:nvPr/>
            </p:nvSpPr>
            <p:spPr>
              <a:xfrm>
                <a:off x="1614079" y="3121454"/>
                <a:ext cx="311050" cy="200432"/>
              </a:xfrm>
              <a:custGeom>
                <a:avLst/>
                <a:gdLst>
                  <a:gd name="connsiteX0" fmla="*/ 0 w 311050"/>
                  <a:gd name="connsiteY0" fmla="*/ 186213 h 200432"/>
                  <a:gd name="connsiteX1" fmla="*/ 22060 w 311050"/>
                  <a:gd name="connsiteY1" fmla="*/ 177389 h 200432"/>
                  <a:gd name="connsiteX2" fmla="*/ 34561 w 311050"/>
                  <a:gd name="connsiteY2" fmla="*/ 70764 h 200432"/>
                  <a:gd name="connsiteX3" fmla="*/ 150010 w 311050"/>
                  <a:gd name="connsiteY3" fmla="*/ 1642 h 200432"/>
                  <a:gd name="connsiteX4" fmla="*/ 311050 w 311050"/>
                  <a:gd name="connsiteY4" fmla="*/ 36203 h 200432"/>
                  <a:gd name="connsiteX5" fmla="*/ 9559 w 311050"/>
                  <a:gd name="connsiteY5" fmla="*/ 197243 h 200432"/>
                  <a:gd name="connsiteX6" fmla="*/ 0 w 311050"/>
                  <a:gd name="connsiteY6" fmla="*/ 186213 h 200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1050" h="200432">
                    <a:moveTo>
                      <a:pt x="0" y="186213"/>
                    </a:moveTo>
                    <a:cubicBezTo>
                      <a:pt x="8824" y="185478"/>
                      <a:pt x="26472" y="183272"/>
                      <a:pt x="22060" y="177389"/>
                    </a:cubicBezTo>
                    <a:cubicBezTo>
                      <a:pt x="-7353" y="136945"/>
                      <a:pt x="30149" y="106061"/>
                      <a:pt x="34561" y="70764"/>
                    </a:cubicBezTo>
                    <a:cubicBezTo>
                      <a:pt x="86035" y="70029"/>
                      <a:pt x="120596" y="39880"/>
                      <a:pt x="150010" y="1642"/>
                    </a:cubicBezTo>
                    <a:cubicBezTo>
                      <a:pt x="208102" y="-5712"/>
                      <a:pt x="260312" y="12672"/>
                      <a:pt x="311050" y="36203"/>
                    </a:cubicBezTo>
                    <a:cubicBezTo>
                      <a:pt x="239722" y="169300"/>
                      <a:pt x="156628" y="213421"/>
                      <a:pt x="9559" y="197243"/>
                    </a:cubicBezTo>
                    <a:cubicBezTo>
                      <a:pt x="5883" y="197243"/>
                      <a:pt x="2941" y="189890"/>
                      <a:pt x="0" y="186213"/>
                    </a:cubicBezTo>
                    <a:close/>
                  </a:path>
                </a:pathLst>
              </a:custGeom>
              <a:solidFill>
                <a:srgbClr val="F6B0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7" name="Freeform: Shape 96">
                <a:extLst>
                  <a:ext uri="{FF2B5EF4-FFF2-40B4-BE49-F238E27FC236}">
                    <a16:creationId xmlns:a16="http://schemas.microsoft.com/office/drawing/2014/main" id="{F3ADB5EF-F431-4100-970A-8C1FDAF258F8}"/>
                  </a:ext>
                </a:extLst>
              </p:cNvPr>
              <p:cNvSpPr/>
              <p:nvPr/>
            </p:nvSpPr>
            <p:spPr>
              <a:xfrm>
                <a:off x="1093844" y="3215014"/>
                <a:ext cx="374511" cy="161040"/>
              </a:xfrm>
              <a:custGeom>
                <a:avLst/>
                <a:gdLst>
                  <a:gd name="connsiteX0" fmla="*/ 312869 w 374511"/>
                  <a:gd name="connsiteY0" fmla="*/ 0 h 161040"/>
                  <a:gd name="connsiteX1" fmla="*/ 347430 w 374511"/>
                  <a:gd name="connsiteY1" fmla="*/ 150010 h 161040"/>
                  <a:gd name="connsiteX2" fmla="*/ 265071 w 374511"/>
                  <a:gd name="connsiteY2" fmla="*/ 128685 h 161040"/>
                  <a:gd name="connsiteX3" fmla="*/ 40791 w 374511"/>
                  <a:gd name="connsiteY3" fmla="*/ 137509 h 161040"/>
                  <a:gd name="connsiteX4" fmla="*/ 24614 w 374511"/>
                  <a:gd name="connsiteY4" fmla="*/ 161040 h 161040"/>
                  <a:gd name="connsiteX5" fmla="*/ 59175 w 374511"/>
                  <a:gd name="connsiteY5" fmla="*/ 0 h 161040"/>
                  <a:gd name="connsiteX6" fmla="*/ 87118 w 374511"/>
                  <a:gd name="connsiteY6" fmla="*/ 23531 h 161040"/>
                  <a:gd name="connsiteX7" fmla="*/ 307721 w 374511"/>
                  <a:gd name="connsiteY7" fmla="*/ 19854 h 161040"/>
                  <a:gd name="connsiteX8" fmla="*/ 312869 w 374511"/>
                  <a:gd name="connsiteY8" fmla="*/ 0 h 161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4511" h="161040">
                    <a:moveTo>
                      <a:pt x="312869" y="0"/>
                    </a:moveTo>
                    <a:cubicBezTo>
                      <a:pt x="387138" y="60298"/>
                      <a:pt x="388609" y="68387"/>
                      <a:pt x="347430" y="150010"/>
                    </a:cubicBezTo>
                    <a:cubicBezTo>
                      <a:pt x="323899" y="127950"/>
                      <a:pt x="291544" y="132362"/>
                      <a:pt x="265071" y="128685"/>
                    </a:cubicBezTo>
                    <a:cubicBezTo>
                      <a:pt x="190802" y="119861"/>
                      <a:pt x="115061" y="122067"/>
                      <a:pt x="40791" y="137509"/>
                    </a:cubicBezTo>
                    <a:cubicBezTo>
                      <a:pt x="24614" y="141186"/>
                      <a:pt x="24614" y="149275"/>
                      <a:pt x="24614" y="161040"/>
                    </a:cubicBezTo>
                    <a:cubicBezTo>
                      <a:pt x="-20977" y="102213"/>
                      <a:pt x="348" y="14707"/>
                      <a:pt x="59175" y="0"/>
                    </a:cubicBezTo>
                    <a:cubicBezTo>
                      <a:pt x="64322" y="13236"/>
                      <a:pt x="71676" y="19854"/>
                      <a:pt x="87118" y="23531"/>
                    </a:cubicBezTo>
                    <a:cubicBezTo>
                      <a:pt x="161388" y="43385"/>
                      <a:pt x="234187" y="39709"/>
                      <a:pt x="307721" y="19854"/>
                    </a:cubicBezTo>
                    <a:cubicBezTo>
                      <a:pt x="314339" y="18384"/>
                      <a:pt x="312133" y="7353"/>
                      <a:pt x="312869" y="0"/>
                    </a:cubicBezTo>
                    <a:close/>
                  </a:path>
                </a:pathLst>
              </a:custGeom>
              <a:solidFill>
                <a:srgbClr val="EE5E7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8" name="Freeform: Shape 97">
                <a:extLst>
                  <a:ext uri="{FF2B5EF4-FFF2-40B4-BE49-F238E27FC236}">
                    <a16:creationId xmlns:a16="http://schemas.microsoft.com/office/drawing/2014/main" id="{30AA2D36-4BF3-4044-A017-771BB94BB487}"/>
                  </a:ext>
                </a:extLst>
              </p:cNvPr>
              <p:cNvSpPr/>
              <p:nvPr/>
            </p:nvSpPr>
            <p:spPr>
              <a:xfrm>
                <a:off x="1415876" y="5001164"/>
                <a:ext cx="285187" cy="175825"/>
              </a:xfrm>
              <a:custGeom>
                <a:avLst/>
                <a:gdLst>
                  <a:gd name="connsiteX0" fmla="*/ 1866 w 285187"/>
                  <a:gd name="connsiteY0" fmla="*/ 15442 h 175825"/>
                  <a:gd name="connsiteX1" fmla="*/ 148199 w 285187"/>
                  <a:gd name="connsiteY1" fmla="*/ 19854 h 175825"/>
                  <a:gd name="connsiteX2" fmla="*/ 284973 w 285187"/>
                  <a:gd name="connsiteY2" fmla="*/ 0 h 175825"/>
                  <a:gd name="connsiteX3" fmla="*/ 265854 w 285187"/>
                  <a:gd name="connsiteY3" fmla="*/ 59563 h 175825"/>
                  <a:gd name="connsiteX4" fmla="*/ 56281 w 285187"/>
                  <a:gd name="connsiteY4" fmla="*/ 169129 h 175825"/>
                  <a:gd name="connsiteX5" fmla="*/ 1131 w 285187"/>
                  <a:gd name="connsiteY5" fmla="*/ 94124 h 175825"/>
                  <a:gd name="connsiteX6" fmla="*/ 1866 w 285187"/>
                  <a:gd name="connsiteY6" fmla="*/ 15442 h 17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5187" h="175825">
                    <a:moveTo>
                      <a:pt x="1866" y="15442"/>
                    </a:moveTo>
                    <a:cubicBezTo>
                      <a:pt x="51869" y="29414"/>
                      <a:pt x="100402" y="27208"/>
                      <a:pt x="148199" y="19854"/>
                    </a:cubicBezTo>
                    <a:cubicBezTo>
                      <a:pt x="193791" y="12501"/>
                      <a:pt x="237911" y="735"/>
                      <a:pt x="284973" y="0"/>
                    </a:cubicBezTo>
                    <a:cubicBezTo>
                      <a:pt x="287179" y="23531"/>
                      <a:pt x="271737" y="40444"/>
                      <a:pt x="265854" y="59563"/>
                    </a:cubicBezTo>
                    <a:cubicBezTo>
                      <a:pt x="232764" y="165452"/>
                      <a:pt x="167318" y="189719"/>
                      <a:pt x="56281" y="169129"/>
                    </a:cubicBezTo>
                    <a:cubicBezTo>
                      <a:pt x="-340" y="158834"/>
                      <a:pt x="-2546" y="136039"/>
                      <a:pt x="1131" y="94124"/>
                    </a:cubicBezTo>
                    <a:cubicBezTo>
                      <a:pt x="4072" y="69123"/>
                      <a:pt x="1866" y="44121"/>
                      <a:pt x="1866" y="15442"/>
                    </a:cubicBezTo>
                    <a:close/>
                  </a:path>
                </a:pathLst>
              </a:custGeom>
              <a:solidFill>
                <a:srgbClr val="F7F1F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99" name="Freeform: Shape 98">
                <a:extLst>
                  <a:ext uri="{FF2B5EF4-FFF2-40B4-BE49-F238E27FC236}">
                    <a16:creationId xmlns:a16="http://schemas.microsoft.com/office/drawing/2014/main" id="{AEF47F96-A86C-4EC7-8364-C226704BF52E}"/>
                  </a:ext>
                </a:extLst>
              </p:cNvPr>
              <p:cNvSpPr/>
              <p:nvPr/>
            </p:nvSpPr>
            <p:spPr>
              <a:xfrm>
                <a:off x="144832" y="3065563"/>
                <a:ext cx="166217" cy="334022"/>
              </a:xfrm>
              <a:custGeom>
                <a:avLst/>
                <a:gdLst>
                  <a:gd name="connsiteX0" fmla="*/ 143422 w 166217"/>
                  <a:gd name="connsiteY0" fmla="*/ 334022 h 334022"/>
                  <a:gd name="connsiteX1" fmla="*/ 47827 w 166217"/>
                  <a:gd name="connsiteY1" fmla="*/ 19295 h 334022"/>
                  <a:gd name="connsiteX2" fmla="*/ 108861 w 166217"/>
                  <a:gd name="connsiteY2" fmla="*/ 176 h 334022"/>
                  <a:gd name="connsiteX3" fmla="*/ 129450 w 166217"/>
                  <a:gd name="connsiteY3" fmla="*/ 123714 h 334022"/>
                  <a:gd name="connsiteX4" fmla="*/ 166218 w 166217"/>
                  <a:gd name="connsiteY4" fmla="*/ 150186 h 334022"/>
                  <a:gd name="connsiteX5" fmla="*/ 166218 w 166217"/>
                  <a:gd name="connsiteY5" fmla="*/ 265635 h 334022"/>
                  <a:gd name="connsiteX6" fmla="*/ 143422 w 166217"/>
                  <a:gd name="connsiteY6" fmla="*/ 334022 h 334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6217" h="334022">
                    <a:moveTo>
                      <a:pt x="143422" y="334022"/>
                    </a:moveTo>
                    <a:cubicBezTo>
                      <a:pt x="6648" y="292107"/>
                      <a:pt x="-47032" y="111213"/>
                      <a:pt x="47827" y="19295"/>
                    </a:cubicBezTo>
                    <a:cubicBezTo>
                      <a:pt x="67682" y="176"/>
                      <a:pt x="86801" y="-559"/>
                      <a:pt x="108861" y="176"/>
                    </a:cubicBezTo>
                    <a:cubicBezTo>
                      <a:pt x="127980" y="39149"/>
                      <a:pt x="125038" y="82534"/>
                      <a:pt x="129450" y="123714"/>
                    </a:cubicBezTo>
                    <a:cubicBezTo>
                      <a:pt x="133127" y="156069"/>
                      <a:pt x="148569" y="149451"/>
                      <a:pt x="166218" y="150186"/>
                    </a:cubicBezTo>
                    <a:cubicBezTo>
                      <a:pt x="139745" y="188424"/>
                      <a:pt x="154452" y="226662"/>
                      <a:pt x="166218" y="265635"/>
                    </a:cubicBezTo>
                    <a:cubicBezTo>
                      <a:pt x="118420" y="274459"/>
                      <a:pt x="155187" y="311962"/>
                      <a:pt x="143422" y="334022"/>
                    </a:cubicBezTo>
                    <a:close/>
                  </a:path>
                </a:pathLst>
              </a:custGeom>
              <a:solidFill>
                <a:srgbClr val="F6B9A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0" name="Freeform: Shape 99">
                <a:extLst>
                  <a:ext uri="{FF2B5EF4-FFF2-40B4-BE49-F238E27FC236}">
                    <a16:creationId xmlns:a16="http://schemas.microsoft.com/office/drawing/2014/main" id="{FED380AC-6935-4CB8-ACA8-627357C6A5E6}"/>
                  </a:ext>
                </a:extLst>
              </p:cNvPr>
              <p:cNvSpPr/>
              <p:nvPr/>
            </p:nvSpPr>
            <p:spPr>
              <a:xfrm>
                <a:off x="622836" y="3088535"/>
                <a:ext cx="241955" cy="230162"/>
              </a:xfrm>
              <a:custGeom>
                <a:avLst/>
                <a:gdLst>
                  <a:gd name="connsiteX0" fmla="*/ 0 w 241955"/>
                  <a:gd name="connsiteY0" fmla="*/ 22796 h 230162"/>
                  <a:gd name="connsiteX1" fmla="*/ 117655 w 241955"/>
                  <a:gd name="connsiteY1" fmla="*/ 22060 h 230162"/>
                  <a:gd name="connsiteX2" fmla="*/ 150010 w 241955"/>
                  <a:gd name="connsiteY2" fmla="*/ 0 h 230162"/>
                  <a:gd name="connsiteX3" fmla="*/ 241928 w 241955"/>
                  <a:gd name="connsiteY3" fmla="*/ 103684 h 230162"/>
                  <a:gd name="connsiteX4" fmla="*/ 219132 w 241955"/>
                  <a:gd name="connsiteY4" fmla="*/ 230163 h 230162"/>
                  <a:gd name="connsiteX5" fmla="*/ 0 w 241955"/>
                  <a:gd name="connsiteY5" fmla="*/ 22796 h 230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41955" h="230162">
                    <a:moveTo>
                      <a:pt x="0" y="22796"/>
                    </a:moveTo>
                    <a:cubicBezTo>
                      <a:pt x="38973" y="11766"/>
                      <a:pt x="77211" y="2941"/>
                      <a:pt x="117655" y="22060"/>
                    </a:cubicBezTo>
                    <a:cubicBezTo>
                      <a:pt x="130891" y="28678"/>
                      <a:pt x="153687" y="28678"/>
                      <a:pt x="150010" y="0"/>
                    </a:cubicBezTo>
                    <a:cubicBezTo>
                      <a:pt x="171335" y="43385"/>
                      <a:pt x="190454" y="87506"/>
                      <a:pt x="241928" y="103684"/>
                    </a:cubicBezTo>
                    <a:cubicBezTo>
                      <a:pt x="242663" y="147804"/>
                      <a:pt x="228692" y="188248"/>
                      <a:pt x="219132" y="230163"/>
                    </a:cubicBezTo>
                    <a:cubicBezTo>
                      <a:pt x="105890" y="203690"/>
                      <a:pt x="22796" y="144863"/>
                      <a:pt x="0" y="22796"/>
                    </a:cubicBezTo>
                    <a:close/>
                  </a:path>
                </a:pathLst>
              </a:custGeom>
              <a:solidFill>
                <a:srgbClr val="F6AF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1" name="Freeform: Shape 100">
                <a:extLst>
                  <a:ext uri="{FF2B5EF4-FFF2-40B4-BE49-F238E27FC236}">
                    <a16:creationId xmlns:a16="http://schemas.microsoft.com/office/drawing/2014/main" id="{568E6276-511A-4A77-8BB4-A5430836A390}"/>
                  </a:ext>
                </a:extLst>
              </p:cNvPr>
              <p:cNvSpPr/>
              <p:nvPr/>
            </p:nvSpPr>
            <p:spPr>
              <a:xfrm>
                <a:off x="1118457" y="3336979"/>
                <a:ext cx="322815" cy="129386"/>
              </a:xfrm>
              <a:custGeom>
                <a:avLst/>
                <a:gdLst>
                  <a:gd name="connsiteX0" fmla="*/ 0 w 322815"/>
                  <a:gd name="connsiteY0" fmla="*/ 39810 h 129386"/>
                  <a:gd name="connsiteX1" fmla="*/ 59563 w 322815"/>
                  <a:gd name="connsiteY1" fmla="*/ 12603 h 129386"/>
                  <a:gd name="connsiteX2" fmla="*/ 322816 w 322815"/>
                  <a:gd name="connsiteY2" fmla="*/ 28045 h 129386"/>
                  <a:gd name="connsiteX3" fmla="*/ 96330 w 322815"/>
                  <a:gd name="connsiteY3" fmla="*/ 117757 h 129386"/>
                  <a:gd name="connsiteX4" fmla="*/ 0 w 322815"/>
                  <a:gd name="connsiteY4" fmla="*/ 39810 h 1293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2815" h="129386">
                    <a:moveTo>
                      <a:pt x="0" y="39810"/>
                    </a:moveTo>
                    <a:cubicBezTo>
                      <a:pt x="0" y="-9458"/>
                      <a:pt x="42650" y="16279"/>
                      <a:pt x="59563" y="12603"/>
                    </a:cubicBezTo>
                    <a:cubicBezTo>
                      <a:pt x="147804" y="-6516"/>
                      <a:pt x="236781" y="-5781"/>
                      <a:pt x="322816" y="28045"/>
                    </a:cubicBezTo>
                    <a:cubicBezTo>
                      <a:pt x="288255" y="115551"/>
                      <a:pt x="202220" y="149377"/>
                      <a:pt x="96330" y="117757"/>
                    </a:cubicBezTo>
                    <a:cubicBezTo>
                      <a:pt x="52945" y="104521"/>
                      <a:pt x="24266" y="75107"/>
                      <a:pt x="0" y="39810"/>
                    </a:cubicBezTo>
                    <a:close/>
                  </a:path>
                </a:pathLst>
              </a:custGeom>
              <a:solidFill>
                <a:srgbClr val="F3919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2" name="Freeform: Shape 101">
                <a:extLst>
                  <a:ext uri="{FF2B5EF4-FFF2-40B4-BE49-F238E27FC236}">
                    <a16:creationId xmlns:a16="http://schemas.microsoft.com/office/drawing/2014/main" id="{5129E7C1-B82A-416D-A3A7-AD514F12B2A5}"/>
                  </a:ext>
                </a:extLst>
              </p:cNvPr>
              <p:cNvSpPr/>
              <p:nvPr/>
            </p:nvSpPr>
            <p:spPr>
              <a:xfrm>
                <a:off x="506720" y="3099565"/>
                <a:ext cx="288921" cy="266345"/>
              </a:xfrm>
              <a:custGeom>
                <a:avLst/>
                <a:gdLst>
                  <a:gd name="connsiteX0" fmla="*/ 288922 w 288921"/>
                  <a:gd name="connsiteY0" fmla="*/ 253694 h 266345"/>
                  <a:gd name="connsiteX1" fmla="*/ 77878 w 288921"/>
                  <a:gd name="connsiteY1" fmla="*/ 244134 h 266345"/>
                  <a:gd name="connsiteX2" fmla="*/ 56553 w 288921"/>
                  <a:gd name="connsiteY2" fmla="*/ 36032 h 266345"/>
                  <a:gd name="connsiteX3" fmla="*/ 70525 w 288921"/>
                  <a:gd name="connsiteY3" fmla="*/ 0 h 266345"/>
                  <a:gd name="connsiteX4" fmla="*/ 88908 w 288921"/>
                  <a:gd name="connsiteY4" fmla="*/ 62504 h 266345"/>
                  <a:gd name="connsiteX5" fmla="*/ 288922 w 288921"/>
                  <a:gd name="connsiteY5" fmla="*/ 253694 h 266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88921" h="266345">
                    <a:moveTo>
                      <a:pt x="288922" y="253694"/>
                    </a:moveTo>
                    <a:cubicBezTo>
                      <a:pt x="218329" y="260312"/>
                      <a:pt x="148471" y="283107"/>
                      <a:pt x="77878" y="244134"/>
                    </a:cubicBezTo>
                    <a:cubicBezTo>
                      <a:pt x="-22864" y="188983"/>
                      <a:pt x="-21393" y="99271"/>
                      <a:pt x="56553" y="36032"/>
                    </a:cubicBezTo>
                    <a:cubicBezTo>
                      <a:pt x="74201" y="22060"/>
                      <a:pt x="64642" y="11030"/>
                      <a:pt x="70525" y="0"/>
                    </a:cubicBezTo>
                    <a:cubicBezTo>
                      <a:pt x="99203" y="13236"/>
                      <a:pt x="83025" y="42650"/>
                      <a:pt x="88908" y="62504"/>
                    </a:cubicBezTo>
                    <a:cubicBezTo>
                      <a:pt x="119793" y="166188"/>
                      <a:pt x="201416" y="212514"/>
                      <a:pt x="288922" y="253694"/>
                    </a:cubicBezTo>
                    <a:close/>
                  </a:path>
                </a:pathLst>
              </a:custGeom>
              <a:solidFill>
                <a:srgbClr val="F6AF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3" name="Freeform: Shape 102">
                <a:extLst>
                  <a:ext uri="{FF2B5EF4-FFF2-40B4-BE49-F238E27FC236}">
                    <a16:creationId xmlns:a16="http://schemas.microsoft.com/office/drawing/2014/main" id="{B1878474-8515-47E0-ADA0-12E1C2602915}"/>
                  </a:ext>
                </a:extLst>
              </p:cNvPr>
              <p:cNvSpPr/>
              <p:nvPr/>
            </p:nvSpPr>
            <p:spPr>
              <a:xfrm>
                <a:off x="1590548" y="4183462"/>
                <a:ext cx="207066" cy="357377"/>
              </a:xfrm>
              <a:custGeom>
                <a:avLst/>
                <a:gdLst>
                  <a:gd name="connsiteX0" fmla="*/ 69122 w 207066"/>
                  <a:gd name="connsiteY0" fmla="*/ 357377 h 357377"/>
                  <a:gd name="connsiteX1" fmla="*/ 43385 w 207066"/>
                  <a:gd name="connsiteY1" fmla="*/ 119861 h 357377"/>
                  <a:gd name="connsiteX2" fmla="*/ 0 w 207066"/>
                  <a:gd name="connsiteY2" fmla="*/ 0 h 357377"/>
                  <a:gd name="connsiteX3" fmla="*/ 156628 w 207066"/>
                  <a:gd name="connsiteY3" fmla="*/ 133832 h 357377"/>
                  <a:gd name="connsiteX4" fmla="*/ 206632 w 207066"/>
                  <a:gd name="connsiteY4" fmla="*/ 260312 h 357377"/>
                  <a:gd name="connsiteX5" fmla="*/ 184571 w 207066"/>
                  <a:gd name="connsiteY5" fmla="*/ 288255 h 357377"/>
                  <a:gd name="connsiteX6" fmla="*/ 69122 w 207066"/>
                  <a:gd name="connsiteY6" fmla="*/ 357377 h 3573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7066" h="357377">
                    <a:moveTo>
                      <a:pt x="69122" y="357377"/>
                    </a:moveTo>
                    <a:cubicBezTo>
                      <a:pt x="99271" y="274283"/>
                      <a:pt x="74270" y="196337"/>
                      <a:pt x="43385" y="119861"/>
                    </a:cubicBezTo>
                    <a:cubicBezTo>
                      <a:pt x="27943" y="80152"/>
                      <a:pt x="2941" y="44121"/>
                      <a:pt x="0" y="0"/>
                    </a:cubicBezTo>
                    <a:cubicBezTo>
                      <a:pt x="56621" y="38973"/>
                      <a:pt x="97801" y="94859"/>
                      <a:pt x="156628" y="133832"/>
                    </a:cubicBezTo>
                    <a:cubicBezTo>
                      <a:pt x="190454" y="156628"/>
                      <a:pt x="197072" y="214720"/>
                      <a:pt x="206632" y="260312"/>
                    </a:cubicBezTo>
                    <a:cubicBezTo>
                      <a:pt x="209573" y="274283"/>
                      <a:pt x="197072" y="280901"/>
                      <a:pt x="184571" y="288255"/>
                    </a:cubicBezTo>
                    <a:cubicBezTo>
                      <a:pt x="146333" y="310315"/>
                      <a:pt x="118390" y="350759"/>
                      <a:pt x="69122" y="357377"/>
                    </a:cubicBezTo>
                    <a:close/>
                  </a:path>
                </a:pathLst>
              </a:custGeom>
              <a:solidFill>
                <a:srgbClr val="F4CFE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4" name="Freeform: Shape 103">
                <a:extLst>
                  <a:ext uri="{FF2B5EF4-FFF2-40B4-BE49-F238E27FC236}">
                    <a16:creationId xmlns:a16="http://schemas.microsoft.com/office/drawing/2014/main" id="{DF3D35C6-99BB-4289-8857-BF865182EEC8}"/>
                  </a:ext>
                </a:extLst>
              </p:cNvPr>
              <p:cNvSpPr/>
              <p:nvPr/>
            </p:nvSpPr>
            <p:spPr>
              <a:xfrm>
                <a:off x="873588" y="4896010"/>
                <a:ext cx="327619" cy="100731"/>
              </a:xfrm>
              <a:custGeom>
                <a:avLst/>
                <a:gdLst>
                  <a:gd name="connsiteX0" fmla="*/ 0 w 327619"/>
                  <a:gd name="connsiteY0" fmla="*/ 0 h 100731"/>
                  <a:gd name="connsiteX1" fmla="*/ 307374 w 327619"/>
                  <a:gd name="connsiteY1" fmla="*/ 13971 h 100731"/>
                  <a:gd name="connsiteX2" fmla="*/ 323551 w 327619"/>
                  <a:gd name="connsiteY2" fmla="*/ 57357 h 100731"/>
                  <a:gd name="connsiteX3" fmla="*/ 306638 w 327619"/>
                  <a:gd name="connsiteY3" fmla="*/ 94859 h 100731"/>
                  <a:gd name="connsiteX4" fmla="*/ 46327 w 327619"/>
                  <a:gd name="connsiteY4" fmla="*/ 94124 h 100731"/>
                  <a:gd name="connsiteX5" fmla="*/ 24266 w 327619"/>
                  <a:gd name="connsiteY5" fmla="*/ 77211 h 100731"/>
                  <a:gd name="connsiteX6" fmla="*/ 0 w 327619"/>
                  <a:gd name="connsiteY6" fmla="*/ 0 h 100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619" h="100731">
                    <a:moveTo>
                      <a:pt x="0" y="0"/>
                    </a:moveTo>
                    <a:cubicBezTo>
                      <a:pt x="105154" y="7353"/>
                      <a:pt x="205896" y="17648"/>
                      <a:pt x="307374" y="13971"/>
                    </a:cubicBezTo>
                    <a:cubicBezTo>
                      <a:pt x="341199" y="12501"/>
                      <a:pt x="322081" y="42650"/>
                      <a:pt x="323551" y="57357"/>
                    </a:cubicBezTo>
                    <a:cubicBezTo>
                      <a:pt x="324287" y="69122"/>
                      <a:pt x="338258" y="89712"/>
                      <a:pt x="306638" y="94859"/>
                    </a:cubicBezTo>
                    <a:cubicBezTo>
                      <a:pt x="219132" y="108831"/>
                      <a:pt x="133097" y="93389"/>
                      <a:pt x="46327" y="94124"/>
                    </a:cubicBezTo>
                    <a:cubicBezTo>
                      <a:pt x="32355" y="94124"/>
                      <a:pt x="27208" y="91918"/>
                      <a:pt x="24266" y="77211"/>
                    </a:cubicBezTo>
                    <a:cubicBezTo>
                      <a:pt x="20590" y="52945"/>
                      <a:pt x="10295" y="30149"/>
                      <a:pt x="0" y="0"/>
                    </a:cubicBezTo>
                    <a:close/>
                  </a:path>
                </a:pathLst>
              </a:custGeom>
              <a:solidFill>
                <a:srgbClr val="F6D6C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5" name="Freeform: Shape 104">
                <a:extLst>
                  <a:ext uri="{FF2B5EF4-FFF2-40B4-BE49-F238E27FC236}">
                    <a16:creationId xmlns:a16="http://schemas.microsoft.com/office/drawing/2014/main" id="{04CBEA68-076C-49F2-B1C2-CE50D32A5DA1}"/>
                  </a:ext>
                </a:extLst>
              </p:cNvPr>
              <p:cNvSpPr/>
              <p:nvPr/>
            </p:nvSpPr>
            <p:spPr>
              <a:xfrm>
                <a:off x="1393582" y="4882774"/>
                <a:ext cx="343299" cy="102142"/>
              </a:xfrm>
              <a:custGeom>
                <a:avLst/>
                <a:gdLst>
                  <a:gd name="connsiteX0" fmla="*/ 343300 w 343299"/>
                  <a:gd name="connsiteY0" fmla="*/ 0 h 102142"/>
                  <a:gd name="connsiteX1" fmla="*/ 250647 w 343299"/>
                  <a:gd name="connsiteY1" fmla="*/ 86770 h 102142"/>
                  <a:gd name="connsiteX2" fmla="*/ 28573 w 343299"/>
                  <a:gd name="connsiteY2" fmla="*/ 95595 h 102142"/>
                  <a:gd name="connsiteX3" fmla="*/ 2100 w 343299"/>
                  <a:gd name="connsiteY3" fmla="*/ 42650 h 102142"/>
                  <a:gd name="connsiteX4" fmla="*/ 21955 w 343299"/>
                  <a:gd name="connsiteY4" fmla="*/ 26472 h 102142"/>
                  <a:gd name="connsiteX5" fmla="*/ 343300 w 343299"/>
                  <a:gd name="connsiteY5" fmla="*/ 0 h 10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3299" h="102142">
                    <a:moveTo>
                      <a:pt x="343300" y="0"/>
                    </a:moveTo>
                    <a:cubicBezTo>
                      <a:pt x="337417" y="61033"/>
                      <a:pt x="304327" y="77211"/>
                      <a:pt x="250647" y="86770"/>
                    </a:cubicBezTo>
                    <a:cubicBezTo>
                      <a:pt x="175642" y="100007"/>
                      <a:pt x="103578" y="108831"/>
                      <a:pt x="28573" y="95595"/>
                    </a:cubicBezTo>
                    <a:cubicBezTo>
                      <a:pt x="-841" y="90447"/>
                      <a:pt x="13131" y="59563"/>
                      <a:pt x="2100" y="42650"/>
                    </a:cubicBezTo>
                    <a:cubicBezTo>
                      <a:pt x="-5253" y="30884"/>
                      <a:pt x="7983" y="25737"/>
                      <a:pt x="21955" y="26472"/>
                    </a:cubicBezTo>
                    <a:cubicBezTo>
                      <a:pt x="130786" y="30149"/>
                      <a:pt x="238881" y="25002"/>
                      <a:pt x="343300" y="0"/>
                    </a:cubicBezTo>
                    <a:close/>
                  </a:path>
                </a:pathLst>
              </a:custGeom>
              <a:solidFill>
                <a:srgbClr val="F1D1B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6" name="Freeform: Shape 105">
                <a:extLst>
                  <a:ext uri="{FF2B5EF4-FFF2-40B4-BE49-F238E27FC236}">
                    <a16:creationId xmlns:a16="http://schemas.microsoft.com/office/drawing/2014/main" id="{75B53223-47EA-4699-BBDA-02E087E3AC03}"/>
                  </a:ext>
                </a:extLst>
              </p:cNvPr>
              <p:cNvSpPr/>
              <p:nvPr/>
            </p:nvSpPr>
            <p:spPr>
              <a:xfrm>
                <a:off x="990508" y="2775278"/>
                <a:ext cx="544889" cy="71328"/>
              </a:xfrm>
              <a:custGeom>
                <a:avLst/>
                <a:gdLst>
                  <a:gd name="connsiteX0" fmla="*/ 473561 w 544889"/>
                  <a:gd name="connsiteY0" fmla="*/ 71328 h 71328"/>
                  <a:gd name="connsiteX1" fmla="*/ 380908 w 544889"/>
                  <a:gd name="connsiteY1" fmla="*/ 55886 h 71328"/>
                  <a:gd name="connsiteX2" fmla="*/ 93389 w 544889"/>
                  <a:gd name="connsiteY2" fmla="*/ 59563 h 71328"/>
                  <a:gd name="connsiteX3" fmla="*/ 0 w 544889"/>
                  <a:gd name="connsiteY3" fmla="*/ 0 h 71328"/>
                  <a:gd name="connsiteX4" fmla="*/ 544890 w 544889"/>
                  <a:gd name="connsiteY4" fmla="*/ 16913 h 71328"/>
                  <a:gd name="connsiteX5" fmla="*/ 473561 w 544889"/>
                  <a:gd name="connsiteY5" fmla="*/ 71328 h 71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4889" h="71328">
                    <a:moveTo>
                      <a:pt x="473561" y="71328"/>
                    </a:moveTo>
                    <a:cubicBezTo>
                      <a:pt x="447089" y="43385"/>
                      <a:pt x="411057" y="60298"/>
                      <a:pt x="380908" y="55886"/>
                    </a:cubicBezTo>
                    <a:cubicBezTo>
                      <a:pt x="286049" y="44121"/>
                      <a:pt x="188983" y="36032"/>
                      <a:pt x="93389" y="59563"/>
                    </a:cubicBezTo>
                    <a:cubicBezTo>
                      <a:pt x="66916" y="42650"/>
                      <a:pt x="39709" y="25737"/>
                      <a:pt x="0" y="0"/>
                    </a:cubicBezTo>
                    <a:cubicBezTo>
                      <a:pt x="190454" y="7353"/>
                      <a:pt x="365466" y="-10295"/>
                      <a:pt x="544890" y="16913"/>
                    </a:cubicBezTo>
                    <a:cubicBezTo>
                      <a:pt x="519153" y="36032"/>
                      <a:pt x="496357" y="53680"/>
                      <a:pt x="473561" y="71328"/>
                    </a:cubicBezTo>
                    <a:close/>
                  </a:path>
                </a:pathLst>
              </a:custGeom>
              <a:solidFill>
                <a:srgbClr val="F1B7A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7" name="Freeform: Shape 106">
                <a:extLst>
                  <a:ext uri="{FF2B5EF4-FFF2-40B4-BE49-F238E27FC236}">
                    <a16:creationId xmlns:a16="http://schemas.microsoft.com/office/drawing/2014/main" id="{BC71435C-100D-4300-A673-A326D673EE86}"/>
                  </a:ext>
                </a:extLst>
              </p:cNvPr>
              <p:cNvSpPr/>
              <p:nvPr/>
            </p:nvSpPr>
            <p:spPr>
              <a:xfrm>
                <a:off x="786644" y="4206258"/>
                <a:ext cx="147241" cy="345611"/>
              </a:xfrm>
              <a:custGeom>
                <a:avLst/>
                <a:gdLst>
                  <a:gd name="connsiteX0" fmla="*/ 147242 w 147241"/>
                  <a:gd name="connsiteY0" fmla="*/ 0 h 345611"/>
                  <a:gd name="connsiteX1" fmla="*/ 95033 w 147241"/>
                  <a:gd name="connsiteY1" fmla="*/ 174276 h 345611"/>
                  <a:gd name="connsiteX2" fmla="*/ 100915 w 147241"/>
                  <a:gd name="connsiteY2" fmla="*/ 345612 h 345611"/>
                  <a:gd name="connsiteX3" fmla="*/ 11939 w 147241"/>
                  <a:gd name="connsiteY3" fmla="*/ 296344 h 345611"/>
                  <a:gd name="connsiteX4" fmla="*/ 909 w 147241"/>
                  <a:gd name="connsiteY4" fmla="*/ 252958 h 345611"/>
                  <a:gd name="connsiteX5" fmla="*/ 125182 w 147241"/>
                  <a:gd name="connsiteY5" fmla="*/ 27943 h 345611"/>
                  <a:gd name="connsiteX6" fmla="*/ 147242 w 147241"/>
                  <a:gd name="connsiteY6" fmla="*/ 0 h 34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241" h="345611">
                    <a:moveTo>
                      <a:pt x="147242" y="0"/>
                    </a:moveTo>
                    <a:cubicBezTo>
                      <a:pt x="142830" y="61769"/>
                      <a:pt x="103121" y="113978"/>
                      <a:pt x="95033" y="174276"/>
                    </a:cubicBezTo>
                    <a:cubicBezTo>
                      <a:pt x="86944" y="231633"/>
                      <a:pt x="79590" y="289725"/>
                      <a:pt x="100915" y="345612"/>
                    </a:cubicBezTo>
                    <a:cubicBezTo>
                      <a:pt x="63413" y="342670"/>
                      <a:pt x="40617" y="314727"/>
                      <a:pt x="11939" y="296344"/>
                    </a:cubicBezTo>
                    <a:cubicBezTo>
                      <a:pt x="-3504" y="286784"/>
                      <a:pt x="173" y="271342"/>
                      <a:pt x="909" y="252958"/>
                    </a:cubicBezTo>
                    <a:cubicBezTo>
                      <a:pt x="6056" y="156628"/>
                      <a:pt x="62677" y="91183"/>
                      <a:pt x="125182" y="27943"/>
                    </a:cubicBezTo>
                    <a:cubicBezTo>
                      <a:pt x="134741" y="19854"/>
                      <a:pt x="128858" y="735"/>
                      <a:pt x="147242" y="0"/>
                    </a:cubicBezTo>
                    <a:close/>
                  </a:path>
                </a:pathLst>
              </a:custGeom>
              <a:solidFill>
                <a:srgbClr val="F3D0E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8" name="Freeform: Shape 107">
                <a:extLst>
                  <a:ext uri="{FF2B5EF4-FFF2-40B4-BE49-F238E27FC236}">
                    <a16:creationId xmlns:a16="http://schemas.microsoft.com/office/drawing/2014/main" id="{26F4127A-48A3-46AD-B03B-A9BC41D43078}"/>
                  </a:ext>
                </a:extLst>
              </p:cNvPr>
              <p:cNvSpPr/>
              <p:nvPr/>
            </p:nvSpPr>
            <p:spPr>
              <a:xfrm>
                <a:off x="1717763" y="3180453"/>
                <a:ext cx="266603" cy="209456"/>
              </a:xfrm>
              <a:custGeom>
                <a:avLst/>
                <a:gdLst>
                  <a:gd name="connsiteX0" fmla="*/ 241928 w 266603"/>
                  <a:gd name="connsiteY0" fmla="*/ 0 h 209456"/>
                  <a:gd name="connsiteX1" fmla="*/ 206632 w 266603"/>
                  <a:gd name="connsiteY1" fmla="*/ 177953 h 209456"/>
                  <a:gd name="connsiteX2" fmla="*/ 0 w 266603"/>
                  <a:gd name="connsiteY2" fmla="*/ 184571 h 209456"/>
                  <a:gd name="connsiteX3" fmla="*/ 81623 w 266603"/>
                  <a:gd name="connsiteY3" fmla="*/ 155893 h 209456"/>
                  <a:gd name="connsiteX4" fmla="*/ 241928 w 266603"/>
                  <a:gd name="connsiteY4" fmla="*/ 0 h 2094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6603" h="209456">
                    <a:moveTo>
                      <a:pt x="241928" y="0"/>
                    </a:moveTo>
                    <a:cubicBezTo>
                      <a:pt x="294138" y="107360"/>
                      <a:pt x="254429" y="137509"/>
                      <a:pt x="206632" y="177953"/>
                    </a:cubicBezTo>
                    <a:cubicBezTo>
                      <a:pt x="158834" y="218397"/>
                      <a:pt x="47062" y="219133"/>
                      <a:pt x="0" y="184571"/>
                    </a:cubicBezTo>
                    <a:cubicBezTo>
                      <a:pt x="23531" y="163982"/>
                      <a:pt x="54415" y="165452"/>
                      <a:pt x="81623" y="155893"/>
                    </a:cubicBezTo>
                    <a:cubicBezTo>
                      <a:pt x="161776" y="130156"/>
                      <a:pt x="200749" y="64710"/>
                      <a:pt x="241928" y="0"/>
                    </a:cubicBezTo>
                    <a:close/>
                  </a:path>
                </a:pathLst>
              </a:custGeom>
              <a:solidFill>
                <a:srgbClr val="F2AE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09" name="Freeform: Shape 108">
                <a:extLst>
                  <a:ext uri="{FF2B5EF4-FFF2-40B4-BE49-F238E27FC236}">
                    <a16:creationId xmlns:a16="http://schemas.microsoft.com/office/drawing/2014/main" id="{BB414763-4F9E-4337-95FA-AC44DBED65DE}"/>
                  </a:ext>
                </a:extLst>
              </p:cNvPr>
              <p:cNvSpPr/>
              <p:nvPr/>
            </p:nvSpPr>
            <p:spPr>
              <a:xfrm>
                <a:off x="1906011" y="2854695"/>
                <a:ext cx="320971" cy="187512"/>
              </a:xfrm>
              <a:custGeom>
                <a:avLst/>
                <a:gdLst>
                  <a:gd name="connsiteX0" fmla="*/ 307374 w 320971"/>
                  <a:gd name="connsiteY0" fmla="*/ 187513 h 187512"/>
                  <a:gd name="connsiteX1" fmla="*/ 178688 w 320971"/>
                  <a:gd name="connsiteY1" fmla="*/ 121332 h 187512"/>
                  <a:gd name="connsiteX2" fmla="*/ 65446 w 320971"/>
                  <a:gd name="connsiteY2" fmla="*/ 106625 h 187512"/>
                  <a:gd name="connsiteX3" fmla="*/ 0 w 320971"/>
                  <a:gd name="connsiteY3" fmla="*/ 0 h 187512"/>
                  <a:gd name="connsiteX4" fmla="*/ 277224 w 320971"/>
                  <a:gd name="connsiteY4" fmla="*/ 92653 h 187512"/>
                  <a:gd name="connsiteX5" fmla="*/ 307374 w 320971"/>
                  <a:gd name="connsiteY5" fmla="*/ 187513 h 187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0971" h="187512">
                    <a:moveTo>
                      <a:pt x="307374" y="187513"/>
                    </a:moveTo>
                    <a:cubicBezTo>
                      <a:pt x="277960" y="140451"/>
                      <a:pt x="223544" y="130891"/>
                      <a:pt x="178688" y="121332"/>
                    </a:cubicBezTo>
                    <a:cubicBezTo>
                      <a:pt x="143392" y="113978"/>
                      <a:pt x="107360" y="71328"/>
                      <a:pt x="65446" y="106625"/>
                    </a:cubicBezTo>
                    <a:cubicBezTo>
                      <a:pt x="45591" y="74270"/>
                      <a:pt x="25737" y="41915"/>
                      <a:pt x="0" y="0"/>
                    </a:cubicBezTo>
                    <a:cubicBezTo>
                      <a:pt x="102948" y="25737"/>
                      <a:pt x="191189" y="55151"/>
                      <a:pt x="277224" y="92653"/>
                    </a:cubicBezTo>
                    <a:cubicBezTo>
                      <a:pt x="325757" y="114714"/>
                      <a:pt x="330905" y="132362"/>
                      <a:pt x="307374" y="187513"/>
                    </a:cubicBezTo>
                    <a:close/>
                  </a:path>
                </a:pathLst>
              </a:custGeom>
              <a:solidFill>
                <a:srgbClr val="EDB5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0" name="Freeform: Shape 109">
                <a:extLst>
                  <a:ext uri="{FF2B5EF4-FFF2-40B4-BE49-F238E27FC236}">
                    <a16:creationId xmlns:a16="http://schemas.microsoft.com/office/drawing/2014/main" id="{25FAE67A-8F31-43C3-914D-19BC83895300}"/>
                  </a:ext>
                </a:extLst>
              </p:cNvPr>
              <p:cNvSpPr/>
              <p:nvPr/>
            </p:nvSpPr>
            <p:spPr>
              <a:xfrm>
                <a:off x="1544957" y="2799566"/>
                <a:ext cx="345611" cy="116163"/>
              </a:xfrm>
              <a:custGeom>
                <a:avLst/>
                <a:gdLst>
                  <a:gd name="connsiteX0" fmla="*/ 345612 w 345611"/>
                  <a:gd name="connsiteY0" fmla="*/ 116163 h 116163"/>
                  <a:gd name="connsiteX1" fmla="*/ 106625 w 345611"/>
                  <a:gd name="connsiteY1" fmla="*/ 66895 h 116163"/>
                  <a:gd name="connsiteX2" fmla="*/ 0 w 345611"/>
                  <a:gd name="connsiteY2" fmla="*/ 47041 h 116163"/>
                  <a:gd name="connsiteX3" fmla="*/ 127214 w 345611"/>
                  <a:gd name="connsiteY3" fmla="*/ 2185 h 116163"/>
                  <a:gd name="connsiteX4" fmla="*/ 338258 w 345611"/>
                  <a:gd name="connsiteY4" fmla="*/ 90426 h 116163"/>
                  <a:gd name="connsiteX5" fmla="*/ 345612 w 345611"/>
                  <a:gd name="connsiteY5" fmla="*/ 116163 h 116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611" h="116163">
                    <a:moveTo>
                      <a:pt x="345612" y="116163"/>
                    </a:moveTo>
                    <a:cubicBezTo>
                      <a:pt x="266194" y="99986"/>
                      <a:pt x="186777" y="83073"/>
                      <a:pt x="106625" y="66895"/>
                    </a:cubicBezTo>
                    <a:cubicBezTo>
                      <a:pt x="71328" y="59542"/>
                      <a:pt x="35296" y="53659"/>
                      <a:pt x="0" y="47041"/>
                    </a:cubicBezTo>
                    <a:cubicBezTo>
                      <a:pt x="33090" y="5127"/>
                      <a:pt x="80152" y="-5168"/>
                      <a:pt x="127214" y="2185"/>
                    </a:cubicBezTo>
                    <a:cubicBezTo>
                      <a:pt x="203690" y="13951"/>
                      <a:pt x="282372" y="25716"/>
                      <a:pt x="338258" y="90426"/>
                    </a:cubicBezTo>
                    <a:cubicBezTo>
                      <a:pt x="344876" y="98515"/>
                      <a:pt x="345612" y="106604"/>
                      <a:pt x="345612" y="116163"/>
                    </a:cubicBezTo>
                    <a:close/>
                  </a:path>
                </a:pathLst>
              </a:custGeom>
              <a:solidFill>
                <a:srgbClr val="EFB7A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1" name="Freeform: Shape 110">
                <a:extLst>
                  <a:ext uri="{FF2B5EF4-FFF2-40B4-BE49-F238E27FC236}">
                    <a16:creationId xmlns:a16="http://schemas.microsoft.com/office/drawing/2014/main" id="{F6AC4982-0980-4C7F-BB43-7D69DAC6A04F}"/>
                  </a:ext>
                </a:extLst>
              </p:cNvPr>
              <p:cNvSpPr/>
              <p:nvPr/>
            </p:nvSpPr>
            <p:spPr>
              <a:xfrm>
                <a:off x="1275086" y="3939133"/>
                <a:ext cx="236003" cy="98528"/>
              </a:xfrm>
              <a:custGeom>
                <a:avLst/>
                <a:gdLst>
                  <a:gd name="connsiteX0" fmla="*/ 0 w 236003"/>
                  <a:gd name="connsiteY0" fmla="*/ 26667 h 98528"/>
                  <a:gd name="connsiteX1" fmla="*/ 200014 w 236003"/>
                  <a:gd name="connsiteY1" fmla="*/ 3135 h 98528"/>
                  <a:gd name="connsiteX2" fmla="*/ 233839 w 236003"/>
                  <a:gd name="connsiteY2" fmla="*/ 11224 h 98528"/>
                  <a:gd name="connsiteX3" fmla="*/ 225751 w 236003"/>
                  <a:gd name="connsiteY3" fmla="*/ 53139 h 98528"/>
                  <a:gd name="connsiteX4" fmla="*/ 59563 w 236003"/>
                  <a:gd name="connsiteY4" fmla="*/ 74464 h 98528"/>
                  <a:gd name="connsiteX5" fmla="*/ 0 w 236003"/>
                  <a:gd name="connsiteY5" fmla="*/ 26667 h 98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003" h="98528">
                    <a:moveTo>
                      <a:pt x="0" y="26667"/>
                    </a:moveTo>
                    <a:cubicBezTo>
                      <a:pt x="77211" y="-8630"/>
                      <a:pt x="139715" y="4606"/>
                      <a:pt x="200014" y="3135"/>
                    </a:cubicBezTo>
                    <a:cubicBezTo>
                      <a:pt x="211044" y="2400"/>
                      <a:pt x="228692" y="-7159"/>
                      <a:pt x="233839" y="11224"/>
                    </a:cubicBezTo>
                    <a:cubicBezTo>
                      <a:pt x="237516" y="25196"/>
                      <a:pt x="237516" y="39168"/>
                      <a:pt x="225751" y="53139"/>
                    </a:cubicBezTo>
                    <a:cubicBezTo>
                      <a:pt x="185307" y="103142"/>
                      <a:pt x="110302" y="114172"/>
                      <a:pt x="59563" y="74464"/>
                    </a:cubicBezTo>
                    <a:cubicBezTo>
                      <a:pt x="41915" y="60492"/>
                      <a:pt x="24266" y="46521"/>
                      <a:pt x="0" y="26667"/>
                    </a:cubicBezTo>
                    <a:close/>
                  </a:path>
                </a:pathLst>
              </a:custGeom>
              <a:solidFill>
                <a:srgbClr val="EEE5E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2" name="Freeform: Shape 111">
                <a:extLst>
                  <a:ext uri="{FF2B5EF4-FFF2-40B4-BE49-F238E27FC236}">
                    <a16:creationId xmlns:a16="http://schemas.microsoft.com/office/drawing/2014/main" id="{FB921707-3AE9-4EC6-9BF9-32B4A700C30B}"/>
                  </a:ext>
                </a:extLst>
              </p:cNvPr>
              <p:cNvSpPr/>
              <p:nvPr/>
            </p:nvSpPr>
            <p:spPr>
              <a:xfrm>
                <a:off x="1042112" y="3929822"/>
                <a:ext cx="204294" cy="111855"/>
              </a:xfrm>
              <a:custGeom>
                <a:avLst/>
                <a:gdLst>
                  <a:gd name="connsiteX0" fmla="*/ 204295 w 204294"/>
                  <a:gd name="connsiteY0" fmla="*/ 33772 h 111855"/>
                  <a:gd name="connsiteX1" fmla="*/ 121937 w 204294"/>
                  <a:gd name="connsiteY1" fmla="*/ 110248 h 111855"/>
                  <a:gd name="connsiteX2" fmla="*/ 7958 w 204294"/>
                  <a:gd name="connsiteY2" fmla="*/ 52891 h 111855"/>
                  <a:gd name="connsiteX3" fmla="*/ 6488 w 204294"/>
                  <a:gd name="connsiteY3" fmla="*/ 10241 h 111855"/>
                  <a:gd name="connsiteX4" fmla="*/ 41049 w 204294"/>
                  <a:gd name="connsiteY4" fmla="*/ 12447 h 111855"/>
                  <a:gd name="connsiteX5" fmla="*/ 166057 w 204294"/>
                  <a:gd name="connsiteY5" fmla="*/ 10977 h 111855"/>
                  <a:gd name="connsiteX6" fmla="*/ 204295 w 204294"/>
                  <a:gd name="connsiteY6" fmla="*/ 33772 h 1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4294" h="111855">
                    <a:moveTo>
                      <a:pt x="204295" y="33772"/>
                    </a:moveTo>
                    <a:cubicBezTo>
                      <a:pt x="185911" y="72010"/>
                      <a:pt x="164586" y="100689"/>
                      <a:pt x="121937" y="110248"/>
                    </a:cubicBezTo>
                    <a:cubicBezTo>
                      <a:pt x="82963" y="119072"/>
                      <a:pt x="17518" y="90394"/>
                      <a:pt x="7958" y="52891"/>
                    </a:cubicBezTo>
                    <a:cubicBezTo>
                      <a:pt x="5017" y="41126"/>
                      <a:pt x="-7484" y="28625"/>
                      <a:pt x="6488" y="10241"/>
                    </a:cubicBezTo>
                    <a:cubicBezTo>
                      <a:pt x="24871" y="-14025"/>
                      <a:pt x="30019" y="12447"/>
                      <a:pt x="41049" y="12447"/>
                    </a:cubicBezTo>
                    <a:cubicBezTo>
                      <a:pt x="82963" y="12447"/>
                      <a:pt x="124878" y="13918"/>
                      <a:pt x="166057" y="10977"/>
                    </a:cubicBezTo>
                    <a:cubicBezTo>
                      <a:pt x="188117" y="9506"/>
                      <a:pt x="196206" y="21272"/>
                      <a:pt x="204295" y="33772"/>
                    </a:cubicBezTo>
                    <a:close/>
                  </a:path>
                </a:pathLst>
              </a:custGeom>
              <a:solidFill>
                <a:srgbClr val="F0EBE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3" name="Freeform: Shape 112">
                <a:extLst>
                  <a:ext uri="{FF2B5EF4-FFF2-40B4-BE49-F238E27FC236}">
                    <a16:creationId xmlns:a16="http://schemas.microsoft.com/office/drawing/2014/main" id="{D3A04015-0437-475E-8AAD-5738B684F03D}"/>
                  </a:ext>
                </a:extLst>
              </p:cNvPr>
              <p:cNvSpPr/>
              <p:nvPr/>
            </p:nvSpPr>
            <p:spPr>
              <a:xfrm>
                <a:off x="1155011" y="3084865"/>
                <a:ext cx="251741" cy="107801"/>
              </a:xfrm>
              <a:custGeom>
                <a:avLst/>
                <a:gdLst>
                  <a:gd name="connsiteX0" fmla="*/ 170814 w 251741"/>
                  <a:gd name="connsiteY0" fmla="*/ 3670 h 107801"/>
                  <a:gd name="connsiteX1" fmla="*/ 251701 w 251741"/>
                  <a:gd name="connsiteY1" fmla="*/ 89705 h 107801"/>
                  <a:gd name="connsiteX2" fmla="*/ 225229 w 251741"/>
                  <a:gd name="connsiteY2" fmla="*/ 107353 h 107801"/>
                  <a:gd name="connsiteX3" fmla="*/ 24480 w 251741"/>
                  <a:gd name="connsiteY3" fmla="*/ 107353 h 107801"/>
                  <a:gd name="connsiteX4" fmla="*/ 8303 w 251741"/>
                  <a:gd name="connsiteY4" fmla="*/ 75733 h 107801"/>
                  <a:gd name="connsiteX5" fmla="*/ 78896 w 251741"/>
                  <a:gd name="connsiteY5" fmla="*/ 2934 h 107801"/>
                  <a:gd name="connsiteX6" fmla="*/ 66395 w 251741"/>
                  <a:gd name="connsiteY6" fmla="*/ 64703 h 107801"/>
                  <a:gd name="connsiteX7" fmla="*/ 184050 w 251741"/>
                  <a:gd name="connsiteY7" fmla="*/ 64703 h 107801"/>
                  <a:gd name="connsiteX8" fmla="*/ 170814 w 251741"/>
                  <a:gd name="connsiteY8" fmla="*/ 3670 h 1078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1741" h="107801">
                    <a:moveTo>
                      <a:pt x="170814" y="3670"/>
                    </a:moveTo>
                    <a:cubicBezTo>
                      <a:pt x="213464" y="3670"/>
                      <a:pt x="253172" y="46320"/>
                      <a:pt x="251701" y="89705"/>
                    </a:cubicBezTo>
                    <a:cubicBezTo>
                      <a:pt x="250966" y="110294"/>
                      <a:pt x="239201" y="108088"/>
                      <a:pt x="225229" y="107353"/>
                    </a:cubicBezTo>
                    <a:cubicBezTo>
                      <a:pt x="158313" y="106618"/>
                      <a:pt x="91396" y="106618"/>
                      <a:pt x="24480" y="107353"/>
                    </a:cubicBezTo>
                    <a:cubicBezTo>
                      <a:pt x="-6404" y="108088"/>
                      <a:pt x="-3463" y="102206"/>
                      <a:pt x="8303" y="75733"/>
                    </a:cubicBezTo>
                    <a:cubicBezTo>
                      <a:pt x="23745" y="41172"/>
                      <a:pt x="11979" y="-13243"/>
                      <a:pt x="78896" y="2934"/>
                    </a:cubicBezTo>
                    <a:cubicBezTo>
                      <a:pt x="73013" y="22789"/>
                      <a:pt x="36246" y="37495"/>
                      <a:pt x="66395" y="64703"/>
                    </a:cubicBezTo>
                    <a:cubicBezTo>
                      <a:pt x="86249" y="83087"/>
                      <a:pt x="164931" y="83087"/>
                      <a:pt x="184050" y="64703"/>
                    </a:cubicBezTo>
                    <a:cubicBezTo>
                      <a:pt x="213464" y="37495"/>
                      <a:pt x="176696" y="23524"/>
                      <a:pt x="170814" y="3670"/>
                    </a:cubicBezTo>
                    <a:close/>
                  </a:path>
                </a:pathLst>
              </a:custGeom>
              <a:solidFill>
                <a:srgbClr val="F0D9C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4" name="Freeform: Shape 113">
                <a:extLst>
                  <a:ext uri="{FF2B5EF4-FFF2-40B4-BE49-F238E27FC236}">
                    <a16:creationId xmlns:a16="http://schemas.microsoft.com/office/drawing/2014/main" id="{41A1E83C-7C53-4142-A861-17089B359B12}"/>
                  </a:ext>
                </a:extLst>
              </p:cNvPr>
              <p:cNvSpPr/>
              <p:nvPr/>
            </p:nvSpPr>
            <p:spPr>
              <a:xfrm>
                <a:off x="843439" y="3931974"/>
                <a:ext cx="157571" cy="319874"/>
              </a:xfrm>
              <a:custGeom>
                <a:avLst/>
                <a:gdLst>
                  <a:gd name="connsiteX0" fmla="*/ 0 w 157571"/>
                  <a:gd name="connsiteY0" fmla="*/ 319875 h 319874"/>
                  <a:gd name="connsiteX1" fmla="*/ 154422 w 157571"/>
                  <a:gd name="connsiteY1" fmla="*/ 0 h 319874"/>
                  <a:gd name="connsiteX2" fmla="*/ 82359 w 157571"/>
                  <a:gd name="connsiteY2" fmla="*/ 216926 h 319874"/>
                  <a:gd name="connsiteX3" fmla="*/ 0 w 157571"/>
                  <a:gd name="connsiteY3" fmla="*/ 319875 h 319874"/>
                </a:gdLst>
                <a:ahLst/>
                <a:cxnLst>
                  <a:cxn ang="0">
                    <a:pos x="connsiteX0" y="connsiteY0"/>
                  </a:cxn>
                  <a:cxn ang="0">
                    <a:pos x="connsiteX1" y="connsiteY1"/>
                  </a:cxn>
                  <a:cxn ang="0">
                    <a:pos x="connsiteX2" y="connsiteY2"/>
                  </a:cxn>
                  <a:cxn ang="0">
                    <a:pos x="connsiteX3" y="connsiteY3"/>
                  </a:cxn>
                </a:cxnLst>
                <a:rect l="l" t="t" r="r" b="b"/>
                <a:pathLst>
                  <a:path w="157571" h="319874">
                    <a:moveTo>
                      <a:pt x="0" y="319875"/>
                    </a:moveTo>
                    <a:cubicBezTo>
                      <a:pt x="0" y="260312"/>
                      <a:pt x="82359" y="90447"/>
                      <a:pt x="154422" y="0"/>
                    </a:cubicBezTo>
                    <a:cubicBezTo>
                      <a:pt x="166188" y="70593"/>
                      <a:pt x="145598" y="142657"/>
                      <a:pt x="82359" y="216926"/>
                    </a:cubicBezTo>
                    <a:cubicBezTo>
                      <a:pt x="53680" y="250017"/>
                      <a:pt x="41179" y="296344"/>
                      <a:pt x="0" y="319875"/>
                    </a:cubicBezTo>
                    <a:close/>
                  </a:path>
                </a:pathLst>
              </a:custGeom>
              <a:solidFill>
                <a:srgbClr val="EACB2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5" name="Freeform: Shape 114">
                <a:extLst>
                  <a:ext uri="{FF2B5EF4-FFF2-40B4-BE49-F238E27FC236}">
                    <a16:creationId xmlns:a16="http://schemas.microsoft.com/office/drawing/2014/main" id="{B2A5F5E7-3519-49AA-B777-4B1B79436AFF}"/>
                  </a:ext>
                </a:extLst>
              </p:cNvPr>
              <p:cNvSpPr/>
              <p:nvPr/>
            </p:nvSpPr>
            <p:spPr>
              <a:xfrm>
                <a:off x="1548719" y="3951829"/>
                <a:ext cx="183014" cy="301490"/>
              </a:xfrm>
              <a:custGeom>
                <a:avLst/>
                <a:gdLst>
                  <a:gd name="connsiteX0" fmla="*/ 183015 w 183014"/>
                  <a:gd name="connsiteY0" fmla="*/ 301491 h 301490"/>
                  <a:gd name="connsiteX1" fmla="*/ 5062 w 183014"/>
                  <a:gd name="connsiteY1" fmla="*/ 0 h 301490"/>
                  <a:gd name="connsiteX2" fmla="*/ 183015 w 183014"/>
                  <a:gd name="connsiteY2" fmla="*/ 301491 h 301490"/>
                </a:gdLst>
                <a:ahLst/>
                <a:cxnLst>
                  <a:cxn ang="0">
                    <a:pos x="connsiteX0" y="connsiteY0"/>
                  </a:cxn>
                  <a:cxn ang="0">
                    <a:pos x="connsiteX1" y="connsiteY1"/>
                  </a:cxn>
                  <a:cxn ang="0">
                    <a:pos x="connsiteX2" y="connsiteY2"/>
                  </a:cxn>
                </a:cxnLst>
                <a:rect l="l" t="t" r="r" b="b"/>
                <a:pathLst>
                  <a:path w="183014" h="301490">
                    <a:moveTo>
                      <a:pt x="183015" y="301491"/>
                    </a:moveTo>
                    <a:cubicBezTo>
                      <a:pt x="85214" y="254429"/>
                      <a:pt x="-25087" y="75005"/>
                      <a:pt x="5062" y="0"/>
                    </a:cubicBezTo>
                    <a:cubicBezTo>
                      <a:pt x="39623" y="119861"/>
                      <a:pt x="131541" y="194131"/>
                      <a:pt x="183015" y="301491"/>
                    </a:cubicBezTo>
                    <a:close/>
                  </a:path>
                </a:pathLst>
              </a:custGeom>
              <a:solidFill>
                <a:srgbClr val="E2C42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6" name="Freeform: Shape 115">
                <a:extLst>
                  <a:ext uri="{FF2B5EF4-FFF2-40B4-BE49-F238E27FC236}">
                    <a16:creationId xmlns:a16="http://schemas.microsoft.com/office/drawing/2014/main" id="{1FDD24A2-3F2C-457E-AAA0-E7D8C64A7F4A}"/>
                  </a:ext>
                </a:extLst>
              </p:cNvPr>
              <p:cNvSpPr/>
              <p:nvPr/>
            </p:nvSpPr>
            <p:spPr>
              <a:xfrm>
                <a:off x="1835277" y="4508696"/>
                <a:ext cx="181231" cy="89533"/>
              </a:xfrm>
              <a:custGeom>
                <a:avLst/>
                <a:gdLst>
                  <a:gd name="connsiteX0" fmla="*/ 86175 w 181231"/>
                  <a:gd name="connsiteY0" fmla="*/ 89500 h 89533"/>
                  <a:gd name="connsiteX1" fmla="*/ 70733 w 181231"/>
                  <a:gd name="connsiteY1" fmla="*/ 89500 h 89533"/>
                  <a:gd name="connsiteX2" fmla="*/ 140 w 181231"/>
                  <a:gd name="connsiteY2" fmla="*/ 60086 h 89533"/>
                  <a:gd name="connsiteX3" fmla="*/ 59703 w 181231"/>
                  <a:gd name="connsiteY3" fmla="*/ 34349 h 89533"/>
                  <a:gd name="connsiteX4" fmla="*/ 140591 w 181231"/>
                  <a:gd name="connsiteY4" fmla="*/ 5671 h 89533"/>
                  <a:gd name="connsiteX5" fmla="*/ 173681 w 181231"/>
                  <a:gd name="connsiteY5" fmla="*/ 6406 h 89533"/>
                  <a:gd name="connsiteX6" fmla="*/ 176623 w 181231"/>
                  <a:gd name="connsiteY6" fmla="*/ 41703 h 89533"/>
                  <a:gd name="connsiteX7" fmla="*/ 86175 w 181231"/>
                  <a:gd name="connsiteY7" fmla="*/ 89500 h 895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1231" h="89533">
                    <a:moveTo>
                      <a:pt x="86175" y="89500"/>
                    </a:moveTo>
                    <a:cubicBezTo>
                      <a:pt x="74410" y="89500"/>
                      <a:pt x="72939" y="89500"/>
                      <a:pt x="70733" y="89500"/>
                    </a:cubicBezTo>
                    <a:cubicBezTo>
                      <a:pt x="42790" y="89500"/>
                      <a:pt x="3082" y="91706"/>
                      <a:pt x="140" y="60086"/>
                    </a:cubicBezTo>
                    <a:cubicBezTo>
                      <a:pt x="-2801" y="28467"/>
                      <a:pt x="41319" y="38026"/>
                      <a:pt x="59703" y="34349"/>
                    </a:cubicBezTo>
                    <a:cubicBezTo>
                      <a:pt x="89852" y="29937"/>
                      <a:pt x="110442" y="6406"/>
                      <a:pt x="140591" y="5671"/>
                    </a:cubicBezTo>
                    <a:cubicBezTo>
                      <a:pt x="151621" y="5671"/>
                      <a:pt x="161180" y="-7565"/>
                      <a:pt x="173681" y="6406"/>
                    </a:cubicBezTo>
                    <a:cubicBezTo>
                      <a:pt x="183976" y="18172"/>
                      <a:pt x="182505" y="28467"/>
                      <a:pt x="176623" y="41703"/>
                    </a:cubicBezTo>
                    <a:cubicBezTo>
                      <a:pt x="158975" y="90971"/>
                      <a:pt x="116324" y="86559"/>
                      <a:pt x="86175" y="89500"/>
                    </a:cubicBezTo>
                    <a:close/>
                  </a:path>
                </a:pathLst>
              </a:custGeom>
              <a:solidFill>
                <a:srgbClr val="E8C8B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7" name="Freeform: Shape 116">
                <a:extLst>
                  <a:ext uri="{FF2B5EF4-FFF2-40B4-BE49-F238E27FC236}">
                    <a16:creationId xmlns:a16="http://schemas.microsoft.com/office/drawing/2014/main" id="{11071EE8-34B5-4042-B3A4-C95BDD7E44C8}"/>
                  </a:ext>
                </a:extLst>
              </p:cNvPr>
              <p:cNvSpPr/>
              <p:nvPr/>
            </p:nvSpPr>
            <p:spPr>
              <a:xfrm>
                <a:off x="1208186" y="3088535"/>
                <a:ext cx="142305" cy="75924"/>
              </a:xfrm>
              <a:custGeom>
                <a:avLst/>
                <a:gdLst>
                  <a:gd name="connsiteX0" fmla="*/ 117638 w 142305"/>
                  <a:gd name="connsiteY0" fmla="*/ 0 h 75924"/>
                  <a:gd name="connsiteX1" fmla="*/ 131610 w 142305"/>
                  <a:gd name="connsiteY1" fmla="*/ 61034 h 75924"/>
                  <a:gd name="connsiteX2" fmla="*/ 11014 w 142305"/>
                  <a:gd name="connsiteY2" fmla="*/ 61034 h 75924"/>
                  <a:gd name="connsiteX3" fmla="*/ 24985 w 142305"/>
                  <a:gd name="connsiteY3" fmla="*/ 0 h 75924"/>
                  <a:gd name="connsiteX4" fmla="*/ 117638 w 142305"/>
                  <a:gd name="connsiteY4" fmla="*/ 0 h 759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305" h="75924">
                    <a:moveTo>
                      <a:pt x="117638" y="0"/>
                    </a:moveTo>
                    <a:cubicBezTo>
                      <a:pt x="122786" y="19854"/>
                      <a:pt x="160288" y="32355"/>
                      <a:pt x="131610" y="61034"/>
                    </a:cubicBezTo>
                    <a:cubicBezTo>
                      <a:pt x="111756" y="80888"/>
                      <a:pt x="31603" y="80888"/>
                      <a:pt x="11014" y="61034"/>
                    </a:cubicBezTo>
                    <a:cubicBezTo>
                      <a:pt x="-18400" y="33090"/>
                      <a:pt x="19838" y="20590"/>
                      <a:pt x="24985" y="0"/>
                    </a:cubicBezTo>
                    <a:cubicBezTo>
                      <a:pt x="55869" y="0"/>
                      <a:pt x="86754" y="0"/>
                      <a:pt x="117638" y="0"/>
                    </a:cubicBezTo>
                    <a:close/>
                  </a:path>
                </a:pathLst>
              </a:custGeom>
              <a:solidFill>
                <a:srgbClr val="F18A8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8" name="Freeform: Shape 117">
                <a:extLst>
                  <a:ext uri="{FF2B5EF4-FFF2-40B4-BE49-F238E27FC236}">
                    <a16:creationId xmlns:a16="http://schemas.microsoft.com/office/drawing/2014/main" id="{06B23B11-A4C6-4058-916F-D8FC332D319F}"/>
                  </a:ext>
                </a:extLst>
              </p:cNvPr>
              <p:cNvSpPr/>
              <p:nvPr/>
            </p:nvSpPr>
            <p:spPr>
              <a:xfrm>
                <a:off x="1705997" y="4521974"/>
                <a:ext cx="125008" cy="122548"/>
              </a:xfrm>
              <a:custGeom>
                <a:avLst/>
                <a:gdLst>
                  <a:gd name="connsiteX0" fmla="*/ 91918 w 125008"/>
                  <a:gd name="connsiteY0" fmla="*/ 122548 h 122548"/>
                  <a:gd name="connsiteX1" fmla="*/ 0 w 125008"/>
                  <a:gd name="connsiteY1" fmla="*/ 53426 h 122548"/>
                  <a:gd name="connsiteX2" fmla="*/ 26472 w 125008"/>
                  <a:gd name="connsiteY2" fmla="*/ 21806 h 122548"/>
                  <a:gd name="connsiteX3" fmla="*/ 77946 w 125008"/>
                  <a:gd name="connsiteY3" fmla="*/ 481 h 122548"/>
                  <a:gd name="connsiteX4" fmla="*/ 91918 w 125008"/>
                  <a:gd name="connsiteY4" fmla="*/ 49749 h 122548"/>
                  <a:gd name="connsiteX5" fmla="*/ 125008 w 125008"/>
                  <a:gd name="connsiteY5" fmla="*/ 106371 h 122548"/>
                  <a:gd name="connsiteX6" fmla="*/ 91918 w 125008"/>
                  <a:gd name="connsiteY6" fmla="*/ 122548 h 12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5008" h="122548">
                    <a:moveTo>
                      <a:pt x="91918" y="122548"/>
                    </a:moveTo>
                    <a:cubicBezTo>
                      <a:pt x="56621" y="104900"/>
                      <a:pt x="25002" y="83575"/>
                      <a:pt x="0" y="53426"/>
                    </a:cubicBezTo>
                    <a:cubicBezTo>
                      <a:pt x="18384" y="51220"/>
                      <a:pt x="10295" y="26954"/>
                      <a:pt x="26472" y="21806"/>
                    </a:cubicBezTo>
                    <a:cubicBezTo>
                      <a:pt x="44121" y="15188"/>
                      <a:pt x="63240" y="-3195"/>
                      <a:pt x="77946" y="481"/>
                    </a:cubicBezTo>
                    <a:cubicBezTo>
                      <a:pt x="98536" y="4893"/>
                      <a:pt x="94859" y="32101"/>
                      <a:pt x="91918" y="49749"/>
                    </a:cubicBezTo>
                    <a:cubicBezTo>
                      <a:pt x="86771" y="79163"/>
                      <a:pt x="115449" y="86516"/>
                      <a:pt x="125008" y="106371"/>
                    </a:cubicBezTo>
                    <a:cubicBezTo>
                      <a:pt x="119861" y="121078"/>
                      <a:pt x="93389" y="97547"/>
                      <a:pt x="91918" y="122548"/>
                    </a:cubicBezTo>
                    <a:close/>
                  </a:path>
                </a:pathLst>
              </a:custGeom>
              <a:solidFill>
                <a:srgbClr val="62B2D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19" name="Freeform: Shape 118">
                <a:extLst>
                  <a:ext uri="{FF2B5EF4-FFF2-40B4-BE49-F238E27FC236}">
                    <a16:creationId xmlns:a16="http://schemas.microsoft.com/office/drawing/2014/main" id="{42DE5806-A744-4E31-BDD6-7B407EAD23E6}"/>
                  </a:ext>
                </a:extLst>
              </p:cNvPr>
              <p:cNvSpPr/>
              <p:nvPr/>
            </p:nvSpPr>
            <p:spPr>
              <a:xfrm>
                <a:off x="1153019" y="3215014"/>
                <a:ext cx="253693" cy="35596"/>
              </a:xfrm>
              <a:custGeom>
                <a:avLst/>
                <a:gdLst>
                  <a:gd name="connsiteX0" fmla="*/ 253694 w 253693"/>
                  <a:gd name="connsiteY0" fmla="*/ 0 h 35596"/>
                  <a:gd name="connsiteX1" fmla="*/ 238987 w 253693"/>
                  <a:gd name="connsiteY1" fmla="*/ 24266 h 35596"/>
                  <a:gd name="connsiteX2" fmla="*/ 45591 w 253693"/>
                  <a:gd name="connsiteY2" fmla="*/ 33090 h 35596"/>
                  <a:gd name="connsiteX3" fmla="*/ 0 w 253693"/>
                  <a:gd name="connsiteY3" fmla="*/ 0 h 35596"/>
                  <a:gd name="connsiteX4" fmla="*/ 253694 w 253693"/>
                  <a:gd name="connsiteY4" fmla="*/ 0 h 355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3693" h="35596">
                    <a:moveTo>
                      <a:pt x="253694" y="0"/>
                    </a:moveTo>
                    <a:cubicBezTo>
                      <a:pt x="252958" y="10295"/>
                      <a:pt x="255164" y="19119"/>
                      <a:pt x="238987" y="24266"/>
                    </a:cubicBezTo>
                    <a:cubicBezTo>
                      <a:pt x="175012" y="43385"/>
                      <a:pt x="109566" y="32355"/>
                      <a:pt x="45591" y="33090"/>
                    </a:cubicBezTo>
                    <a:cubicBezTo>
                      <a:pt x="32355" y="33090"/>
                      <a:pt x="5147" y="25002"/>
                      <a:pt x="0" y="0"/>
                    </a:cubicBezTo>
                    <a:cubicBezTo>
                      <a:pt x="84565" y="0"/>
                      <a:pt x="169129" y="0"/>
                      <a:pt x="253694" y="0"/>
                    </a:cubicBezTo>
                    <a:close/>
                  </a:path>
                </a:pathLst>
              </a:custGeom>
              <a:solidFill>
                <a:srgbClr val="E2D5D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0" name="Freeform: Shape 119">
                <a:extLst>
                  <a:ext uri="{FF2B5EF4-FFF2-40B4-BE49-F238E27FC236}">
                    <a16:creationId xmlns:a16="http://schemas.microsoft.com/office/drawing/2014/main" id="{E2F8AFEF-F601-44F2-AB50-99ABA4634DD6}"/>
                  </a:ext>
                </a:extLst>
              </p:cNvPr>
              <p:cNvSpPr/>
              <p:nvPr/>
            </p:nvSpPr>
            <p:spPr>
              <a:xfrm>
                <a:off x="598519" y="4551247"/>
                <a:ext cx="139898" cy="94858"/>
              </a:xfrm>
              <a:custGeom>
                <a:avLst/>
                <a:gdLst>
                  <a:gd name="connsiteX0" fmla="*/ 139766 w 139898"/>
                  <a:gd name="connsiteY0" fmla="*/ 63126 h 94858"/>
                  <a:gd name="connsiteX1" fmla="*/ 120647 w 139898"/>
                  <a:gd name="connsiteY1" fmla="*/ 92540 h 94858"/>
                  <a:gd name="connsiteX2" fmla="*/ 786 w 139898"/>
                  <a:gd name="connsiteY2" fmla="*/ 27094 h 94858"/>
                  <a:gd name="connsiteX3" fmla="*/ 16964 w 139898"/>
                  <a:gd name="connsiteY3" fmla="*/ 3563 h 94858"/>
                  <a:gd name="connsiteX4" fmla="*/ 126530 w 139898"/>
                  <a:gd name="connsiteY4" fmla="*/ 46948 h 94858"/>
                  <a:gd name="connsiteX5" fmla="*/ 139766 w 139898"/>
                  <a:gd name="connsiteY5" fmla="*/ 63126 h 948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898" h="94858">
                    <a:moveTo>
                      <a:pt x="139766" y="63126"/>
                    </a:moveTo>
                    <a:cubicBezTo>
                      <a:pt x="141237" y="80774"/>
                      <a:pt x="130207" y="88128"/>
                      <a:pt x="120647" y="92540"/>
                    </a:cubicBezTo>
                    <a:cubicBezTo>
                      <a:pt x="91233" y="105776"/>
                      <a:pt x="6669" y="59449"/>
                      <a:pt x="786" y="27094"/>
                    </a:cubicBezTo>
                    <a:cubicBezTo>
                      <a:pt x="-685" y="17535"/>
                      <a:pt x="-2155" y="-9673"/>
                      <a:pt x="16964" y="3563"/>
                    </a:cubicBezTo>
                    <a:cubicBezTo>
                      <a:pt x="50790" y="26359"/>
                      <a:pt x="91969" y="27829"/>
                      <a:pt x="126530" y="46948"/>
                    </a:cubicBezTo>
                    <a:cubicBezTo>
                      <a:pt x="138295" y="52096"/>
                      <a:pt x="139766" y="57243"/>
                      <a:pt x="139766" y="63126"/>
                    </a:cubicBezTo>
                    <a:close/>
                  </a:path>
                </a:pathLst>
              </a:custGeom>
              <a:solidFill>
                <a:srgbClr val="E3CAB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1" name="Freeform: Shape 120">
                <a:extLst>
                  <a:ext uri="{FF2B5EF4-FFF2-40B4-BE49-F238E27FC236}">
                    <a16:creationId xmlns:a16="http://schemas.microsoft.com/office/drawing/2014/main" id="{2F0026DC-1F07-4DFC-8A53-5DB04B0202EF}"/>
                  </a:ext>
                </a:extLst>
              </p:cNvPr>
              <p:cNvSpPr/>
              <p:nvPr/>
            </p:nvSpPr>
            <p:spPr>
              <a:xfrm>
                <a:off x="778312" y="4552218"/>
                <a:ext cx="98217" cy="115099"/>
              </a:xfrm>
              <a:custGeom>
                <a:avLst/>
                <a:gdLst>
                  <a:gd name="connsiteX0" fmla="*/ 98218 w 98217"/>
                  <a:gd name="connsiteY0" fmla="*/ 45977 h 115099"/>
                  <a:gd name="connsiteX1" fmla="*/ 17330 w 98217"/>
                  <a:gd name="connsiteY1" fmla="*/ 115100 h 115099"/>
                  <a:gd name="connsiteX2" fmla="*/ 5564 w 98217"/>
                  <a:gd name="connsiteY2" fmla="*/ 14358 h 115099"/>
                  <a:gd name="connsiteX3" fmla="*/ 27625 w 98217"/>
                  <a:gd name="connsiteY3" fmla="*/ 4798 h 115099"/>
                  <a:gd name="connsiteX4" fmla="*/ 98218 w 98217"/>
                  <a:gd name="connsiteY4" fmla="*/ 45977 h 115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8217" h="115099">
                    <a:moveTo>
                      <a:pt x="98218" y="45977"/>
                    </a:moveTo>
                    <a:cubicBezTo>
                      <a:pt x="53362" y="47448"/>
                      <a:pt x="57038" y="107011"/>
                      <a:pt x="17330" y="115100"/>
                    </a:cubicBezTo>
                    <a:cubicBezTo>
                      <a:pt x="-6201" y="83480"/>
                      <a:pt x="-1054" y="48919"/>
                      <a:pt x="5564" y="14358"/>
                    </a:cubicBezTo>
                    <a:cubicBezTo>
                      <a:pt x="8506" y="-1820"/>
                      <a:pt x="15124" y="-3291"/>
                      <a:pt x="27625" y="4798"/>
                    </a:cubicBezTo>
                    <a:cubicBezTo>
                      <a:pt x="50420" y="20240"/>
                      <a:pt x="79834" y="22446"/>
                      <a:pt x="98218" y="45977"/>
                    </a:cubicBezTo>
                    <a:close/>
                  </a:path>
                </a:pathLst>
              </a:custGeom>
              <a:solidFill>
                <a:srgbClr val="68B6D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2" name="Freeform: Shape 121">
                <a:extLst>
                  <a:ext uri="{FF2B5EF4-FFF2-40B4-BE49-F238E27FC236}">
                    <a16:creationId xmlns:a16="http://schemas.microsoft.com/office/drawing/2014/main" id="{6CEE11AC-1E3B-46D9-9138-D1404088FA6F}"/>
                  </a:ext>
                </a:extLst>
              </p:cNvPr>
              <p:cNvSpPr/>
              <p:nvPr/>
            </p:nvSpPr>
            <p:spPr>
              <a:xfrm>
                <a:off x="1256702" y="4005693"/>
                <a:ext cx="34561" cy="212330"/>
              </a:xfrm>
              <a:custGeom>
                <a:avLst/>
                <a:gdLst>
                  <a:gd name="connsiteX0" fmla="*/ 34561 w 34561"/>
                  <a:gd name="connsiteY0" fmla="*/ 15994 h 212330"/>
                  <a:gd name="connsiteX1" fmla="*/ 23531 w 34561"/>
                  <a:gd name="connsiteY1" fmla="*/ 128501 h 212330"/>
                  <a:gd name="connsiteX2" fmla="*/ 11766 w 34561"/>
                  <a:gd name="connsiteY2" fmla="*/ 212330 h 212330"/>
                  <a:gd name="connsiteX3" fmla="*/ 11030 w 34561"/>
                  <a:gd name="connsiteY3" fmla="*/ 48349 h 212330"/>
                  <a:gd name="connsiteX4" fmla="*/ 0 w 34561"/>
                  <a:gd name="connsiteY4" fmla="*/ 15994 h 212330"/>
                  <a:gd name="connsiteX5" fmla="*/ 34561 w 34561"/>
                  <a:gd name="connsiteY5" fmla="*/ 15994 h 212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61" h="212330">
                    <a:moveTo>
                      <a:pt x="34561" y="15994"/>
                    </a:moveTo>
                    <a:cubicBezTo>
                      <a:pt x="10295" y="51290"/>
                      <a:pt x="27208" y="90999"/>
                      <a:pt x="23531" y="128501"/>
                    </a:cubicBezTo>
                    <a:cubicBezTo>
                      <a:pt x="20590" y="156444"/>
                      <a:pt x="22796" y="184387"/>
                      <a:pt x="11766" y="212330"/>
                    </a:cubicBezTo>
                    <a:cubicBezTo>
                      <a:pt x="11766" y="157915"/>
                      <a:pt x="12501" y="102764"/>
                      <a:pt x="11030" y="48349"/>
                    </a:cubicBezTo>
                    <a:cubicBezTo>
                      <a:pt x="11030" y="37319"/>
                      <a:pt x="22060" y="20406"/>
                      <a:pt x="0" y="15994"/>
                    </a:cubicBezTo>
                    <a:cubicBezTo>
                      <a:pt x="11766" y="-5331"/>
                      <a:pt x="22796" y="-5331"/>
                      <a:pt x="34561" y="15994"/>
                    </a:cubicBezTo>
                    <a:close/>
                  </a:path>
                </a:pathLst>
              </a:custGeom>
              <a:solidFill>
                <a:srgbClr val="808181"/>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3" name="Freeform: Shape 122">
                <a:extLst>
                  <a:ext uri="{FF2B5EF4-FFF2-40B4-BE49-F238E27FC236}">
                    <a16:creationId xmlns:a16="http://schemas.microsoft.com/office/drawing/2014/main" id="{B21BE381-61E8-4F7B-AD2F-16794F73AA35}"/>
                  </a:ext>
                </a:extLst>
              </p:cNvPr>
              <p:cNvSpPr/>
              <p:nvPr/>
            </p:nvSpPr>
            <p:spPr>
              <a:xfrm>
                <a:off x="1676982" y="2699538"/>
                <a:ext cx="29572" cy="66043"/>
              </a:xfrm>
              <a:custGeom>
                <a:avLst/>
                <a:gdLst>
                  <a:gd name="connsiteX0" fmla="*/ 7690 w 29572"/>
                  <a:gd name="connsiteY0" fmla="*/ 0 h 66043"/>
                  <a:gd name="connsiteX1" fmla="*/ 23132 w 29572"/>
                  <a:gd name="connsiteY1" fmla="*/ 63240 h 66043"/>
                  <a:gd name="connsiteX2" fmla="*/ 4013 w 29572"/>
                  <a:gd name="connsiteY2" fmla="*/ 37502 h 66043"/>
                  <a:gd name="connsiteX3" fmla="*/ 7690 w 29572"/>
                  <a:gd name="connsiteY3" fmla="*/ 0 h 66043"/>
                </a:gdLst>
                <a:ahLst/>
                <a:cxnLst>
                  <a:cxn ang="0">
                    <a:pos x="connsiteX0" y="connsiteY0"/>
                  </a:cxn>
                  <a:cxn ang="0">
                    <a:pos x="connsiteX1" y="connsiteY1"/>
                  </a:cxn>
                  <a:cxn ang="0">
                    <a:pos x="connsiteX2" y="connsiteY2"/>
                  </a:cxn>
                  <a:cxn ang="0">
                    <a:pos x="connsiteX3" y="connsiteY3"/>
                  </a:cxn>
                </a:cxnLst>
                <a:rect l="l" t="t" r="r" b="b"/>
                <a:pathLst>
                  <a:path w="29572" h="66043">
                    <a:moveTo>
                      <a:pt x="7690" y="0"/>
                    </a:moveTo>
                    <a:cubicBezTo>
                      <a:pt x="8425" y="22060"/>
                      <a:pt x="43722" y="41915"/>
                      <a:pt x="23132" y="63240"/>
                    </a:cubicBezTo>
                    <a:cubicBezTo>
                      <a:pt x="16514" y="70593"/>
                      <a:pt x="-9958" y="63975"/>
                      <a:pt x="4013" y="37502"/>
                    </a:cubicBezTo>
                    <a:cubicBezTo>
                      <a:pt x="9161" y="26472"/>
                      <a:pt x="6955" y="12501"/>
                      <a:pt x="7690" y="0"/>
                    </a:cubicBezTo>
                    <a:close/>
                  </a:path>
                </a:pathLst>
              </a:custGeom>
              <a:solidFill>
                <a:srgbClr val="9A858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4" name="Freeform: Shape 123">
                <a:extLst>
                  <a:ext uri="{FF2B5EF4-FFF2-40B4-BE49-F238E27FC236}">
                    <a16:creationId xmlns:a16="http://schemas.microsoft.com/office/drawing/2014/main" id="{D018857F-EB49-4EA2-96B7-BEE41A27A497}"/>
                  </a:ext>
                </a:extLst>
              </p:cNvPr>
              <p:cNvSpPr/>
              <p:nvPr/>
            </p:nvSpPr>
            <p:spPr>
              <a:xfrm>
                <a:off x="1625845" y="3351564"/>
                <a:ext cx="57356" cy="15155"/>
              </a:xfrm>
              <a:custGeom>
                <a:avLst/>
                <a:gdLst>
                  <a:gd name="connsiteX0" fmla="*/ 57357 w 57356"/>
                  <a:gd name="connsiteY0" fmla="*/ 13460 h 15155"/>
                  <a:gd name="connsiteX1" fmla="*/ 0 w 57356"/>
                  <a:gd name="connsiteY1" fmla="*/ 1695 h 15155"/>
                  <a:gd name="connsiteX2" fmla="*/ 57357 w 57356"/>
                  <a:gd name="connsiteY2" fmla="*/ 13460 h 15155"/>
                </a:gdLst>
                <a:ahLst/>
                <a:cxnLst>
                  <a:cxn ang="0">
                    <a:pos x="connsiteX0" y="connsiteY0"/>
                  </a:cxn>
                  <a:cxn ang="0">
                    <a:pos x="connsiteX1" y="connsiteY1"/>
                  </a:cxn>
                  <a:cxn ang="0">
                    <a:pos x="connsiteX2" y="connsiteY2"/>
                  </a:cxn>
                </a:cxnLst>
                <a:rect l="l" t="t" r="r" b="b"/>
                <a:pathLst>
                  <a:path w="57356" h="15155">
                    <a:moveTo>
                      <a:pt x="57357" y="13460"/>
                    </a:moveTo>
                    <a:cubicBezTo>
                      <a:pt x="38973" y="6107"/>
                      <a:pt x="14707" y="28167"/>
                      <a:pt x="0" y="1695"/>
                    </a:cubicBezTo>
                    <a:cubicBezTo>
                      <a:pt x="18384" y="9048"/>
                      <a:pt x="42650" y="-13012"/>
                      <a:pt x="57357" y="13460"/>
                    </a:cubicBezTo>
                    <a:close/>
                  </a:path>
                </a:pathLst>
              </a:custGeom>
              <a:solidFill>
                <a:srgbClr val="F2AE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5" name="Freeform: Shape 124">
                <a:extLst>
                  <a:ext uri="{FF2B5EF4-FFF2-40B4-BE49-F238E27FC236}">
                    <a16:creationId xmlns:a16="http://schemas.microsoft.com/office/drawing/2014/main" id="{032A117B-72E3-4CCD-8D66-9C991FD888A6}"/>
                  </a:ext>
                </a:extLst>
              </p:cNvPr>
              <p:cNvSpPr/>
              <p:nvPr/>
            </p:nvSpPr>
            <p:spPr>
              <a:xfrm>
                <a:off x="992714" y="4146662"/>
                <a:ext cx="170599" cy="27247"/>
              </a:xfrm>
              <a:custGeom>
                <a:avLst/>
                <a:gdLst>
                  <a:gd name="connsiteX0" fmla="*/ 86035 w 170599"/>
                  <a:gd name="connsiteY0" fmla="*/ 27241 h 27247"/>
                  <a:gd name="connsiteX1" fmla="*/ 0 w 170599"/>
                  <a:gd name="connsiteY1" fmla="*/ 11063 h 27247"/>
                  <a:gd name="connsiteX2" fmla="*/ 86771 w 170599"/>
                  <a:gd name="connsiteY2" fmla="*/ 3710 h 27247"/>
                  <a:gd name="connsiteX3" fmla="*/ 170600 w 170599"/>
                  <a:gd name="connsiteY3" fmla="*/ 14005 h 27247"/>
                  <a:gd name="connsiteX4" fmla="*/ 86035 w 170599"/>
                  <a:gd name="connsiteY4" fmla="*/ 27241 h 272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0599" h="27247">
                    <a:moveTo>
                      <a:pt x="86035" y="27241"/>
                    </a:moveTo>
                    <a:cubicBezTo>
                      <a:pt x="58828" y="14005"/>
                      <a:pt x="24266" y="44154"/>
                      <a:pt x="0" y="11063"/>
                    </a:cubicBezTo>
                    <a:cubicBezTo>
                      <a:pt x="27208" y="-8056"/>
                      <a:pt x="58092" y="3710"/>
                      <a:pt x="86771" y="3710"/>
                    </a:cubicBezTo>
                    <a:cubicBezTo>
                      <a:pt x="114714" y="3710"/>
                      <a:pt x="145598" y="-9526"/>
                      <a:pt x="170600" y="14005"/>
                    </a:cubicBezTo>
                    <a:cubicBezTo>
                      <a:pt x="145598" y="38271"/>
                      <a:pt x="113978" y="16946"/>
                      <a:pt x="86035" y="27241"/>
                    </a:cubicBezTo>
                    <a:close/>
                  </a:path>
                </a:pathLst>
              </a:custGeom>
              <a:solidFill>
                <a:srgbClr val="908F8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6" name="Freeform: Shape 125">
                <a:extLst>
                  <a:ext uri="{FF2B5EF4-FFF2-40B4-BE49-F238E27FC236}">
                    <a16:creationId xmlns:a16="http://schemas.microsoft.com/office/drawing/2014/main" id="{53C7733C-7CD9-4F89-8ABC-D8F32EB3E194}"/>
                  </a:ext>
                </a:extLst>
              </p:cNvPr>
              <p:cNvSpPr/>
              <p:nvPr/>
            </p:nvSpPr>
            <p:spPr>
              <a:xfrm>
                <a:off x="1302112" y="4160644"/>
                <a:ext cx="67854" cy="68578"/>
              </a:xfrm>
              <a:custGeom>
                <a:avLst/>
                <a:gdLst>
                  <a:gd name="connsiteX0" fmla="*/ 181 w 67854"/>
                  <a:gd name="connsiteY0" fmla="*/ 33848 h 68578"/>
                  <a:gd name="connsiteX1" fmla="*/ 27389 w 67854"/>
                  <a:gd name="connsiteY1" fmla="*/ 22 h 68578"/>
                  <a:gd name="connsiteX2" fmla="*/ 67833 w 67854"/>
                  <a:gd name="connsiteY2" fmla="*/ 36789 h 68578"/>
                  <a:gd name="connsiteX3" fmla="*/ 28124 w 67854"/>
                  <a:gd name="connsiteY3" fmla="*/ 68409 h 68578"/>
                  <a:gd name="connsiteX4" fmla="*/ 181 w 67854"/>
                  <a:gd name="connsiteY4" fmla="*/ 33848 h 685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4" h="68578">
                    <a:moveTo>
                      <a:pt x="181" y="33848"/>
                    </a:moveTo>
                    <a:cubicBezTo>
                      <a:pt x="-1290" y="14729"/>
                      <a:pt x="6064" y="758"/>
                      <a:pt x="27389" y="22"/>
                    </a:cubicBezTo>
                    <a:cubicBezTo>
                      <a:pt x="50920" y="-713"/>
                      <a:pt x="68568" y="16935"/>
                      <a:pt x="67833" y="36789"/>
                    </a:cubicBezTo>
                    <a:cubicBezTo>
                      <a:pt x="67097" y="50761"/>
                      <a:pt x="50920" y="70615"/>
                      <a:pt x="28124" y="68409"/>
                    </a:cubicBezTo>
                    <a:cubicBezTo>
                      <a:pt x="6799" y="66939"/>
                      <a:pt x="-554" y="53702"/>
                      <a:pt x="181" y="33848"/>
                    </a:cubicBezTo>
                    <a:close/>
                  </a:path>
                </a:pathLst>
              </a:custGeom>
              <a:solidFill>
                <a:srgbClr val="373737"/>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7" name="Freeform: Shape 126">
                <a:extLst>
                  <a:ext uri="{FF2B5EF4-FFF2-40B4-BE49-F238E27FC236}">
                    <a16:creationId xmlns:a16="http://schemas.microsoft.com/office/drawing/2014/main" id="{62CC5F6B-B3AC-4693-BE3F-7F3851CEBFE1}"/>
                  </a:ext>
                </a:extLst>
              </p:cNvPr>
              <p:cNvSpPr/>
              <p:nvPr/>
            </p:nvSpPr>
            <p:spPr>
              <a:xfrm>
                <a:off x="1302553" y="4079763"/>
                <a:ext cx="65920" cy="59347"/>
              </a:xfrm>
              <a:custGeom>
                <a:avLst/>
                <a:gdLst>
                  <a:gd name="connsiteX0" fmla="*/ 65921 w 65920"/>
                  <a:gd name="connsiteY0" fmla="*/ 27958 h 59347"/>
                  <a:gd name="connsiteX1" fmla="*/ 24742 w 65920"/>
                  <a:gd name="connsiteY1" fmla="*/ 58107 h 59347"/>
                  <a:gd name="connsiteX2" fmla="*/ 475 w 65920"/>
                  <a:gd name="connsiteY2" fmla="*/ 26487 h 59347"/>
                  <a:gd name="connsiteX3" fmla="*/ 41655 w 65920"/>
                  <a:gd name="connsiteY3" fmla="*/ 15 h 59347"/>
                  <a:gd name="connsiteX4" fmla="*/ 65921 w 65920"/>
                  <a:gd name="connsiteY4" fmla="*/ 27958 h 593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5920" h="59347">
                    <a:moveTo>
                      <a:pt x="65921" y="27958"/>
                    </a:moveTo>
                    <a:cubicBezTo>
                      <a:pt x="58567" y="52224"/>
                      <a:pt x="46067" y="63255"/>
                      <a:pt x="24742" y="58107"/>
                    </a:cubicBezTo>
                    <a:cubicBezTo>
                      <a:pt x="8564" y="54430"/>
                      <a:pt x="-2466" y="44136"/>
                      <a:pt x="475" y="26487"/>
                    </a:cubicBezTo>
                    <a:cubicBezTo>
                      <a:pt x="4152" y="2221"/>
                      <a:pt x="21800" y="15"/>
                      <a:pt x="41655" y="15"/>
                    </a:cubicBezTo>
                    <a:cubicBezTo>
                      <a:pt x="66656" y="-720"/>
                      <a:pt x="51949" y="25752"/>
                      <a:pt x="65921" y="27958"/>
                    </a:cubicBezTo>
                    <a:close/>
                  </a:path>
                </a:pathLst>
              </a:custGeom>
              <a:solidFill>
                <a:srgbClr val="26232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8" name="Freeform: Shape 127">
                <a:extLst>
                  <a:ext uri="{FF2B5EF4-FFF2-40B4-BE49-F238E27FC236}">
                    <a16:creationId xmlns:a16="http://schemas.microsoft.com/office/drawing/2014/main" id="{9BB1EDEC-0473-4D52-99AC-5D63971441AE}"/>
                  </a:ext>
                </a:extLst>
              </p:cNvPr>
              <p:cNvSpPr/>
              <p:nvPr/>
            </p:nvSpPr>
            <p:spPr>
              <a:xfrm>
                <a:off x="1015509" y="4117281"/>
                <a:ext cx="102212" cy="5882"/>
              </a:xfrm>
              <a:custGeom>
                <a:avLst/>
                <a:gdLst>
                  <a:gd name="connsiteX0" fmla="*/ 0 w 102212"/>
                  <a:gd name="connsiteY0" fmla="*/ 0 h 5882"/>
                  <a:gd name="connsiteX1" fmla="*/ 102213 w 102212"/>
                  <a:gd name="connsiteY1" fmla="*/ 0 h 5882"/>
                  <a:gd name="connsiteX2" fmla="*/ 102213 w 102212"/>
                  <a:gd name="connsiteY2" fmla="*/ 5883 h 5882"/>
                  <a:gd name="connsiteX3" fmla="*/ 0 w 102212"/>
                  <a:gd name="connsiteY3" fmla="*/ 5883 h 5882"/>
                  <a:gd name="connsiteX4" fmla="*/ 0 w 102212"/>
                  <a:gd name="connsiteY4" fmla="*/ 0 h 58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12" h="5882">
                    <a:moveTo>
                      <a:pt x="0" y="0"/>
                    </a:moveTo>
                    <a:cubicBezTo>
                      <a:pt x="33826" y="0"/>
                      <a:pt x="67652" y="0"/>
                      <a:pt x="102213" y="0"/>
                    </a:cubicBezTo>
                    <a:cubicBezTo>
                      <a:pt x="102213" y="2206"/>
                      <a:pt x="102213" y="3677"/>
                      <a:pt x="102213" y="5883"/>
                    </a:cubicBezTo>
                    <a:cubicBezTo>
                      <a:pt x="68387" y="5883"/>
                      <a:pt x="34561" y="5883"/>
                      <a:pt x="0" y="5883"/>
                    </a:cubicBezTo>
                    <a:cubicBezTo>
                      <a:pt x="0" y="3677"/>
                      <a:pt x="0" y="1471"/>
                      <a:pt x="0" y="0"/>
                    </a:cubicBezTo>
                    <a:close/>
                  </a:path>
                </a:pathLst>
              </a:custGeom>
              <a:solidFill>
                <a:srgbClr val="605E5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29" name="Freeform: Shape 128">
                <a:extLst>
                  <a:ext uri="{FF2B5EF4-FFF2-40B4-BE49-F238E27FC236}">
                    <a16:creationId xmlns:a16="http://schemas.microsoft.com/office/drawing/2014/main" id="{CF476CCC-8D4E-4D14-AC62-DFAACA79AAE0}"/>
                  </a:ext>
                </a:extLst>
              </p:cNvPr>
              <p:cNvSpPr/>
              <p:nvPr/>
            </p:nvSpPr>
            <p:spPr>
              <a:xfrm>
                <a:off x="772846" y="2942483"/>
                <a:ext cx="229545" cy="250450"/>
              </a:xfrm>
              <a:custGeom>
                <a:avLst/>
                <a:gdLst>
                  <a:gd name="connsiteX0" fmla="*/ 91918 w 229545"/>
                  <a:gd name="connsiteY0" fmla="*/ 249735 h 250450"/>
                  <a:gd name="connsiteX1" fmla="*/ 0 w 229545"/>
                  <a:gd name="connsiteY1" fmla="*/ 146052 h 250450"/>
                  <a:gd name="connsiteX2" fmla="*/ 77946 w 229545"/>
                  <a:gd name="connsiteY2" fmla="*/ 7807 h 250450"/>
                  <a:gd name="connsiteX3" fmla="*/ 219868 w 229545"/>
                  <a:gd name="connsiteY3" fmla="*/ 71782 h 250450"/>
                  <a:gd name="connsiteX4" fmla="*/ 157364 w 229545"/>
                  <a:gd name="connsiteY4" fmla="*/ 238705 h 250450"/>
                  <a:gd name="connsiteX5" fmla="*/ 91918 w 229545"/>
                  <a:gd name="connsiteY5" fmla="*/ 249735 h 250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9545" h="250450">
                    <a:moveTo>
                      <a:pt x="91918" y="249735"/>
                    </a:moveTo>
                    <a:cubicBezTo>
                      <a:pt x="41179" y="232823"/>
                      <a:pt x="20590" y="189437"/>
                      <a:pt x="0" y="146052"/>
                    </a:cubicBezTo>
                    <a:cubicBezTo>
                      <a:pt x="2941" y="87224"/>
                      <a:pt x="11030" y="31338"/>
                      <a:pt x="77946" y="7807"/>
                    </a:cubicBezTo>
                    <a:cubicBezTo>
                      <a:pt x="141186" y="-14253"/>
                      <a:pt x="197807" y="11484"/>
                      <a:pt x="219868" y="71782"/>
                    </a:cubicBezTo>
                    <a:cubicBezTo>
                      <a:pt x="245605" y="143111"/>
                      <a:pt x="218397" y="215910"/>
                      <a:pt x="157364" y="238705"/>
                    </a:cubicBezTo>
                    <a:cubicBezTo>
                      <a:pt x="135303" y="246059"/>
                      <a:pt x="114714" y="252677"/>
                      <a:pt x="91918" y="249735"/>
                    </a:cubicBezTo>
                    <a:close/>
                  </a:path>
                </a:pathLst>
              </a:custGeom>
              <a:solidFill>
                <a:srgbClr val="26222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0" name="Freeform: Shape 129">
                <a:extLst>
                  <a:ext uri="{FF2B5EF4-FFF2-40B4-BE49-F238E27FC236}">
                    <a16:creationId xmlns:a16="http://schemas.microsoft.com/office/drawing/2014/main" id="{362129D2-164D-4987-A83A-23FB9E750305}"/>
                  </a:ext>
                </a:extLst>
              </p:cNvPr>
              <p:cNvSpPr/>
              <p:nvPr/>
            </p:nvSpPr>
            <p:spPr>
              <a:xfrm>
                <a:off x="1540575" y="2938895"/>
                <a:ext cx="231144" cy="253323"/>
              </a:xfrm>
              <a:custGeom>
                <a:avLst/>
                <a:gdLst>
                  <a:gd name="connsiteX0" fmla="*/ 222779 w 231144"/>
                  <a:gd name="connsiteY0" fmla="*/ 184201 h 253323"/>
                  <a:gd name="connsiteX1" fmla="*/ 107330 w 231144"/>
                  <a:gd name="connsiteY1" fmla="*/ 253324 h 253323"/>
                  <a:gd name="connsiteX2" fmla="*/ 4382 w 231144"/>
                  <a:gd name="connsiteY2" fmla="*/ 157729 h 253323"/>
                  <a:gd name="connsiteX3" fmla="*/ 52915 w 231144"/>
                  <a:gd name="connsiteY3" fmla="*/ 23896 h 253323"/>
                  <a:gd name="connsiteX4" fmla="*/ 202189 w 231144"/>
                  <a:gd name="connsiteY4" fmla="*/ 63605 h 253323"/>
                  <a:gd name="connsiteX5" fmla="*/ 166158 w 231144"/>
                  <a:gd name="connsiteY5" fmla="*/ 76841 h 253323"/>
                  <a:gd name="connsiteX6" fmla="*/ 188953 w 231144"/>
                  <a:gd name="connsiteY6" fmla="*/ 103313 h 253323"/>
                  <a:gd name="connsiteX7" fmla="*/ 211013 w 231144"/>
                  <a:gd name="connsiteY7" fmla="*/ 86400 h 253323"/>
                  <a:gd name="connsiteX8" fmla="*/ 201454 w 231144"/>
                  <a:gd name="connsiteY8" fmla="*/ 64340 h 253323"/>
                  <a:gd name="connsiteX9" fmla="*/ 222779 w 231144"/>
                  <a:gd name="connsiteY9" fmla="*/ 184201 h 2533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1144" h="253323">
                    <a:moveTo>
                      <a:pt x="222779" y="184201"/>
                    </a:moveTo>
                    <a:cubicBezTo>
                      <a:pt x="193365" y="222439"/>
                      <a:pt x="159539" y="252588"/>
                      <a:pt x="107330" y="253324"/>
                    </a:cubicBezTo>
                    <a:cubicBezTo>
                      <a:pt x="52179" y="243764"/>
                      <a:pt x="16883" y="206261"/>
                      <a:pt x="4382" y="157729"/>
                    </a:cubicBezTo>
                    <a:cubicBezTo>
                      <a:pt x="-8854" y="107725"/>
                      <a:pt x="8059" y="59928"/>
                      <a:pt x="52915" y="23896"/>
                    </a:cubicBezTo>
                    <a:cubicBezTo>
                      <a:pt x="108801" y="-20224"/>
                      <a:pt x="183070" y="-1105"/>
                      <a:pt x="202189" y="63605"/>
                    </a:cubicBezTo>
                    <a:cubicBezTo>
                      <a:pt x="177188" y="56987"/>
                      <a:pt x="169099" y="65811"/>
                      <a:pt x="166158" y="76841"/>
                    </a:cubicBezTo>
                    <a:cubicBezTo>
                      <a:pt x="162481" y="93019"/>
                      <a:pt x="175717" y="100372"/>
                      <a:pt x="188953" y="103313"/>
                    </a:cubicBezTo>
                    <a:cubicBezTo>
                      <a:pt x="199983" y="105519"/>
                      <a:pt x="209543" y="103313"/>
                      <a:pt x="211013" y="86400"/>
                    </a:cubicBezTo>
                    <a:cubicBezTo>
                      <a:pt x="212484" y="68752"/>
                      <a:pt x="199248" y="66546"/>
                      <a:pt x="201454" y="64340"/>
                    </a:cubicBezTo>
                    <a:cubicBezTo>
                      <a:pt x="247781" y="104049"/>
                      <a:pt x="227191" y="144493"/>
                      <a:pt x="222779" y="184201"/>
                    </a:cubicBezTo>
                    <a:close/>
                  </a:path>
                </a:pathLst>
              </a:custGeom>
              <a:solidFill>
                <a:srgbClr val="26212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1" name="Freeform: Shape 130">
                <a:extLst>
                  <a:ext uri="{FF2B5EF4-FFF2-40B4-BE49-F238E27FC236}">
                    <a16:creationId xmlns:a16="http://schemas.microsoft.com/office/drawing/2014/main" id="{046DF48F-E0E0-44B2-BE33-72E9DBFE3C67}"/>
                  </a:ext>
                </a:extLst>
              </p:cNvPr>
              <p:cNvSpPr/>
              <p:nvPr/>
            </p:nvSpPr>
            <p:spPr>
              <a:xfrm>
                <a:off x="795944" y="2994286"/>
                <a:ext cx="56435" cy="49186"/>
              </a:xfrm>
              <a:custGeom>
                <a:avLst/>
                <a:gdLst>
                  <a:gd name="connsiteX0" fmla="*/ 21023 w 56435"/>
                  <a:gd name="connsiteY0" fmla="*/ 125 h 49186"/>
                  <a:gd name="connsiteX1" fmla="*/ 56319 w 56435"/>
                  <a:gd name="connsiteY1" fmla="*/ 25862 h 49186"/>
                  <a:gd name="connsiteX2" fmla="*/ 23964 w 56435"/>
                  <a:gd name="connsiteY2" fmla="*/ 48658 h 49186"/>
                  <a:gd name="connsiteX3" fmla="*/ 433 w 56435"/>
                  <a:gd name="connsiteY3" fmla="*/ 22185 h 49186"/>
                  <a:gd name="connsiteX4" fmla="*/ 21023 w 56435"/>
                  <a:gd name="connsiteY4" fmla="*/ 125 h 491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6435" h="49186">
                    <a:moveTo>
                      <a:pt x="21023" y="125"/>
                    </a:moveTo>
                    <a:cubicBezTo>
                      <a:pt x="45289" y="3066"/>
                      <a:pt x="57790" y="11890"/>
                      <a:pt x="56319" y="25862"/>
                    </a:cubicBezTo>
                    <a:cubicBezTo>
                      <a:pt x="54849" y="42040"/>
                      <a:pt x="40877" y="51599"/>
                      <a:pt x="23964" y="48658"/>
                    </a:cubicBezTo>
                    <a:cubicBezTo>
                      <a:pt x="9993" y="46452"/>
                      <a:pt x="-2508" y="36892"/>
                      <a:pt x="433" y="22185"/>
                    </a:cubicBezTo>
                    <a:cubicBezTo>
                      <a:pt x="3374" y="10420"/>
                      <a:pt x="13669" y="-1346"/>
                      <a:pt x="21023" y="125"/>
                    </a:cubicBezTo>
                    <a:close/>
                  </a:path>
                </a:pathLst>
              </a:custGeom>
              <a:solidFill>
                <a:srgbClr val="CEC9C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32" name="Freeform: Shape 131">
                <a:extLst>
                  <a:ext uri="{FF2B5EF4-FFF2-40B4-BE49-F238E27FC236}">
                    <a16:creationId xmlns:a16="http://schemas.microsoft.com/office/drawing/2014/main" id="{144A8C19-11B0-48B2-9FC4-630274599255}"/>
                  </a:ext>
                </a:extLst>
              </p:cNvPr>
              <p:cNvSpPr/>
              <p:nvPr/>
            </p:nvSpPr>
            <p:spPr>
              <a:xfrm>
                <a:off x="1706700" y="2996547"/>
                <a:ext cx="47160" cy="46514"/>
              </a:xfrm>
              <a:custGeom>
                <a:avLst/>
                <a:gdLst>
                  <a:gd name="connsiteX0" fmla="*/ 44889 w 47160"/>
                  <a:gd name="connsiteY0" fmla="*/ 25807 h 46514"/>
                  <a:gd name="connsiteX1" fmla="*/ 25770 w 47160"/>
                  <a:gd name="connsiteY1" fmla="*/ 46397 h 46514"/>
                  <a:gd name="connsiteX2" fmla="*/ 33 w 47160"/>
                  <a:gd name="connsiteY2" fmla="*/ 22130 h 46514"/>
                  <a:gd name="connsiteX3" fmla="*/ 25770 w 47160"/>
                  <a:gd name="connsiteY3" fmla="*/ 1540 h 46514"/>
                  <a:gd name="connsiteX4" fmla="*/ 44889 w 47160"/>
                  <a:gd name="connsiteY4" fmla="*/ 25807 h 46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160" h="46514">
                    <a:moveTo>
                      <a:pt x="44889" y="25807"/>
                    </a:moveTo>
                    <a:cubicBezTo>
                      <a:pt x="48565" y="44926"/>
                      <a:pt x="38271" y="47132"/>
                      <a:pt x="25770" y="46397"/>
                    </a:cubicBezTo>
                    <a:cubicBezTo>
                      <a:pt x="11063" y="45661"/>
                      <a:pt x="-703" y="35366"/>
                      <a:pt x="33" y="22130"/>
                    </a:cubicBezTo>
                    <a:cubicBezTo>
                      <a:pt x="768" y="11100"/>
                      <a:pt x="11063" y="-5078"/>
                      <a:pt x="25770" y="1540"/>
                    </a:cubicBezTo>
                    <a:cubicBezTo>
                      <a:pt x="34594" y="5217"/>
                      <a:pt x="53713" y="8894"/>
                      <a:pt x="44889" y="25807"/>
                    </a:cubicBezTo>
                    <a:close/>
                  </a:path>
                </a:pathLst>
              </a:custGeom>
              <a:solidFill>
                <a:srgbClr val="E4E1E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nvGrpSpPr>
            <p:cNvPr id="17" name="Graphic 1068">
              <a:extLst>
                <a:ext uri="{FF2B5EF4-FFF2-40B4-BE49-F238E27FC236}">
                  <a16:creationId xmlns:a16="http://schemas.microsoft.com/office/drawing/2014/main" id="{498AC4C0-26F2-4859-9446-D2F8832345D4}"/>
                </a:ext>
              </a:extLst>
            </p:cNvPr>
            <p:cNvGrpSpPr/>
            <p:nvPr/>
          </p:nvGrpSpPr>
          <p:grpSpPr>
            <a:xfrm>
              <a:off x="6653998" y="4348837"/>
              <a:ext cx="1678895" cy="2411490"/>
              <a:chOff x="6160880" y="1636652"/>
              <a:chExt cx="2521524" cy="3621804"/>
            </a:xfrm>
          </p:grpSpPr>
          <p:sp>
            <p:nvSpPr>
              <p:cNvPr id="18" name="Freeform: Shape 17">
                <a:extLst>
                  <a:ext uri="{FF2B5EF4-FFF2-40B4-BE49-F238E27FC236}">
                    <a16:creationId xmlns:a16="http://schemas.microsoft.com/office/drawing/2014/main" id="{B2F1F155-1CC2-42DE-AA7C-AA6E1E150F4F}"/>
                  </a:ext>
                </a:extLst>
              </p:cNvPr>
              <p:cNvSpPr/>
              <p:nvPr/>
            </p:nvSpPr>
            <p:spPr>
              <a:xfrm>
                <a:off x="6160880" y="1636652"/>
                <a:ext cx="2521524" cy="3621804"/>
              </a:xfrm>
              <a:custGeom>
                <a:avLst/>
                <a:gdLst>
                  <a:gd name="connsiteX0" fmla="*/ 2033791 w 2521524"/>
                  <a:gd name="connsiteY0" fmla="*/ 2673289 h 3621804"/>
                  <a:gd name="connsiteX1" fmla="*/ 1999230 w 2521524"/>
                  <a:gd name="connsiteY1" fmla="*/ 2769619 h 3621804"/>
                  <a:gd name="connsiteX2" fmla="*/ 2005848 w 2521524"/>
                  <a:gd name="connsiteY2" fmla="*/ 2957132 h 3621804"/>
                  <a:gd name="connsiteX3" fmla="*/ 2006583 w 2521524"/>
                  <a:gd name="connsiteY3" fmla="*/ 2999782 h 3621804"/>
                  <a:gd name="connsiteX4" fmla="*/ 1993347 w 2521524"/>
                  <a:gd name="connsiteY4" fmla="*/ 3067433 h 3621804"/>
                  <a:gd name="connsiteX5" fmla="*/ 1830837 w 2521524"/>
                  <a:gd name="connsiteY5" fmla="*/ 3133614 h 3621804"/>
                  <a:gd name="connsiteX6" fmla="*/ 1774215 w 2521524"/>
                  <a:gd name="connsiteY6" fmla="*/ 3190236 h 3621804"/>
                  <a:gd name="connsiteX7" fmla="*/ 1710975 w 2521524"/>
                  <a:gd name="connsiteY7" fmla="*/ 3411574 h 3621804"/>
                  <a:gd name="connsiteX8" fmla="*/ 1640382 w 2521524"/>
                  <a:gd name="connsiteY8" fmla="*/ 3530700 h 3621804"/>
                  <a:gd name="connsiteX9" fmla="*/ 1575672 w 2521524"/>
                  <a:gd name="connsiteY9" fmla="*/ 3571879 h 3621804"/>
                  <a:gd name="connsiteX10" fmla="*/ 1372717 w 2521524"/>
                  <a:gd name="connsiteY10" fmla="*/ 3561584 h 3621804"/>
                  <a:gd name="connsiteX11" fmla="*/ 1353598 w 2521524"/>
                  <a:gd name="connsiteY11" fmla="*/ 3528494 h 3621804"/>
                  <a:gd name="connsiteX12" fmla="*/ 1365364 w 2521524"/>
                  <a:gd name="connsiteY12" fmla="*/ 3416721 h 3621804"/>
                  <a:gd name="connsiteX13" fmla="*/ 1350657 w 2521524"/>
                  <a:gd name="connsiteY13" fmla="*/ 3371130 h 3621804"/>
                  <a:gd name="connsiteX14" fmla="*/ 1341833 w 2521524"/>
                  <a:gd name="connsiteY14" fmla="*/ 3254210 h 3621804"/>
                  <a:gd name="connsiteX15" fmla="*/ 1323449 w 2521524"/>
                  <a:gd name="connsiteY15" fmla="*/ 3239504 h 3621804"/>
                  <a:gd name="connsiteX16" fmla="*/ 1228590 w 2521524"/>
                  <a:gd name="connsiteY16" fmla="*/ 3249799 h 3621804"/>
                  <a:gd name="connsiteX17" fmla="*/ 1204323 w 2521524"/>
                  <a:gd name="connsiteY17" fmla="*/ 3278477 h 3621804"/>
                  <a:gd name="connsiteX18" fmla="*/ 1204323 w 2521524"/>
                  <a:gd name="connsiteY18" fmla="*/ 3415986 h 3621804"/>
                  <a:gd name="connsiteX19" fmla="*/ 1214618 w 2521524"/>
                  <a:gd name="connsiteY19" fmla="*/ 3540259 h 3621804"/>
                  <a:gd name="connsiteX20" fmla="*/ 1188146 w 2521524"/>
                  <a:gd name="connsiteY20" fmla="*/ 3591733 h 3621804"/>
                  <a:gd name="connsiteX21" fmla="*/ 952100 w 2521524"/>
                  <a:gd name="connsiteY21" fmla="*/ 3599822 h 3621804"/>
                  <a:gd name="connsiteX22" fmla="*/ 881508 w 2521524"/>
                  <a:gd name="connsiteY22" fmla="*/ 3488050 h 3621804"/>
                  <a:gd name="connsiteX23" fmla="*/ 857976 w 2521524"/>
                  <a:gd name="connsiteY23" fmla="*/ 3434370 h 3621804"/>
                  <a:gd name="connsiteX24" fmla="*/ 797678 w 2521524"/>
                  <a:gd name="connsiteY24" fmla="*/ 3234356 h 3621804"/>
                  <a:gd name="connsiteX25" fmla="*/ 699878 w 2521524"/>
                  <a:gd name="connsiteY25" fmla="*/ 3196118 h 3621804"/>
                  <a:gd name="connsiteX26" fmla="*/ 586634 w 2521524"/>
                  <a:gd name="connsiteY26" fmla="*/ 3136555 h 3621804"/>
                  <a:gd name="connsiteX27" fmla="*/ 568251 w 2521524"/>
                  <a:gd name="connsiteY27" fmla="*/ 3049050 h 3621804"/>
                  <a:gd name="connsiteX28" fmla="*/ 581487 w 2521524"/>
                  <a:gd name="connsiteY28" fmla="*/ 3021842 h 3621804"/>
                  <a:gd name="connsiteX29" fmla="*/ 513836 w 2521524"/>
                  <a:gd name="connsiteY29" fmla="*/ 2875508 h 3621804"/>
                  <a:gd name="connsiteX30" fmla="*/ 510159 w 2521524"/>
                  <a:gd name="connsiteY30" fmla="*/ 2798297 h 3621804"/>
                  <a:gd name="connsiteX31" fmla="*/ 464567 w 2521524"/>
                  <a:gd name="connsiteY31" fmla="*/ 2730646 h 3621804"/>
                  <a:gd name="connsiteX32" fmla="*/ 225581 w 2521524"/>
                  <a:gd name="connsiteY32" fmla="*/ 2676230 h 3621804"/>
                  <a:gd name="connsiteX33" fmla="*/ 63805 w 2521524"/>
                  <a:gd name="connsiteY33" fmla="*/ 2411507 h 3621804"/>
                  <a:gd name="connsiteX34" fmla="*/ 75570 w 2521524"/>
                  <a:gd name="connsiteY34" fmla="*/ 1953387 h 3621804"/>
                  <a:gd name="connsiteX35" fmla="*/ 29244 w 2521524"/>
                  <a:gd name="connsiteY35" fmla="*/ 1710724 h 3621804"/>
                  <a:gd name="connsiteX36" fmla="*/ 66011 w 2521524"/>
                  <a:gd name="connsiteY36" fmla="*/ 1422469 h 3621804"/>
                  <a:gd name="connsiteX37" fmla="*/ 62334 w 2521524"/>
                  <a:gd name="connsiteY37" fmla="*/ 1360700 h 3621804"/>
                  <a:gd name="connsiteX38" fmla="*/ 84395 w 2521524"/>
                  <a:gd name="connsiteY38" fmla="*/ 1065092 h 3621804"/>
                  <a:gd name="connsiteX39" fmla="*/ 167488 w 2521524"/>
                  <a:gd name="connsiteY39" fmla="*/ 706244 h 3621804"/>
                  <a:gd name="connsiteX40" fmla="*/ 474127 w 2521524"/>
                  <a:gd name="connsiteY40" fmla="*/ 284892 h 3621804"/>
                  <a:gd name="connsiteX41" fmla="*/ 718996 w 2521524"/>
                  <a:gd name="connsiteY41" fmla="*/ 123116 h 3621804"/>
                  <a:gd name="connsiteX42" fmla="*/ 1099905 w 2521524"/>
                  <a:gd name="connsiteY42" fmla="*/ 9138 h 3621804"/>
                  <a:gd name="connsiteX43" fmla="*/ 1689650 w 2521524"/>
                  <a:gd name="connsiteY43" fmla="*/ 68701 h 3621804"/>
                  <a:gd name="connsiteX44" fmla="*/ 2277190 w 2521524"/>
                  <a:gd name="connsiteY44" fmla="*/ 541527 h 3621804"/>
                  <a:gd name="connsiteX45" fmla="*/ 2469850 w 2521524"/>
                  <a:gd name="connsiteY45" fmla="*/ 1033472 h 3621804"/>
                  <a:gd name="connsiteX46" fmla="*/ 2472791 w 2521524"/>
                  <a:gd name="connsiteY46" fmla="*/ 1432764 h 3621804"/>
                  <a:gd name="connsiteX47" fmla="*/ 2481616 w 2521524"/>
                  <a:gd name="connsiteY47" fmla="*/ 1468796 h 3621804"/>
                  <a:gd name="connsiteX48" fmla="*/ 2449261 w 2521524"/>
                  <a:gd name="connsiteY48" fmla="*/ 1818819 h 3621804"/>
                  <a:gd name="connsiteX49" fmla="*/ 2449261 w 2521524"/>
                  <a:gd name="connsiteY49" fmla="*/ 1923238 h 3621804"/>
                  <a:gd name="connsiteX50" fmla="*/ 2472056 w 2521524"/>
                  <a:gd name="connsiteY50" fmla="*/ 2138694 h 3621804"/>
                  <a:gd name="connsiteX51" fmla="*/ 2470586 w 2521524"/>
                  <a:gd name="connsiteY51" fmla="*/ 2415183 h 3621804"/>
                  <a:gd name="connsiteX52" fmla="*/ 2341165 w 2521524"/>
                  <a:gd name="connsiteY52" fmla="*/ 2660788 h 3621804"/>
                  <a:gd name="connsiteX53" fmla="*/ 2252923 w 2521524"/>
                  <a:gd name="connsiteY53" fmla="*/ 2685054 h 3621804"/>
                  <a:gd name="connsiteX54" fmla="*/ 2269101 w 2521524"/>
                  <a:gd name="connsiteY54" fmla="*/ 2649758 h 3621804"/>
                  <a:gd name="connsiteX55" fmla="*/ 2436024 w 2521524"/>
                  <a:gd name="connsiteY55" fmla="*/ 2392388 h 3621804"/>
                  <a:gd name="connsiteX56" fmla="*/ 2414699 w 2521524"/>
                  <a:gd name="connsiteY56" fmla="*/ 1896030 h 3621804"/>
                  <a:gd name="connsiteX57" fmla="*/ 2374255 w 2521524"/>
                  <a:gd name="connsiteY57" fmla="*/ 1878382 h 3621804"/>
                  <a:gd name="connsiteX58" fmla="*/ 2238216 w 2521524"/>
                  <a:gd name="connsiteY58" fmla="*/ 1935739 h 3621804"/>
                  <a:gd name="connsiteX59" fmla="*/ 2123503 w 2521524"/>
                  <a:gd name="connsiteY59" fmla="*/ 1994566 h 3621804"/>
                  <a:gd name="connsiteX60" fmla="*/ 1763920 w 2521524"/>
                  <a:gd name="connsiteY60" fmla="*/ 2257819 h 3621804"/>
                  <a:gd name="connsiteX61" fmla="*/ 1685973 w 2521524"/>
                  <a:gd name="connsiteY61" fmla="*/ 2284292 h 3621804"/>
                  <a:gd name="connsiteX62" fmla="*/ 1865397 w 2521524"/>
                  <a:gd name="connsiteY62" fmla="*/ 2532838 h 3621804"/>
                  <a:gd name="connsiteX63" fmla="*/ 1935255 w 2521524"/>
                  <a:gd name="connsiteY63" fmla="*/ 2641669 h 3621804"/>
                  <a:gd name="connsiteX64" fmla="*/ 1982317 w 2521524"/>
                  <a:gd name="connsiteY64" fmla="*/ 2661523 h 3621804"/>
                  <a:gd name="connsiteX65" fmla="*/ 1998494 w 2521524"/>
                  <a:gd name="connsiteY65" fmla="*/ 2621080 h 3621804"/>
                  <a:gd name="connsiteX66" fmla="*/ 2003642 w 2521524"/>
                  <a:gd name="connsiteY66" fmla="*/ 2537250 h 3621804"/>
                  <a:gd name="connsiteX67" fmla="*/ 2033791 w 2521524"/>
                  <a:gd name="connsiteY67" fmla="*/ 2673289 h 3621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2521524" h="3621804">
                    <a:moveTo>
                      <a:pt x="2033791" y="2673289"/>
                    </a:moveTo>
                    <a:cubicBezTo>
                      <a:pt x="1980846" y="2702703"/>
                      <a:pt x="1971287" y="2726234"/>
                      <a:pt x="1999230" y="2769619"/>
                    </a:cubicBezTo>
                    <a:cubicBezTo>
                      <a:pt x="2039674" y="2831388"/>
                      <a:pt x="2023496" y="2895363"/>
                      <a:pt x="2005848" y="2957132"/>
                    </a:cubicBezTo>
                    <a:cubicBezTo>
                      <a:pt x="2000701" y="2974780"/>
                      <a:pt x="1990406" y="2981398"/>
                      <a:pt x="2006583" y="2999782"/>
                    </a:cubicBezTo>
                    <a:cubicBezTo>
                      <a:pt x="2027173" y="3023312"/>
                      <a:pt x="2031585" y="3046844"/>
                      <a:pt x="1993347" y="3067433"/>
                    </a:cubicBezTo>
                    <a:cubicBezTo>
                      <a:pt x="1941138" y="3095376"/>
                      <a:pt x="1888193" y="3118907"/>
                      <a:pt x="1830837" y="3133614"/>
                    </a:cubicBezTo>
                    <a:cubicBezTo>
                      <a:pt x="1799217" y="3141703"/>
                      <a:pt x="1782303" y="3154204"/>
                      <a:pt x="1774215" y="3190236"/>
                    </a:cubicBezTo>
                    <a:cubicBezTo>
                      <a:pt x="1758037" y="3265241"/>
                      <a:pt x="1732300" y="3338040"/>
                      <a:pt x="1710975" y="3411574"/>
                    </a:cubicBezTo>
                    <a:cubicBezTo>
                      <a:pt x="1679355" y="3446871"/>
                      <a:pt x="1668325" y="3493933"/>
                      <a:pt x="1640382" y="3530700"/>
                    </a:cubicBezTo>
                    <a:cubicBezTo>
                      <a:pt x="1623469" y="3553495"/>
                      <a:pt x="1602880" y="3571144"/>
                      <a:pt x="1575672" y="3571879"/>
                    </a:cubicBezTo>
                    <a:cubicBezTo>
                      <a:pt x="1508021" y="3573350"/>
                      <a:pt x="1439633" y="3575556"/>
                      <a:pt x="1372717" y="3561584"/>
                    </a:cubicBezTo>
                    <a:cubicBezTo>
                      <a:pt x="1349186" y="3556437"/>
                      <a:pt x="1354334" y="3542465"/>
                      <a:pt x="1353598" y="3528494"/>
                    </a:cubicBezTo>
                    <a:cubicBezTo>
                      <a:pt x="1349922" y="3490256"/>
                      <a:pt x="1371982" y="3454959"/>
                      <a:pt x="1365364" y="3416721"/>
                    </a:cubicBezTo>
                    <a:cubicBezTo>
                      <a:pt x="1362422" y="3400544"/>
                      <a:pt x="1370511" y="3381425"/>
                      <a:pt x="1350657" y="3371130"/>
                    </a:cubicBezTo>
                    <a:cubicBezTo>
                      <a:pt x="1364629" y="3330686"/>
                      <a:pt x="1340362" y="3293184"/>
                      <a:pt x="1341833" y="3254210"/>
                    </a:cubicBezTo>
                    <a:cubicBezTo>
                      <a:pt x="1341833" y="3242445"/>
                      <a:pt x="1333008" y="3235092"/>
                      <a:pt x="1323449" y="3239504"/>
                    </a:cubicBezTo>
                    <a:cubicBezTo>
                      <a:pt x="1292564" y="3254210"/>
                      <a:pt x="1260210" y="3250534"/>
                      <a:pt x="1228590" y="3249799"/>
                    </a:cubicBezTo>
                    <a:cubicBezTo>
                      <a:pt x="1206530" y="3249063"/>
                      <a:pt x="1204323" y="3260829"/>
                      <a:pt x="1204323" y="3278477"/>
                    </a:cubicBezTo>
                    <a:cubicBezTo>
                      <a:pt x="1205059" y="3324068"/>
                      <a:pt x="1204323" y="3370395"/>
                      <a:pt x="1204323" y="3415986"/>
                    </a:cubicBezTo>
                    <a:cubicBezTo>
                      <a:pt x="1208000" y="3457165"/>
                      <a:pt x="1196970" y="3499080"/>
                      <a:pt x="1214618" y="3540259"/>
                    </a:cubicBezTo>
                    <a:cubicBezTo>
                      <a:pt x="1224178" y="3563055"/>
                      <a:pt x="1208000" y="3582174"/>
                      <a:pt x="1188146" y="3591733"/>
                    </a:cubicBezTo>
                    <a:cubicBezTo>
                      <a:pt x="1110935" y="3629971"/>
                      <a:pt x="1029311" y="3630707"/>
                      <a:pt x="952100" y="3599822"/>
                    </a:cubicBezTo>
                    <a:cubicBezTo>
                      <a:pt x="907980" y="3582174"/>
                      <a:pt x="899891" y="3529229"/>
                      <a:pt x="881508" y="3488050"/>
                    </a:cubicBezTo>
                    <a:cubicBezTo>
                      <a:pt x="873418" y="3470402"/>
                      <a:pt x="875625" y="3448341"/>
                      <a:pt x="857976" y="3434370"/>
                    </a:cubicBezTo>
                    <a:cubicBezTo>
                      <a:pt x="849152" y="3364512"/>
                      <a:pt x="818268" y="3300537"/>
                      <a:pt x="797678" y="3234356"/>
                    </a:cubicBezTo>
                    <a:cubicBezTo>
                      <a:pt x="785913" y="3196854"/>
                      <a:pt x="732968" y="3215237"/>
                      <a:pt x="699878" y="3196118"/>
                    </a:cubicBezTo>
                    <a:cubicBezTo>
                      <a:pt x="663845" y="3174793"/>
                      <a:pt x="623402" y="3159351"/>
                      <a:pt x="586634" y="3136555"/>
                    </a:cubicBezTo>
                    <a:cubicBezTo>
                      <a:pt x="545455" y="3110818"/>
                      <a:pt x="515306" y="3091700"/>
                      <a:pt x="568251" y="3049050"/>
                    </a:cubicBezTo>
                    <a:cubicBezTo>
                      <a:pt x="575604" y="3043167"/>
                      <a:pt x="582223" y="3022577"/>
                      <a:pt x="581487" y="3021842"/>
                    </a:cubicBezTo>
                    <a:cubicBezTo>
                      <a:pt x="526337" y="2988016"/>
                      <a:pt x="553544" y="2916688"/>
                      <a:pt x="513836" y="2875508"/>
                    </a:cubicBezTo>
                    <a:cubicBezTo>
                      <a:pt x="491775" y="2852713"/>
                      <a:pt x="498393" y="2824770"/>
                      <a:pt x="510159" y="2798297"/>
                    </a:cubicBezTo>
                    <a:cubicBezTo>
                      <a:pt x="538837" y="2732852"/>
                      <a:pt x="538102" y="2737264"/>
                      <a:pt x="464567" y="2730646"/>
                    </a:cubicBezTo>
                    <a:cubicBezTo>
                      <a:pt x="382944" y="2724028"/>
                      <a:pt x="298380" y="2739470"/>
                      <a:pt x="225581" y="2676230"/>
                    </a:cubicBezTo>
                    <a:cubicBezTo>
                      <a:pt x="141016" y="2604166"/>
                      <a:pt x="80718" y="2522543"/>
                      <a:pt x="63805" y="2411507"/>
                    </a:cubicBezTo>
                    <a:cubicBezTo>
                      <a:pt x="41010" y="2257819"/>
                      <a:pt x="46892" y="2104868"/>
                      <a:pt x="75570" y="1953387"/>
                    </a:cubicBezTo>
                    <a:cubicBezTo>
                      <a:pt x="92484" y="1865881"/>
                      <a:pt x="65276" y="1789406"/>
                      <a:pt x="29244" y="1710724"/>
                    </a:cubicBezTo>
                    <a:cubicBezTo>
                      <a:pt x="-16348" y="1610717"/>
                      <a:pt x="-11935" y="1509239"/>
                      <a:pt x="66011" y="1422469"/>
                    </a:cubicBezTo>
                    <a:cubicBezTo>
                      <a:pt x="88071" y="1398202"/>
                      <a:pt x="57187" y="1383496"/>
                      <a:pt x="62334" y="1360700"/>
                    </a:cubicBezTo>
                    <a:cubicBezTo>
                      <a:pt x="82189" y="1263635"/>
                      <a:pt x="73364" y="1163628"/>
                      <a:pt x="84395" y="1065092"/>
                    </a:cubicBezTo>
                    <a:cubicBezTo>
                      <a:pt x="98366" y="941554"/>
                      <a:pt x="124103" y="822428"/>
                      <a:pt x="167488" y="706244"/>
                    </a:cubicBezTo>
                    <a:cubicBezTo>
                      <a:pt x="229993" y="537115"/>
                      <a:pt x="335147" y="399606"/>
                      <a:pt x="474127" y="284892"/>
                    </a:cubicBezTo>
                    <a:cubicBezTo>
                      <a:pt x="550603" y="221652"/>
                      <a:pt x="630755" y="166502"/>
                      <a:pt x="718996" y="123116"/>
                    </a:cubicBezTo>
                    <a:cubicBezTo>
                      <a:pt x="838858" y="62818"/>
                      <a:pt x="964601" y="24580"/>
                      <a:pt x="1099905" y="9138"/>
                    </a:cubicBezTo>
                    <a:cubicBezTo>
                      <a:pt x="1302124" y="-13658"/>
                      <a:pt x="1496990" y="6197"/>
                      <a:pt x="1689650" y="68701"/>
                    </a:cubicBezTo>
                    <a:cubicBezTo>
                      <a:pt x="1945550" y="151795"/>
                      <a:pt x="2140416" y="307688"/>
                      <a:pt x="2277190" y="541527"/>
                    </a:cubicBezTo>
                    <a:cubicBezTo>
                      <a:pt x="2367638" y="695949"/>
                      <a:pt x="2440436" y="857725"/>
                      <a:pt x="2469850" y="1033472"/>
                    </a:cubicBezTo>
                    <a:cubicBezTo>
                      <a:pt x="2491910" y="1165099"/>
                      <a:pt x="2494852" y="1299666"/>
                      <a:pt x="2472791" y="1432764"/>
                    </a:cubicBezTo>
                    <a:cubicBezTo>
                      <a:pt x="2470586" y="1446735"/>
                      <a:pt x="2475733" y="1456295"/>
                      <a:pt x="2481616" y="1468796"/>
                    </a:cubicBezTo>
                    <a:cubicBezTo>
                      <a:pt x="2541914" y="1591598"/>
                      <a:pt x="2536031" y="1706312"/>
                      <a:pt x="2449261" y="1818819"/>
                    </a:cubicBezTo>
                    <a:cubicBezTo>
                      <a:pt x="2432347" y="1840880"/>
                      <a:pt x="2443378" y="1888677"/>
                      <a:pt x="2449261" y="1923238"/>
                    </a:cubicBezTo>
                    <a:cubicBezTo>
                      <a:pt x="2461026" y="1994566"/>
                      <a:pt x="2472056" y="2065895"/>
                      <a:pt x="2472056" y="2138694"/>
                    </a:cubicBezTo>
                    <a:cubicBezTo>
                      <a:pt x="2472056" y="2230612"/>
                      <a:pt x="2477203" y="2323265"/>
                      <a:pt x="2470586" y="2415183"/>
                    </a:cubicBezTo>
                    <a:cubicBezTo>
                      <a:pt x="2463232" y="2512984"/>
                      <a:pt x="2431612" y="2603431"/>
                      <a:pt x="2341165" y="2660788"/>
                    </a:cubicBezTo>
                    <a:cubicBezTo>
                      <a:pt x="2313957" y="2677701"/>
                      <a:pt x="2285279" y="2686525"/>
                      <a:pt x="2252923" y="2685054"/>
                    </a:cubicBezTo>
                    <a:cubicBezTo>
                      <a:pt x="2255865" y="2672554"/>
                      <a:pt x="2244835" y="2657111"/>
                      <a:pt x="2269101" y="2649758"/>
                    </a:cubicBezTo>
                    <a:cubicBezTo>
                      <a:pt x="2395580" y="2610785"/>
                      <a:pt x="2429406" y="2507101"/>
                      <a:pt x="2436024" y="2392388"/>
                    </a:cubicBezTo>
                    <a:cubicBezTo>
                      <a:pt x="2445584" y="2226200"/>
                      <a:pt x="2431612" y="2060747"/>
                      <a:pt x="2414699" y="1896030"/>
                    </a:cubicBezTo>
                    <a:cubicBezTo>
                      <a:pt x="2411022" y="1862205"/>
                      <a:pt x="2397787" y="1863675"/>
                      <a:pt x="2374255" y="1878382"/>
                    </a:cubicBezTo>
                    <a:cubicBezTo>
                      <a:pt x="2332341" y="1904854"/>
                      <a:pt x="2288955" y="1928385"/>
                      <a:pt x="2238216" y="1935739"/>
                    </a:cubicBezTo>
                    <a:cubicBezTo>
                      <a:pt x="2185272" y="1926180"/>
                      <a:pt x="2155858" y="1950446"/>
                      <a:pt x="2123503" y="1994566"/>
                    </a:cubicBezTo>
                    <a:cubicBezTo>
                      <a:pt x="2031585" y="2117369"/>
                      <a:pt x="1908048" y="2203404"/>
                      <a:pt x="1763920" y="2257819"/>
                    </a:cubicBezTo>
                    <a:cubicBezTo>
                      <a:pt x="1739654" y="2267379"/>
                      <a:pt x="1718329" y="2283557"/>
                      <a:pt x="1685973" y="2284292"/>
                    </a:cubicBezTo>
                    <a:cubicBezTo>
                      <a:pt x="1747007" y="2370327"/>
                      <a:pt x="1808040" y="2450480"/>
                      <a:pt x="1865397" y="2532838"/>
                    </a:cubicBezTo>
                    <a:cubicBezTo>
                      <a:pt x="1890399" y="2568135"/>
                      <a:pt x="1910253" y="2606373"/>
                      <a:pt x="1935255" y="2641669"/>
                    </a:cubicBezTo>
                    <a:cubicBezTo>
                      <a:pt x="1949962" y="2662994"/>
                      <a:pt x="1964669" y="2662994"/>
                      <a:pt x="1982317" y="2661523"/>
                    </a:cubicBezTo>
                    <a:cubicBezTo>
                      <a:pt x="2011731" y="2659317"/>
                      <a:pt x="1997024" y="2635786"/>
                      <a:pt x="1998494" y="2621080"/>
                    </a:cubicBezTo>
                    <a:cubicBezTo>
                      <a:pt x="2001436" y="2596813"/>
                      <a:pt x="1996289" y="2571811"/>
                      <a:pt x="2003642" y="2537250"/>
                    </a:cubicBezTo>
                    <a:cubicBezTo>
                      <a:pt x="2052910" y="2581371"/>
                      <a:pt x="2025703" y="2631374"/>
                      <a:pt x="2033791" y="2673289"/>
                    </a:cubicBezTo>
                    <a:close/>
                  </a:path>
                </a:pathLst>
              </a:custGeom>
              <a:solidFill>
                <a:srgbClr val="262120"/>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9" name="Freeform: Shape 18">
                <a:extLst>
                  <a:ext uri="{FF2B5EF4-FFF2-40B4-BE49-F238E27FC236}">
                    <a16:creationId xmlns:a16="http://schemas.microsoft.com/office/drawing/2014/main" id="{829AF3AB-88E9-4059-ADAC-2B6C8CB8EB76}"/>
                  </a:ext>
                </a:extLst>
              </p:cNvPr>
              <p:cNvSpPr/>
              <p:nvPr/>
            </p:nvSpPr>
            <p:spPr>
              <a:xfrm>
                <a:off x="7852696" y="3571547"/>
                <a:ext cx="538311" cy="738394"/>
              </a:xfrm>
              <a:custGeom>
                <a:avLst/>
                <a:gdLst>
                  <a:gd name="connsiteX0" fmla="*/ 341975 w 538311"/>
                  <a:gd name="connsiteY0" fmla="*/ 738394 h 738394"/>
                  <a:gd name="connsiteX1" fmla="*/ 341975 w 538311"/>
                  <a:gd name="connsiteY1" fmla="*/ 646476 h 738394"/>
                  <a:gd name="connsiteX2" fmla="*/ 319915 w 538311"/>
                  <a:gd name="connsiteY2" fmla="*/ 613386 h 738394"/>
                  <a:gd name="connsiteX3" fmla="*/ 307414 w 538311"/>
                  <a:gd name="connsiteY3" fmla="*/ 644270 h 738394"/>
                  <a:gd name="connsiteX4" fmla="*/ 306678 w 538311"/>
                  <a:gd name="connsiteY4" fmla="*/ 695744 h 738394"/>
                  <a:gd name="connsiteX5" fmla="*/ 294913 w 538311"/>
                  <a:gd name="connsiteY5" fmla="*/ 725893 h 738394"/>
                  <a:gd name="connsiteX6" fmla="*/ 247851 w 538311"/>
                  <a:gd name="connsiteY6" fmla="*/ 712657 h 738394"/>
                  <a:gd name="connsiteX7" fmla="*/ 7394 w 538311"/>
                  <a:gd name="connsiteY7" fmla="*/ 373664 h 738394"/>
                  <a:gd name="connsiteX8" fmla="*/ 14747 w 538311"/>
                  <a:gd name="connsiteY8" fmla="*/ 344985 h 738394"/>
                  <a:gd name="connsiteX9" fmla="*/ 458895 w 538311"/>
                  <a:gd name="connsiteY9" fmla="*/ 17757 h 738394"/>
                  <a:gd name="connsiteX10" fmla="*/ 538312 w 538311"/>
                  <a:gd name="connsiteY10" fmla="*/ 1580 h 738394"/>
                  <a:gd name="connsiteX11" fmla="*/ 503016 w 538311"/>
                  <a:gd name="connsiteY11" fmla="*/ 64084 h 738394"/>
                  <a:gd name="connsiteX12" fmla="*/ 503016 w 538311"/>
                  <a:gd name="connsiteY12" fmla="*/ 305277 h 738394"/>
                  <a:gd name="connsiteX13" fmla="*/ 441247 w 538311"/>
                  <a:gd name="connsiteY13" fmla="*/ 632505 h 738394"/>
                  <a:gd name="connsiteX14" fmla="*/ 428010 w 538311"/>
                  <a:gd name="connsiteY14" fmla="*/ 686920 h 738394"/>
                  <a:gd name="connsiteX15" fmla="*/ 392714 w 538311"/>
                  <a:gd name="connsiteY15" fmla="*/ 703833 h 738394"/>
                  <a:gd name="connsiteX16" fmla="*/ 365506 w 538311"/>
                  <a:gd name="connsiteY16" fmla="*/ 738394 h 738394"/>
                  <a:gd name="connsiteX17" fmla="*/ 341975 w 538311"/>
                  <a:gd name="connsiteY17" fmla="*/ 738394 h 738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38311" h="738394">
                    <a:moveTo>
                      <a:pt x="341975" y="738394"/>
                    </a:moveTo>
                    <a:cubicBezTo>
                      <a:pt x="341975" y="707510"/>
                      <a:pt x="340504" y="677361"/>
                      <a:pt x="341975" y="646476"/>
                    </a:cubicBezTo>
                    <a:cubicBezTo>
                      <a:pt x="343446" y="628093"/>
                      <a:pt x="334622" y="614121"/>
                      <a:pt x="319915" y="613386"/>
                    </a:cubicBezTo>
                    <a:cubicBezTo>
                      <a:pt x="298590" y="612650"/>
                      <a:pt x="308885" y="632505"/>
                      <a:pt x="307414" y="644270"/>
                    </a:cubicBezTo>
                    <a:cubicBezTo>
                      <a:pt x="305943" y="661183"/>
                      <a:pt x="308150" y="678831"/>
                      <a:pt x="306678" y="695744"/>
                    </a:cubicBezTo>
                    <a:cubicBezTo>
                      <a:pt x="305208" y="706774"/>
                      <a:pt x="317708" y="727364"/>
                      <a:pt x="294913" y="725893"/>
                    </a:cubicBezTo>
                    <a:cubicBezTo>
                      <a:pt x="279471" y="725158"/>
                      <a:pt x="264029" y="736924"/>
                      <a:pt x="247851" y="712657"/>
                    </a:cubicBezTo>
                    <a:cubicBezTo>
                      <a:pt x="171375" y="597208"/>
                      <a:pt x="98577" y="478818"/>
                      <a:pt x="7394" y="373664"/>
                    </a:cubicBezTo>
                    <a:cubicBezTo>
                      <a:pt x="23571" y="368516"/>
                      <a:pt x="-22020" y="357486"/>
                      <a:pt x="14747" y="344985"/>
                    </a:cubicBezTo>
                    <a:cubicBezTo>
                      <a:pt x="194906" y="281010"/>
                      <a:pt x="355211" y="187622"/>
                      <a:pt x="458895" y="17757"/>
                    </a:cubicBezTo>
                    <a:cubicBezTo>
                      <a:pt x="477279" y="-12392"/>
                      <a:pt x="511104" y="5992"/>
                      <a:pt x="538312" y="1580"/>
                    </a:cubicBezTo>
                    <a:cubicBezTo>
                      <a:pt x="505956" y="11139"/>
                      <a:pt x="502280" y="33935"/>
                      <a:pt x="503016" y="64084"/>
                    </a:cubicBezTo>
                    <a:cubicBezTo>
                      <a:pt x="505221" y="144236"/>
                      <a:pt x="505956" y="225124"/>
                      <a:pt x="503016" y="305277"/>
                    </a:cubicBezTo>
                    <a:cubicBezTo>
                      <a:pt x="499339" y="417049"/>
                      <a:pt x="486102" y="528086"/>
                      <a:pt x="441247" y="632505"/>
                    </a:cubicBezTo>
                    <a:cubicBezTo>
                      <a:pt x="433893" y="650153"/>
                      <a:pt x="436835" y="670007"/>
                      <a:pt x="428010" y="686920"/>
                    </a:cubicBezTo>
                    <a:cubicBezTo>
                      <a:pt x="416245" y="692803"/>
                      <a:pt x="408156" y="706039"/>
                      <a:pt x="392714" y="703833"/>
                    </a:cubicBezTo>
                    <a:cubicBezTo>
                      <a:pt x="361094" y="697950"/>
                      <a:pt x="364771" y="719275"/>
                      <a:pt x="365506" y="738394"/>
                    </a:cubicBezTo>
                    <a:cubicBezTo>
                      <a:pt x="357417" y="738394"/>
                      <a:pt x="349329" y="738394"/>
                      <a:pt x="341975" y="738394"/>
                    </a:cubicBezTo>
                    <a:close/>
                  </a:path>
                </a:pathLst>
              </a:custGeom>
              <a:solidFill>
                <a:srgbClr val="E4B78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Freeform: Shape 19">
                <a:extLst>
                  <a:ext uri="{FF2B5EF4-FFF2-40B4-BE49-F238E27FC236}">
                    <a16:creationId xmlns:a16="http://schemas.microsoft.com/office/drawing/2014/main" id="{C5F8D05A-EADA-4E5E-9750-12DED4F21E11}"/>
                  </a:ext>
                </a:extLst>
              </p:cNvPr>
              <p:cNvSpPr/>
              <p:nvPr/>
            </p:nvSpPr>
            <p:spPr>
              <a:xfrm>
                <a:off x="8275559" y="3500513"/>
                <a:ext cx="324451" cy="822469"/>
              </a:xfrm>
              <a:custGeom>
                <a:avLst/>
                <a:gdLst>
                  <a:gd name="connsiteX0" fmla="*/ 0 w 324451"/>
                  <a:gd name="connsiteY0" fmla="*/ 763101 h 822469"/>
                  <a:gd name="connsiteX1" fmla="*/ 80888 w 324451"/>
                  <a:gd name="connsiteY1" fmla="*/ 359397 h 822469"/>
                  <a:gd name="connsiteX2" fmla="*/ 79417 w 324451"/>
                  <a:gd name="connsiteY2" fmla="*/ 135853 h 822469"/>
                  <a:gd name="connsiteX3" fmla="*/ 115449 w 324451"/>
                  <a:gd name="connsiteY3" fmla="*/ 71142 h 822469"/>
                  <a:gd name="connsiteX4" fmla="*/ 263253 w 324451"/>
                  <a:gd name="connsiteY4" fmla="*/ 10109 h 822469"/>
                  <a:gd name="connsiteX5" fmla="*/ 300756 w 324451"/>
                  <a:gd name="connsiteY5" fmla="*/ 29228 h 822469"/>
                  <a:gd name="connsiteX6" fmla="*/ 322080 w 324451"/>
                  <a:gd name="connsiteY6" fmla="*/ 520437 h 822469"/>
                  <a:gd name="connsiteX7" fmla="*/ 233839 w 324451"/>
                  <a:gd name="connsiteY7" fmla="*/ 743247 h 822469"/>
                  <a:gd name="connsiteX8" fmla="*/ 158834 w 324451"/>
                  <a:gd name="connsiteY8" fmla="*/ 784426 h 822469"/>
                  <a:gd name="connsiteX9" fmla="*/ 138244 w 324451"/>
                  <a:gd name="connsiteY9" fmla="*/ 820458 h 822469"/>
                  <a:gd name="connsiteX10" fmla="*/ 46326 w 324451"/>
                  <a:gd name="connsiteY10" fmla="*/ 808692 h 822469"/>
                  <a:gd name="connsiteX11" fmla="*/ 74270 w 324451"/>
                  <a:gd name="connsiteY11" fmla="*/ 808692 h 822469"/>
                  <a:gd name="connsiteX12" fmla="*/ 102213 w 324451"/>
                  <a:gd name="connsiteY12" fmla="*/ 782955 h 822469"/>
                  <a:gd name="connsiteX13" fmla="*/ 72799 w 324451"/>
                  <a:gd name="connsiteY13" fmla="*/ 762366 h 822469"/>
                  <a:gd name="connsiteX14" fmla="*/ 0 w 324451"/>
                  <a:gd name="connsiteY14" fmla="*/ 763101 h 82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24451" h="822469">
                    <a:moveTo>
                      <a:pt x="0" y="763101"/>
                    </a:moveTo>
                    <a:cubicBezTo>
                      <a:pt x="50003" y="632945"/>
                      <a:pt x="80888" y="499848"/>
                      <a:pt x="80888" y="359397"/>
                    </a:cubicBezTo>
                    <a:cubicBezTo>
                      <a:pt x="80888" y="285127"/>
                      <a:pt x="83093" y="210122"/>
                      <a:pt x="79417" y="135853"/>
                    </a:cubicBezTo>
                    <a:cubicBezTo>
                      <a:pt x="77946" y="103497"/>
                      <a:pt x="85300" y="82908"/>
                      <a:pt x="115449" y="71142"/>
                    </a:cubicBezTo>
                    <a:cubicBezTo>
                      <a:pt x="171335" y="67466"/>
                      <a:pt x="217662" y="40258"/>
                      <a:pt x="263253" y="10109"/>
                    </a:cubicBezTo>
                    <a:cubicBezTo>
                      <a:pt x="286049" y="-5333"/>
                      <a:pt x="297814" y="-6069"/>
                      <a:pt x="300756" y="29228"/>
                    </a:cubicBezTo>
                    <a:cubicBezTo>
                      <a:pt x="316198" y="192474"/>
                      <a:pt x="330170" y="356456"/>
                      <a:pt x="322080" y="520437"/>
                    </a:cubicBezTo>
                    <a:cubicBezTo>
                      <a:pt x="318403" y="603531"/>
                      <a:pt x="302226" y="683684"/>
                      <a:pt x="233839" y="743247"/>
                    </a:cubicBezTo>
                    <a:cubicBezTo>
                      <a:pt x="211043" y="763101"/>
                      <a:pt x="185306" y="780749"/>
                      <a:pt x="158834" y="784426"/>
                    </a:cubicBezTo>
                    <a:cubicBezTo>
                      <a:pt x="127214" y="788838"/>
                      <a:pt x="141921" y="807222"/>
                      <a:pt x="138244" y="820458"/>
                    </a:cubicBezTo>
                    <a:cubicBezTo>
                      <a:pt x="108095" y="813104"/>
                      <a:pt x="73534" y="835900"/>
                      <a:pt x="46326" y="808692"/>
                    </a:cubicBezTo>
                    <a:cubicBezTo>
                      <a:pt x="55886" y="808692"/>
                      <a:pt x="64710" y="808692"/>
                      <a:pt x="74270" y="808692"/>
                    </a:cubicBezTo>
                    <a:cubicBezTo>
                      <a:pt x="91918" y="808692"/>
                      <a:pt x="103683" y="799133"/>
                      <a:pt x="102213" y="782955"/>
                    </a:cubicBezTo>
                    <a:cubicBezTo>
                      <a:pt x="100742" y="769719"/>
                      <a:pt x="88241" y="762366"/>
                      <a:pt x="72799" y="762366"/>
                    </a:cubicBezTo>
                    <a:cubicBezTo>
                      <a:pt x="48533" y="763836"/>
                      <a:pt x="24266" y="763101"/>
                      <a:pt x="0" y="763101"/>
                    </a:cubicBezTo>
                    <a:close/>
                  </a:path>
                </a:pathLst>
              </a:custGeom>
              <a:solidFill>
                <a:srgbClr val="EDCE9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453A105F-210E-4F13-AD9F-CBBD72D1A2DF}"/>
                  </a:ext>
                </a:extLst>
              </p:cNvPr>
              <p:cNvSpPr/>
              <p:nvPr/>
            </p:nvSpPr>
            <p:spPr>
              <a:xfrm>
                <a:off x="8216567" y="4263053"/>
                <a:ext cx="160479" cy="46700"/>
              </a:xfrm>
              <a:custGeom>
                <a:avLst/>
                <a:gdLst>
                  <a:gd name="connsiteX0" fmla="*/ 58991 w 160479"/>
                  <a:gd name="connsiteY0" fmla="*/ 562 h 46700"/>
                  <a:gd name="connsiteX1" fmla="*/ 103847 w 160479"/>
                  <a:gd name="connsiteY1" fmla="*/ 562 h 46700"/>
                  <a:gd name="connsiteX2" fmla="*/ 160468 w 160479"/>
                  <a:gd name="connsiteY2" fmla="*/ 25563 h 46700"/>
                  <a:gd name="connsiteX3" fmla="*/ 105317 w 160479"/>
                  <a:gd name="connsiteY3" fmla="*/ 46153 h 46700"/>
                  <a:gd name="connsiteX4" fmla="*/ 1634 w 160479"/>
                  <a:gd name="connsiteY4" fmla="*/ 46153 h 46700"/>
                  <a:gd name="connsiteX5" fmla="*/ 58991 w 160479"/>
                  <a:gd name="connsiteY5" fmla="*/ 562 h 4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479" h="46700">
                    <a:moveTo>
                      <a:pt x="58991" y="562"/>
                    </a:moveTo>
                    <a:cubicBezTo>
                      <a:pt x="73698" y="562"/>
                      <a:pt x="89140" y="-174"/>
                      <a:pt x="103847" y="562"/>
                    </a:cubicBezTo>
                    <a:cubicBezTo>
                      <a:pt x="125907" y="2032"/>
                      <a:pt x="161204" y="-8998"/>
                      <a:pt x="160468" y="25563"/>
                    </a:cubicBezTo>
                    <a:cubicBezTo>
                      <a:pt x="159733" y="53506"/>
                      <a:pt x="126642" y="45418"/>
                      <a:pt x="105317" y="46153"/>
                    </a:cubicBezTo>
                    <a:cubicBezTo>
                      <a:pt x="70757" y="46153"/>
                      <a:pt x="36196" y="46153"/>
                      <a:pt x="1634" y="46153"/>
                    </a:cubicBezTo>
                    <a:cubicBezTo>
                      <a:pt x="-10131" y="-6056"/>
                      <a:pt x="45020" y="22622"/>
                      <a:pt x="58991" y="562"/>
                    </a:cubicBezTo>
                    <a:close/>
                  </a:path>
                </a:pathLst>
              </a:custGeom>
              <a:solidFill>
                <a:srgbClr val="433B3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BFBEB200-F975-44F0-9C5C-6EE3245CB6A5}"/>
                  </a:ext>
                </a:extLst>
              </p:cNvPr>
              <p:cNvSpPr/>
              <p:nvPr/>
            </p:nvSpPr>
            <p:spPr>
              <a:xfrm>
                <a:off x="6452641" y="2844527"/>
                <a:ext cx="1913459" cy="1092022"/>
              </a:xfrm>
              <a:custGeom>
                <a:avLst/>
                <a:gdLst>
                  <a:gd name="connsiteX0" fmla="*/ 1903070 w 1913459"/>
                  <a:gd name="connsiteY0" fmla="*/ 555058 h 1092022"/>
                  <a:gd name="connsiteX1" fmla="*/ 1878803 w 1913459"/>
                  <a:gd name="connsiteY1" fmla="*/ 570501 h 1092022"/>
                  <a:gd name="connsiteX2" fmla="*/ 1483188 w 1913459"/>
                  <a:gd name="connsiteY2" fmla="*/ 1004353 h 1092022"/>
                  <a:gd name="connsiteX3" fmla="*/ 1096397 w 1913459"/>
                  <a:gd name="connsiteY3" fmla="*/ 1086712 h 1092022"/>
                  <a:gd name="connsiteX4" fmla="*/ 365466 w 1913459"/>
                  <a:gd name="connsiteY4" fmla="*/ 954350 h 1092022"/>
                  <a:gd name="connsiteX5" fmla="*/ 44121 w 1913459"/>
                  <a:gd name="connsiteY5" fmla="*/ 592561 h 1092022"/>
                  <a:gd name="connsiteX6" fmla="*/ 23531 w 1913459"/>
                  <a:gd name="connsiteY6" fmla="*/ 508732 h 1092022"/>
                  <a:gd name="connsiteX7" fmla="*/ 11765 w 1913459"/>
                  <a:gd name="connsiteY7" fmla="*/ 405048 h 1092022"/>
                  <a:gd name="connsiteX8" fmla="*/ 7353 w 1913459"/>
                  <a:gd name="connsiteY8" fmla="*/ 284452 h 1092022"/>
                  <a:gd name="connsiteX9" fmla="*/ 0 w 1913459"/>
                  <a:gd name="connsiteY9" fmla="*/ 220477 h 1092022"/>
                  <a:gd name="connsiteX10" fmla="*/ 439000 w 1913459"/>
                  <a:gd name="connsiteY10" fmla="*/ 47671 h 1092022"/>
                  <a:gd name="connsiteX11" fmla="*/ 1046394 w 1913459"/>
                  <a:gd name="connsiteY11" fmla="*/ 3550 h 1092022"/>
                  <a:gd name="connsiteX12" fmla="*/ 1375828 w 1913459"/>
                  <a:gd name="connsiteY12" fmla="*/ 43259 h 1092022"/>
                  <a:gd name="connsiteX13" fmla="*/ 1634670 w 1913459"/>
                  <a:gd name="connsiteY13" fmla="*/ 95468 h 1092022"/>
                  <a:gd name="connsiteX14" fmla="*/ 1897187 w 1913459"/>
                  <a:gd name="connsiteY14" fmla="*/ 218271 h 1092022"/>
                  <a:gd name="connsiteX15" fmla="*/ 1912629 w 1913459"/>
                  <a:gd name="connsiteY15" fmla="*/ 255773 h 1092022"/>
                  <a:gd name="connsiteX16" fmla="*/ 1892040 w 1913459"/>
                  <a:gd name="connsiteY16" fmla="*/ 382988 h 1092022"/>
                  <a:gd name="connsiteX17" fmla="*/ 1900864 w 1913459"/>
                  <a:gd name="connsiteY17" fmla="*/ 428579 h 1092022"/>
                  <a:gd name="connsiteX18" fmla="*/ 1903070 w 1913459"/>
                  <a:gd name="connsiteY18" fmla="*/ 555058 h 1092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913459" h="1092022">
                    <a:moveTo>
                      <a:pt x="1903070" y="555058"/>
                    </a:moveTo>
                    <a:cubicBezTo>
                      <a:pt x="1892775" y="556529"/>
                      <a:pt x="1882480" y="552852"/>
                      <a:pt x="1878803" y="570501"/>
                    </a:cubicBezTo>
                    <a:cubicBezTo>
                      <a:pt x="1836153" y="796251"/>
                      <a:pt x="1678790" y="918318"/>
                      <a:pt x="1483188" y="1004353"/>
                    </a:cubicBezTo>
                    <a:cubicBezTo>
                      <a:pt x="1359651" y="1058769"/>
                      <a:pt x="1229495" y="1075682"/>
                      <a:pt x="1096397" y="1086712"/>
                    </a:cubicBezTo>
                    <a:cubicBezTo>
                      <a:pt x="839763" y="1108037"/>
                      <a:pt x="594158" y="1065387"/>
                      <a:pt x="365466" y="954350"/>
                    </a:cubicBezTo>
                    <a:cubicBezTo>
                      <a:pt x="213985" y="880816"/>
                      <a:pt x="88976" y="769043"/>
                      <a:pt x="44121" y="592561"/>
                    </a:cubicBezTo>
                    <a:cubicBezTo>
                      <a:pt x="36767" y="564618"/>
                      <a:pt x="30885" y="536675"/>
                      <a:pt x="23531" y="508732"/>
                    </a:cubicBezTo>
                    <a:cubicBezTo>
                      <a:pt x="2942" y="475641"/>
                      <a:pt x="15442" y="439609"/>
                      <a:pt x="11765" y="405048"/>
                    </a:cubicBezTo>
                    <a:cubicBezTo>
                      <a:pt x="41179" y="364604"/>
                      <a:pt x="7353" y="324896"/>
                      <a:pt x="7353" y="284452"/>
                    </a:cubicBezTo>
                    <a:cubicBezTo>
                      <a:pt x="7353" y="266068"/>
                      <a:pt x="4412" y="241802"/>
                      <a:pt x="0" y="220477"/>
                    </a:cubicBezTo>
                    <a:cubicBezTo>
                      <a:pt x="136774" y="138854"/>
                      <a:pt x="284578" y="84438"/>
                      <a:pt x="439000" y="47671"/>
                    </a:cubicBezTo>
                    <a:cubicBezTo>
                      <a:pt x="639014" y="-126"/>
                      <a:pt x="842704" y="-5274"/>
                      <a:pt x="1046394" y="3550"/>
                    </a:cubicBezTo>
                    <a:cubicBezTo>
                      <a:pt x="1156696" y="8698"/>
                      <a:pt x="1266998" y="21934"/>
                      <a:pt x="1375828" y="43259"/>
                    </a:cubicBezTo>
                    <a:cubicBezTo>
                      <a:pt x="1461864" y="60172"/>
                      <a:pt x="1550105" y="71202"/>
                      <a:pt x="1634670" y="95468"/>
                    </a:cubicBezTo>
                    <a:cubicBezTo>
                      <a:pt x="1728058" y="121941"/>
                      <a:pt x="1817770" y="158708"/>
                      <a:pt x="1897187" y="218271"/>
                    </a:cubicBezTo>
                    <a:cubicBezTo>
                      <a:pt x="1914100" y="230772"/>
                      <a:pt x="1911159" y="241802"/>
                      <a:pt x="1912629" y="255773"/>
                    </a:cubicBezTo>
                    <a:cubicBezTo>
                      <a:pt x="1916306" y="299894"/>
                      <a:pt x="1907482" y="342544"/>
                      <a:pt x="1892040" y="382988"/>
                    </a:cubicBezTo>
                    <a:cubicBezTo>
                      <a:pt x="1884687" y="402842"/>
                      <a:pt x="1896452" y="413872"/>
                      <a:pt x="1900864" y="428579"/>
                    </a:cubicBezTo>
                    <a:cubicBezTo>
                      <a:pt x="1918512" y="470494"/>
                      <a:pt x="1894245" y="513144"/>
                      <a:pt x="1903070" y="555058"/>
                    </a:cubicBezTo>
                    <a:close/>
                  </a:path>
                </a:pathLst>
              </a:custGeom>
              <a:solidFill>
                <a:srgbClr val="FEE3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35CE5884-0EE3-4F51-A697-1E9CD1F9DC91}"/>
                  </a:ext>
                </a:extLst>
              </p:cNvPr>
              <p:cNvSpPr/>
              <p:nvPr/>
            </p:nvSpPr>
            <p:spPr>
              <a:xfrm>
                <a:off x="6984295" y="1672554"/>
                <a:ext cx="760345" cy="957954"/>
              </a:xfrm>
              <a:custGeom>
                <a:avLst/>
                <a:gdLst>
                  <a:gd name="connsiteX0" fmla="*/ 0 w 760345"/>
                  <a:gd name="connsiteY0" fmla="*/ 493860 h 957954"/>
                  <a:gd name="connsiteX1" fmla="*/ 230898 w 760345"/>
                  <a:gd name="connsiteY1" fmla="*/ 81332 h 957954"/>
                  <a:gd name="connsiteX2" fmla="*/ 510329 w 760345"/>
                  <a:gd name="connsiteY2" fmla="*/ 4856 h 957954"/>
                  <a:gd name="connsiteX3" fmla="*/ 608865 w 760345"/>
                  <a:gd name="connsiteY3" fmla="*/ 95303 h 957954"/>
                  <a:gd name="connsiteX4" fmla="*/ 760345 w 760345"/>
                  <a:gd name="connsiteY4" fmla="*/ 459299 h 957954"/>
                  <a:gd name="connsiteX5" fmla="*/ 739756 w 760345"/>
                  <a:gd name="connsiteY5" fmla="*/ 734317 h 957954"/>
                  <a:gd name="connsiteX6" fmla="*/ 555185 w 760345"/>
                  <a:gd name="connsiteY6" fmla="*/ 929183 h 957954"/>
                  <a:gd name="connsiteX7" fmla="*/ 194131 w 760345"/>
                  <a:gd name="connsiteY7" fmla="*/ 936537 h 957954"/>
                  <a:gd name="connsiteX8" fmla="*/ 11766 w 760345"/>
                  <a:gd name="connsiteY8" fmla="*/ 717404 h 957954"/>
                  <a:gd name="connsiteX9" fmla="*/ 10295 w 760345"/>
                  <a:gd name="connsiteY9" fmla="*/ 533568 h 957954"/>
                  <a:gd name="connsiteX10" fmla="*/ 0 w 760345"/>
                  <a:gd name="connsiteY10" fmla="*/ 493860 h 957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0345" h="957954">
                    <a:moveTo>
                      <a:pt x="0" y="493860"/>
                    </a:moveTo>
                    <a:cubicBezTo>
                      <a:pt x="52210" y="342379"/>
                      <a:pt x="134568" y="209282"/>
                      <a:pt x="230898" y="81332"/>
                    </a:cubicBezTo>
                    <a:cubicBezTo>
                      <a:pt x="308844" y="-22352"/>
                      <a:pt x="407381" y="1179"/>
                      <a:pt x="510329" y="4856"/>
                    </a:cubicBezTo>
                    <a:cubicBezTo>
                      <a:pt x="576509" y="7062"/>
                      <a:pt x="586804" y="56330"/>
                      <a:pt x="608865" y="95303"/>
                    </a:cubicBezTo>
                    <a:cubicBezTo>
                      <a:pt x="674310" y="210017"/>
                      <a:pt x="736815" y="326937"/>
                      <a:pt x="760345" y="459299"/>
                    </a:cubicBezTo>
                    <a:cubicBezTo>
                      <a:pt x="752992" y="551217"/>
                      <a:pt x="759610" y="642399"/>
                      <a:pt x="739756" y="734317"/>
                    </a:cubicBezTo>
                    <a:cubicBezTo>
                      <a:pt x="716961" y="840942"/>
                      <a:pt x="646367" y="897564"/>
                      <a:pt x="555185" y="929183"/>
                    </a:cubicBezTo>
                    <a:cubicBezTo>
                      <a:pt x="437530" y="970363"/>
                      <a:pt x="314727" y="962274"/>
                      <a:pt x="194131" y="936537"/>
                    </a:cubicBezTo>
                    <a:cubicBezTo>
                      <a:pt x="48533" y="905652"/>
                      <a:pt x="36032" y="842413"/>
                      <a:pt x="11766" y="717404"/>
                    </a:cubicBezTo>
                    <a:cubicBezTo>
                      <a:pt x="0" y="657106"/>
                      <a:pt x="14707" y="594602"/>
                      <a:pt x="10295" y="533568"/>
                    </a:cubicBezTo>
                    <a:cubicBezTo>
                      <a:pt x="10295" y="519597"/>
                      <a:pt x="22060" y="501949"/>
                      <a:pt x="0" y="493860"/>
                    </a:cubicBezTo>
                    <a:close/>
                  </a:path>
                </a:pathLst>
              </a:custGeom>
              <a:solidFill>
                <a:srgbClr val="EDCE9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Freeform: Shape 23">
                <a:extLst>
                  <a:ext uri="{FF2B5EF4-FFF2-40B4-BE49-F238E27FC236}">
                    <a16:creationId xmlns:a16="http://schemas.microsoft.com/office/drawing/2014/main" id="{11673471-52EE-4756-A9DA-2C6D4307C637}"/>
                  </a:ext>
                </a:extLst>
              </p:cNvPr>
              <p:cNvSpPr/>
              <p:nvPr/>
            </p:nvSpPr>
            <p:spPr>
              <a:xfrm>
                <a:off x="6920876" y="4039853"/>
                <a:ext cx="1006701" cy="583347"/>
              </a:xfrm>
              <a:custGeom>
                <a:avLst/>
                <a:gdLst>
                  <a:gd name="connsiteX0" fmla="*/ 464181 w 1006701"/>
                  <a:gd name="connsiteY0" fmla="*/ 178905 h 583347"/>
                  <a:gd name="connsiteX1" fmla="*/ 594337 w 1006701"/>
                  <a:gd name="connsiteY1" fmla="*/ 235527 h 583347"/>
                  <a:gd name="connsiteX2" fmla="*/ 603161 w 1006701"/>
                  <a:gd name="connsiteY2" fmla="*/ 229644 h 583347"/>
                  <a:gd name="connsiteX3" fmla="*/ 623751 w 1006701"/>
                  <a:gd name="connsiteY3" fmla="*/ 128166 h 583347"/>
                  <a:gd name="connsiteX4" fmla="*/ 605367 w 1006701"/>
                  <a:gd name="connsiteY4" fmla="*/ 39190 h 583347"/>
                  <a:gd name="connsiteX5" fmla="*/ 681843 w 1006701"/>
                  <a:gd name="connsiteY5" fmla="*/ 22277 h 583347"/>
                  <a:gd name="connsiteX6" fmla="*/ 745818 w 1006701"/>
                  <a:gd name="connsiteY6" fmla="*/ 44337 h 583347"/>
                  <a:gd name="connsiteX7" fmla="*/ 953185 w 1006701"/>
                  <a:gd name="connsiteY7" fmla="*/ 270823 h 583347"/>
                  <a:gd name="connsiteX8" fmla="*/ 996570 w 1006701"/>
                  <a:gd name="connsiteY8" fmla="*/ 360535 h 583347"/>
                  <a:gd name="connsiteX9" fmla="*/ 969362 w 1006701"/>
                  <a:gd name="connsiteY9" fmla="*/ 444364 h 583347"/>
                  <a:gd name="connsiteX10" fmla="*/ 692138 w 1006701"/>
                  <a:gd name="connsiteY10" fmla="*/ 556137 h 583347"/>
                  <a:gd name="connsiteX11" fmla="*/ 414178 w 1006701"/>
                  <a:gd name="connsiteY11" fmla="*/ 581138 h 583347"/>
                  <a:gd name="connsiteX12" fmla="*/ 30328 w 1006701"/>
                  <a:gd name="connsiteY12" fmla="*/ 477455 h 583347"/>
                  <a:gd name="connsiteX13" fmla="*/ 179 w 1006701"/>
                  <a:gd name="connsiteY13" fmla="*/ 413480 h 583347"/>
                  <a:gd name="connsiteX14" fmla="*/ 145042 w 1006701"/>
                  <a:gd name="connsiteY14" fmla="*/ 161257 h 583347"/>
                  <a:gd name="connsiteX15" fmla="*/ 223724 w 1006701"/>
                  <a:gd name="connsiteY15" fmla="*/ 31836 h 583347"/>
                  <a:gd name="connsiteX16" fmla="*/ 261962 w 1006701"/>
                  <a:gd name="connsiteY16" fmla="*/ 1687 h 583347"/>
                  <a:gd name="connsiteX17" fmla="*/ 302406 w 1006701"/>
                  <a:gd name="connsiteY17" fmla="*/ 71545 h 583347"/>
                  <a:gd name="connsiteX18" fmla="*/ 328878 w 1006701"/>
                  <a:gd name="connsiteY18" fmla="*/ 119342 h 583347"/>
                  <a:gd name="connsiteX19" fmla="*/ 365645 w 1006701"/>
                  <a:gd name="connsiteY19" fmla="*/ 169346 h 583347"/>
                  <a:gd name="connsiteX20" fmla="*/ 399471 w 1006701"/>
                  <a:gd name="connsiteY20" fmla="*/ 245086 h 583347"/>
                  <a:gd name="connsiteX21" fmla="*/ 464181 w 1006701"/>
                  <a:gd name="connsiteY21" fmla="*/ 178905 h 5833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006701" h="583347">
                    <a:moveTo>
                      <a:pt x="464181" y="178905"/>
                    </a:moveTo>
                    <a:cubicBezTo>
                      <a:pt x="492860" y="227438"/>
                      <a:pt x="565659" y="248763"/>
                      <a:pt x="594337" y="235527"/>
                    </a:cubicBezTo>
                    <a:cubicBezTo>
                      <a:pt x="597279" y="234056"/>
                      <a:pt x="602426" y="231850"/>
                      <a:pt x="603161" y="229644"/>
                    </a:cubicBezTo>
                    <a:cubicBezTo>
                      <a:pt x="611986" y="196553"/>
                      <a:pt x="589190" y="158316"/>
                      <a:pt x="623751" y="128166"/>
                    </a:cubicBezTo>
                    <a:cubicBezTo>
                      <a:pt x="664195" y="92870"/>
                      <a:pt x="618604" y="70810"/>
                      <a:pt x="605367" y="39190"/>
                    </a:cubicBezTo>
                    <a:cubicBezTo>
                      <a:pt x="634046" y="44337"/>
                      <a:pt x="661253" y="34778"/>
                      <a:pt x="681843" y="22277"/>
                    </a:cubicBezTo>
                    <a:cubicBezTo>
                      <a:pt x="718610" y="-1989"/>
                      <a:pt x="726699" y="11247"/>
                      <a:pt x="745818" y="44337"/>
                    </a:cubicBezTo>
                    <a:cubicBezTo>
                      <a:pt x="796557" y="135520"/>
                      <a:pt x="859061" y="217879"/>
                      <a:pt x="953185" y="270823"/>
                    </a:cubicBezTo>
                    <a:cubicBezTo>
                      <a:pt x="984805" y="288471"/>
                      <a:pt x="980393" y="331121"/>
                      <a:pt x="996570" y="360535"/>
                    </a:cubicBezTo>
                    <a:cubicBezTo>
                      <a:pt x="1018630" y="399508"/>
                      <a:pt x="1002453" y="417157"/>
                      <a:pt x="969362" y="444364"/>
                    </a:cubicBezTo>
                    <a:cubicBezTo>
                      <a:pt x="887739" y="511281"/>
                      <a:pt x="789938" y="537018"/>
                      <a:pt x="692138" y="556137"/>
                    </a:cubicBezTo>
                    <a:cubicBezTo>
                      <a:pt x="601691" y="573785"/>
                      <a:pt x="508302" y="589227"/>
                      <a:pt x="414178" y="581138"/>
                    </a:cubicBezTo>
                    <a:cubicBezTo>
                      <a:pt x="280345" y="570108"/>
                      <a:pt x="147248" y="551725"/>
                      <a:pt x="30328" y="477455"/>
                    </a:cubicBezTo>
                    <a:cubicBezTo>
                      <a:pt x="6062" y="462013"/>
                      <a:pt x="-1291" y="450247"/>
                      <a:pt x="179" y="413480"/>
                    </a:cubicBezTo>
                    <a:cubicBezTo>
                      <a:pt x="5327" y="300237"/>
                      <a:pt x="92097" y="241409"/>
                      <a:pt x="145042" y="161257"/>
                    </a:cubicBezTo>
                    <a:cubicBezTo>
                      <a:pt x="172985" y="119342"/>
                      <a:pt x="197987" y="75222"/>
                      <a:pt x="223724" y="31836"/>
                    </a:cubicBezTo>
                    <a:cubicBezTo>
                      <a:pt x="233284" y="16394"/>
                      <a:pt x="234754" y="-6401"/>
                      <a:pt x="261962" y="1687"/>
                    </a:cubicBezTo>
                    <a:cubicBezTo>
                      <a:pt x="247255" y="40661"/>
                      <a:pt x="367116" y="952"/>
                      <a:pt x="302406" y="71545"/>
                    </a:cubicBezTo>
                    <a:cubicBezTo>
                      <a:pt x="275198" y="100959"/>
                      <a:pt x="315642" y="106106"/>
                      <a:pt x="328878" y="119342"/>
                    </a:cubicBezTo>
                    <a:cubicBezTo>
                      <a:pt x="344320" y="134049"/>
                      <a:pt x="370792" y="140667"/>
                      <a:pt x="365645" y="169346"/>
                    </a:cubicBezTo>
                    <a:cubicBezTo>
                      <a:pt x="359027" y="203172"/>
                      <a:pt x="356086" y="239939"/>
                      <a:pt x="399471" y="245086"/>
                    </a:cubicBezTo>
                    <a:cubicBezTo>
                      <a:pt x="430356" y="249498"/>
                      <a:pt x="484036" y="272294"/>
                      <a:pt x="464181" y="178905"/>
                    </a:cubicBezTo>
                    <a:close/>
                  </a:path>
                </a:pathLst>
              </a:custGeom>
              <a:solidFill>
                <a:srgbClr val="FFFFF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Freeform: Shape 24">
                <a:extLst>
                  <a:ext uri="{FF2B5EF4-FFF2-40B4-BE49-F238E27FC236}">
                    <a16:creationId xmlns:a16="http://schemas.microsoft.com/office/drawing/2014/main" id="{73E1E88C-DBC9-4A5E-BC7F-CD610F7C964E}"/>
                  </a:ext>
                </a:extLst>
              </p:cNvPr>
              <p:cNvSpPr/>
              <p:nvPr/>
            </p:nvSpPr>
            <p:spPr>
              <a:xfrm>
                <a:off x="6512171" y="1692571"/>
                <a:ext cx="714051" cy="877960"/>
              </a:xfrm>
              <a:custGeom>
                <a:avLst/>
                <a:gdLst>
                  <a:gd name="connsiteX0" fmla="*/ 33 w 714051"/>
                  <a:gd name="connsiteY0" fmla="*/ 704005 h 877960"/>
                  <a:gd name="connsiteX1" fmla="*/ 115482 w 714051"/>
                  <a:gd name="connsiteY1" fmla="*/ 423104 h 877960"/>
                  <a:gd name="connsiteX2" fmla="*/ 558159 w 714051"/>
                  <a:gd name="connsiteY2" fmla="*/ 38519 h 877960"/>
                  <a:gd name="connsiteX3" fmla="*/ 714052 w 714051"/>
                  <a:gd name="connsiteY3" fmla="*/ 1017 h 877960"/>
                  <a:gd name="connsiteX4" fmla="*/ 575072 w 714051"/>
                  <a:gd name="connsiteY4" fmla="*/ 201765 h 877960"/>
                  <a:gd name="connsiteX5" fmla="*/ 414767 w 714051"/>
                  <a:gd name="connsiteY5" fmla="*/ 556201 h 877960"/>
                  <a:gd name="connsiteX6" fmla="*/ 403001 w 714051"/>
                  <a:gd name="connsiteY6" fmla="*/ 565761 h 877960"/>
                  <a:gd name="connsiteX7" fmla="*/ 310348 w 714051"/>
                  <a:gd name="connsiteY7" fmla="*/ 708417 h 877960"/>
                  <a:gd name="connsiteX8" fmla="*/ 169897 w 714051"/>
                  <a:gd name="connsiteY8" fmla="*/ 861369 h 877960"/>
                  <a:gd name="connsiteX9" fmla="*/ 25770 w 714051"/>
                  <a:gd name="connsiteY9" fmla="*/ 816513 h 877960"/>
                  <a:gd name="connsiteX10" fmla="*/ 33 w 714051"/>
                  <a:gd name="connsiteY10" fmla="*/ 704005 h 877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14051" h="877960">
                    <a:moveTo>
                      <a:pt x="33" y="704005"/>
                    </a:moveTo>
                    <a:cubicBezTo>
                      <a:pt x="8122" y="598116"/>
                      <a:pt x="64008" y="510610"/>
                      <a:pt x="115482" y="423104"/>
                    </a:cubicBezTo>
                    <a:cubicBezTo>
                      <a:pt x="219165" y="246621"/>
                      <a:pt x="376529" y="127496"/>
                      <a:pt x="558159" y="38519"/>
                    </a:cubicBezTo>
                    <a:cubicBezTo>
                      <a:pt x="604485" y="15723"/>
                      <a:pt x="654489" y="-4866"/>
                      <a:pt x="714052" y="1017"/>
                    </a:cubicBezTo>
                    <a:cubicBezTo>
                      <a:pt x="669196" y="70874"/>
                      <a:pt x="616986" y="131908"/>
                      <a:pt x="575072" y="201765"/>
                    </a:cubicBezTo>
                    <a:cubicBezTo>
                      <a:pt x="508156" y="314273"/>
                      <a:pt x="448592" y="429722"/>
                      <a:pt x="414767" y="556201"/>
                    </a:cubicBezTo>
                    <a:cubicBezTo>
                      <a:pt x="414032" y="559878"/>
                      <a:pt x="406678" y="562819"/>
                      <a:pt x="403001" y="565761"/>
                    </a:cubicBezTo>
                    <a:cubicBezTo>
                      <a:pt x="347115" y="596645"/>
                      <a:pt x="340497" y="660620"/>
                      <a:pt x="310348" y="708417"/>
                    </a:cubicBezTo>
                    <a:cubicBezTo>
                      <a:pt x="272846" y="768716"/>
                      <a:pt x="231666" y="823866"/>
                      <a:pt x="169897" y="861369"/>
                    </a:cubicBezTo>
                    <a:cubicBezTo>
                      <a:pt x="120629" y="890783"/>
                      <a:pt x="55919" y="884165"/>
                      <a:pt x="25770" y="816513"/>
                    </a:cubicBezTo>
                    <a:cubicBezTo>
                      <a:pt x="11063" y="781216"/>
                      <a:pt x="-702" y="743714"/>
                      <a:pt x="33" y="704005"/>
                    </a:cubicBezTo>
                    <a:close/>
                  </a:path>
                </a:pathLst>
              </a:custGeom>
              <a:solidFill>
                <a:srgbClr val="EDCE9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Freeform: Shape 25">
                <a:extLst>
                  <a:ext uri="{FF2B5EF4-FFF2-40B4-BE49-F238E27FC236}">
                    <a16:creationId xmlns:a16="http://schemas.microsoft.com/office/drawing/2014/main" id="{D1785C54-FD45-40D4-86F5-DEB4B6A13C39}"/>
                  </a:ext>
                </a:extLst>
              </p:cNvPr>
              <p:cNvSpPr/>
              <p:nvPr/>
            </p:nvSpPr>
            <p:spPr>
              <a:xfrm>
                <a:off x="7571834" y="1681822"/>
                <a:ext cx="692939" cy="842090"/>
              </a:xfrm>
              <a:custGeom>
                <a:avLst/>
                <a:gdLst>
                  <a:gd name="connsiteX0" fmla="*/ 230898 w 692939"/>
                  <a:gd name="connsiteY0" fmla="*/ 553714 h 842090"/>
                  <a:gd name="connsiteX1" fmla="*/ 0 w 692939"/>
                  <a:gd name="connsiteY1" fmla="*/ 0 h 842090"/>
                  <a:gd name="connsiteX2" fmla="*/ 238987 w 692939"/>
                  <a:gd name="connsiteY2" fmla="*/ 97065 h 842090"/>
                  <a:gd name="connsiteX3" fmla="*/ 691959 w 692939"/>
                  <a:gd name="connsiteY3" fmla="*/ 738285 h 842090"/>
                  <a:gd name="connsiteX4" fmla="*/ 691959 w 692939"/>
                  <a:gd name="connsiteY4" fmla="*/ 761081 h 842090"/>
                  <a:gd name="connsiteX5" fmla="*/ 686811 w 692939"/>
                  <a:gd name="connsiteY5" fmla="*/ 762552 h 842090"/>
                  <a:gd name="connsiteX6" fmla="*/ 418411 w 692939"/>
                  <a:gd name="connsiteY6" fmla="*/ 769905 h 842090"/>
                  <a:gd name="connsiteX7" fmla="*/ 266930 w 692939"/>
                  <a:gd name="connsiteY7" fmla="*/ 575774 h 842090"/>
                  <a:gd name="connsiteX8" fmla="*/ 230898 w 692939"/>
                  <a:gd name="connsiteY8" fmla="*/ 553714 h 8420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92939" h="842090">
                    <a:moveTo>
                      <a:pt x="230898" y="553714"/>
                    </a:moveTo>
                    <a:cubicBezTo>
                      <a:pt x="187513" y="355906"/>
                      <a:pt x="112508" y="171335"/>
                      <a:pt x="0" y="0"/>
                    </a:cubicBezTo>
                    <a:cubicBezTo>
                      <a:pt x="93389" y="2941"/>
                      <a:pt x="169865" y="44121"/>
                      <a:pt x="238987" y="97065"/>
                    </a:cubicBezTo>
                    <a:cubicBezTo>
                      <a:pt x="456649" y="263253"/>
                      <a:pt x="600041" y="483121"/>
                      <a:pt x="691959" y="738285"/>
                    </a:cubicBezTo>
                    <a:cubicBezTo>
                      <a:pt x="694165" y="744903"/>
                      <a:pt x="691959" y="753728"/>
                      <a:pt x="691959" y="761081"/>
                    </a:cubicBezTo>
                    <a:cubicBezTo>
                      <a:pt x="689753" y="761816"/>
                      <a:pt x="687546" y="761081"/>
                      <a:pt x="686811" y="762552"/>
                    </a:cubicBezTo>
                    <a:cubicBezTo>
                      <a:pt x="596365" y="866970"/>
                      <a:pt x="522094" y="867706"/>
                      <a:pt x="418411" y="769905"/>
                    </a:cubicBezTo>
                    <a:cubicBezTo>
                      <a:pt x="357378" y="712548"/>
                      <a:pt x="309580" y="646367"/>
                      <a:pt x="266930" y="575774"/>
                    </a:cubicBezTo>
                    <a:cubicBezTo>
                      <a:pt x="257370" y="561803"/>
                      <a:pt x="249282" y="550773"/>
                      <a:pt x="230898" y="553714"/>
                    </a:cubicBezTo>
                    <a:close/>
                  </a:path>
                </a:pathLst>
              </a:custGeom>
              <a:solidFill>
                <a:srgbClr val="EDCE9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5B9B5523-4DAD-48B6-8CBA-40028C708A2C}"/>
                  </a:ext>
                </a:extLst>
              </p:cNvPr>
              <p:cNvSpPr/>
              <p:nvPr/>
            </p:nvSpPr>
            <p:spPr>
              <a:xfrm>
                <a:off x="6875602" y="2132588"/>
                <a:ext cx="954617" cy="668837"/>
              </a:xfrm>
              <a:custGeom>
                <a:avLst/>
                <a:gdLst>
                  <a:gd name="connsiteX0" fmla="*/ 108692 w 954617"/>
                  <a:gd name="connsiteY0" fmla="*/ 33826 h 668837"/>
                  <a:gd name="connsiteX1" fmla="*/ 118987 w 954617"/>
                  <a:gd name="connsiteY1" fmla="*/ 186777 h 668837"/>
                  <a:gd name="connsiteX2" fmla="*/ 176344 w 954617"/>
                  <a:gd name="connsiteY2" fmla="*/ 408116 h 668837"/>
                  <a:gd name="connsiteX3" fmla="*/ 304294 w 954617"/>
                  <a:gd name="connsiteY3" fmla="*/ 475767 h 668837"/>
                  <a:gd name="connsiteX4" fmla="*/ 764619 w 954617"/>
                  <a:gd name="connsiteY4" fmla="*/ 414734 h 668837"/>
                  <a:gd name="connsiteX5" fmla="*/ 858007 w 954617"/>
                  <a:gd name="connsiteY5" fmla="*/ 238987 h 668837"/>
                  <a:gd name="connsiteX6" fmla="*/ 870509 w 954617"/>
                  <a:gd name="connsiteY6" fmla="*/ 0 h 668837"/>
                  <a:gd name="connsiteX7" fmla="*/ 929336 w 954617"/>
                  <a:gd name="connsiteY7" fmla="*/ 243399 h 668837"/>
                  <a:gd name="connsiteX8" fmla="*/ 949925 w 954617"/>
                  <a:gd name="connsiteY8" fmla="*/ 413263 h 668837"/>
                  <a:gd name="connsiteX9" fmla="*/ 925659 w 954617"/>
                  <a:gd name="connsiteY9" fmla="*/ 638279 h 668837"/>
                  <a:gd name="connsiteX10" fmla="*/ 888892 w 954617"/>
                  <a:gd name="connsiteY10" fmla="*/ 655927 h 668837"/>
                  <a:gd name="connsiteX11" fmla="*/ 465334 w 954617"/>
                  <a:gd name="connsiteY11" fmla="*/ 623572 h 668837"/>
                  <a:gd name="connsiteX12" fmla="*/ 45453 w 954617"/>
                  <a:gd name="connsiteY12" fmla="*/ 666222 h 668837"/>
                  <a:gd name="connsiteX13" fmla="*/ 17510 w 954617"/>
                  <a:gd name="connsiteY13" fmla="*/ 650779 h 668837"/>
                  <a:gd name="connsiteX14" fmla="*/ 597 w 954617"/>
                  <a:gd name="connsiteY14" fmla="*/ 411793 h 668837"/>
                  <a:gd name="connsiteX15" fmla="*/ 57954 w 954617"/>
                  <a:gd name="connsiteY15" fmla="*/ 172806 h 668837"/>
                  <a:gd name="connsiteX16" fmla="*/ 108692 w 954617"/>
                  <a:gd name="connsiteY16" fmla="*/ 33826 h 6688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54617" h="668837">
                    <a:moveTo>
                      <a:pt x="108692" y="33826"/>
                    </a:moveTo>
                    <a:cubicBezTo>
                      <a:pt x="135900" y="83094"/>
                      <a:pt x="118987" y="136039"/>
                      <a:pt x="118987" y="186777"/>
                    </a:cubicBezTo>
                    <a:cubicBezTo>
                      <a:pt x="118987" y="266930"/>
                      <a:pt x="128547" y="340464"/>
                      <a:pt x="176344" y="408116"/>
                    </a:cubicBezTo>
                    <a:cubicBezTo>
                      <a:pt x="208699" y="454443"/>
                      <a:pt x="255761" y="466208"/>
                      <a:pt x="304294" y="475767"/>
                    </a:cubicBezTo>
                    <a:cubicBezTo>
                      <a:pt x="463863" y="505917"/>
                      <a:pt x="621962" y="516211"/>
                      <a:pt x="764619" y="414734"/>
                    </a:cubicBezTo>
                    <a:cubicBezTo>
                      <a:pt x="825653" y="371349"/>
                      <a:pt x="847713" y="307374"/>
                      <a:pt x="858007" y="238987"/>
                    </a:cubicBezTo>
                    <a:cubicBezTo>
                      <a:pt x="869774" y="159570"/>
                      <a:pt x="870509" y="80152"/>
                      <a:pt x="870509" y="0"/>
                    </a:cubicBezTo>
                    <a:cubicBezTo>
                      <a:pt x="904334" y="77946"/>
                      <a:pt x="908746" y="162511"/>
                      <a:pt x="929336" y="243399"/>
                    </a:cubicBezTo>
                    <a:cubicBezTo>
                      <a:pt x="943308" y="299285"/>
                      <a:pt x="935954" y="356642"/>
                      <a:pt x="949925" y="413263"/>
                    </a:cubicBezTo>
                    <a:cubicBezTo>
                      <a:pt x="967574" y="488268"/>
                      <a:pt x="930071" y="562538"/>
                      <a:pt x="925659" y="638279"/>
                    </a:cubicBezTo>
                    <a:cubicBezTo>
                      <a:pt x="924924" y="653721"/>
                      <a:pt x="905805" y="659603"/>
                      <a:pt x="888892" y="655927"/>
                    </a:cubicBezTo>
                    <a:cubicBezTo>
                      <a:pt x="749177" y="629454"/>
                      <a:pt x="606520" y="619895"/>
                      <a:pt x="465334" y="623572"/>
                    </a:cubicBezTo>
                    <a:cubicBezTo>
                      <a:pt x="324884" y="627248"/>
                      <a:pt x="182962" y="630190"/>
                      <a:pt x="45453" y="666222"/>
                    </a:cubicBezTo>
                    <a:cubicBezTo>
                      <a:pt x="35158" y="669163"/>
                      <a:pt x="17510" y="674310"/>
                      <a:pt x="17510" y="650779"/>
                    </a:cubicBezTo>
                    <a:cubicBezTo>
                      <a:pt x="16774" y="570627"/>
                      <a:pt x="7215" y="491210"/>
                      <a:pt x="597" y="411793"/>
                    </a:cubicBezTo>
                    <a:cubicBezTo>
                      <a:pt x="-5286" y="333846"/>
                      <a:pt x="33687" y="251488"/>
                      <a:pt x="57954" y="172806"/>
                    </a:cubicBezTo>
                    <a:cubicBezTo>
                      <a:pt x="71190" y="126479"/>
                      <a:pt x="82955" y="77211"/>
                      <a:pt x="108692" y="33826"/>
                    </a:cubicBezTo>
                    <a:close/>
                  </a:path>
                </a:pathLst>
              </a:custGeom>
              <a:solidFill>
                <a:srgbClr val="E4B78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23BC3B15-4F3A-41E0-87A6-F7F47AE28C50}"/>
                  </a:ext>
                </a:extLst>
              </p:cNvPr>
              <p:cNvSpPr/>
              <p:nvPr/>
            </p:nvSpPr>
            <p:spPr>
              <a:xfrm>
                <a:off x="6742367" y="4522499"/>
                <a:ext cx="1389895" cy="331075"/>
              </a:xfrm>
              <a:custGeom>
                <a:avLst/>
                <a:gdLst>
                  <a:gd name="connsiteX0" fmla="*/ 0 w 1389895"/>
                  <a:gd name="connsiteY0" fmla="*/ 197029 h 331075"/>
                  <a:gd name="connsiteX1" fmla="*/ 97801 w 1389895"/>
                  <a:gd name="connsiteY1" fmla="*/ 153644 h 331075"/>
                  <a:gd name="connsiteX2" fmla="*/ 163246 w 1389895"/>
                  <a:gd name="connsiteY2" fmla="*/ 73491 h 331075"/>
                  <a:gd name="connsiteX3" fmla="*/ 177218 w 1389895"/>
                  <a:gd name="connsiteY3" fmla="*/ 34518 h 331075"/>
                  <a:gd name="connsiteX4" fmla="*/ 203690 w 1389895"/>
                  <a:gd name="connsiteY4" fmla="*/ 41136 h 331075"/>
                  <a:gd name="connsiteX5" fmla="*/ 522094 w 1389895"/>
                  <a:gd name="connsiteY5" fmla="*/ 124965 h 331075"/>
                  <a:gd name="connsiteX6" fmla="*/ 1082426 w 1389895"/>
                  <a:gd name="connsiteY6" fmla="*/ 47754 h 331075"/>
                  <a:gd name="connsiteX7" fmla="*/ 1120664 w 1389895"/>
                  <a:gd name="connsiteY7" fmla="*/ 30106 h 331075"/>
                  <a:gd name="connsiteX8" fmla="*/ 1189051 w 1389895"/>
                  <a:gd name="connsiteY8" fmla="*/ 58049 h 331075"/>
                  <a:gd name="connsiteX9" fmla="*/ 1257438 w 1389895"/>
                  <a:gd name="connsiteY9" fmla="*/ 109523 h 331075"/>
                  <a:gd name="connsiteX10" fmla="*/ 1349356 w 1389895"/>
                  <a:gd name="connsiteY10" fmla="*/ 109523 h 331075"/>
                  <a:gd name="connsiteX11" fmla="*/ 1389065 w 1389895"/>
                  <a:gd name="connsiteY11" fmla="*/ 135260 h 331075"/>
                  <a:gd name="connsiteX12" fmla="*/ 1359651 w 1389895"/>
                  <a:gd name="connsiteY12" fmla="*/ 168350 h 331075"/>
                  <a:gd name="connsiteX13" fmla="*/ 1189051 w 1389895"/>
                  <a:gd name="connsiteY13" fmla="*/ 229384 h 331075"/>
                  <a:gd name="connsiteX14" fmla="*/ 1112575 w 1389895"/>
                  <a:gd name="connsiteY14" fmla="*/ 194087 h 331075"/>
                  <a:gd name="connsiteX15" fmla="*/ 1097868 w 1389895"/>
                  <a:gd name="connsiteY15" fmla="*/ 154379 h 331075"/>
                  <a:gd name="connsiteX16" fmla="*/ 1078749 w 1389895"/>
                  <a:gd name="connsiteY16" fmla="*/ 147025 h 331075"/>
                  <a:gd name="connsiteX17" fmla="*/ 1063307 w 1389895"/>
                  <a:gd name="connsiteY17" fmla="*/ 166880 h 331075"/>
                  <a:gd name="connsiteX18" fmla="*/ 983889 w 1389895"/>
                  <a:gd name="connsiteY18" fmla="*/ 282329 h 331075"/>
                  <a:gd name="connsiteX19" fmla="*/ 858146 w 1389895"/>
                  <a:gd name="connsiteY19" fmla="*/ 284535 h 331075"/>
                  <a:gd name="connsiteX20" fmla="*/ 841234 w 1389895"/>
                  <a:gd name="connsiteY20" fmla="*/ 268357 h 331075"/>
                  <a:gd name="connsiteX21" fmla="*/ 841234 w 1389895"/>
                  <a:gd name="connsiteY21" fmla="*/ 245561 h 331075"/>
                  <a:gd name="connsiteX22" fmla="*/ 802995 w 1389895"/>
                  <a:gd name="connsiteY22" fmla="*/ 183057 h 331075"/>
                  <a:gd name="connsiteX23" fmla="*/ 797848 w 1389895"/>
                  <a:gd name="connsiteY23" fmla="*/ 248503 h 331075"/>
                  <a:gd name="connsiteX24" fmla="*/ 744168 w 1389895"/>
                  <a:gd name="connsiteY24" fmla="*/ 319831 h 331075"/>
                  <a:gd name="connsiteX25" fmla="*/ 569891 w 1389895"/>
                  <a:gd name="connsiteY25" fmla="*/ 330861 h 331075"/>
                  <a:gd name="connsiteX26" fmla="*/ 518417 w 1389895"/>
                  <a:gd name="connsiteY26" fmla="*/ 278652 h 331075"/>
                  <a:gd name="connsiteX27" fmla="*/ 508858 w 1389895"/>
                  <a:gd name="connsiteY27" fmla="*/ 239679 h 331075"/>
                  <a:gd name="connsiteX28" fmla="*/ 482385 w 1389895"/>
                  <a:gd name="connsiteY28" fmla="*/ 269092 h 331075"/>
                  <a:gd name="connsiteX29" fmla="*/ 400762 w 1389895"/>
                  <a:gd name="connsiteY29" fmla="*/ 319096 h 331075"/>
                  <a:gd name="connsiteX30" fmla="*/ 308844 w 1389895"/>
                  <a:gd name="connsiteY30" fmla="*/ 319096 h 331075"/>
                  <a:gd name="connsiteX31" fmla="*/ 266194 w 1389895"/>
                  <a:gd name="connsiteY31" fmla="*/ 258062 h 331075"/>
                  <a:gd name="connsiteX32" fmla="*/ 277960 w 1389895"/>
                  <a:gd name="connsiteY32" fmla="*/ 222030 h 331075"/>
                  <a:gd name="connsiteX33" fmla="*/ 263988 w 1389895"/>
                  <a:gd name="connsiteY33" fmla="*/ 202911 h 331075"/>
                  <a:gd name="connsiteX34" fmla="*/ 243399 w 1389895"/>
                  <a:gd name="connsiteY34" fmla="*/ 213942 h 331075"/>
                  <a:gd name="connsiteX35" fmla="*/ 238251 w 1389895"/>
                  <a:gd name="connsiteY35" fmla="*/ 223501 h 331075"/>
                  <a:gd name="connsiteX36" fmla="*/ 117655 w 1389895"/>
                  <a:gd name="connsiteY36" fmla="*/ 271299 h 331075"/>
                  <a:gd name="connsiteX37" fmla="*/ 0 w 1389895"/>
                  <a:gd name="connsiteY37" fmla="*/ 197029 h 331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389895" h="331075">
                    <a:moveTo>
                      <a:pt x="0" y="197029"/>
                    </a:moveTo>
                    <a:cubicBezTo>
                      <a:pt x="27943" y="168350"/>
                      <a:pt x="47062" y="139672"/>
                      <a:pt x="97801" y="153644"/>
                    </a:cubicBezTo>
                    <a:cubicBezTo>
                      <a:pt x="146333" y="166144"/>
                      <a:pt x="176483" y="124965"/>
                      <a:pt x="163246" y="73491"/>
                    </a:cubicBezTo>
                    <a:cubicBezTo>
                      <a:pt x="158099" y="53637"/>
                      <a:pt x="172070" y="46283"/>
                      <a:pt x="177218" y="34518"/>
                    </a:cubicBezTo>
                    <a:cubicBezTo>
                      <a:pt x="183836" y="19075"/>
                      <a:pt x="194866" y="37459"/>
                      <a:pt x="203690" y="41136"/>
                    </a:cubicBezTo>
                    <a:cubicBezTo>
                      <a:pt x="305168" y="86727"/>
                      <a:pt x="409586" y="112464"/>
                      <a:pt x="522094" y="124965"/>
                    </a:cubicBezTo>
                    <a:cubicBezTo>
                      <a:pt x="717695" y="146290"/>
                      <a:pt x="901531" y="114670"/>
                      <a:pt x="1082426" y="47754"/>
                    </a:cubicBezTo>
                    <a:cubicBezTo>
                      <a:pt x="1095662" y="42607"/>
                      <a:pt x="1110369" y="38930"/>
                      <a:pt x="1120664" y="30106"/>
                    </a:cubicBezTo>
                    <a:cubicBezTo>
                      <a:pt x="1164785" y="-8868"/>
                      <a:pt x="1189786" y="-19898"/>
                      <a:pt x="1189051" y="58049"/>
                    </a:cubicBezTo>
                    <a:cubicBezTo>
                      <a:pt x="1188315" y="93345"/>
                      <a:pt x="1225083" y="106582"/>
                      <a:pt x="1257438" y="109523"/>
                    </a:cubicBezTo>
                    <a:cubicBezTo>
                      <a:pt x="1287587" y="111729"/>
                      <a:pt x="1319207" y="112464"/>
                      <a:pt x="1349356" y="109523"/>
                    </a:cubicBezTo>
                    <a:cubicBezTo>
                      <a:pt x="1371416" y="107317"/>
                      <a:pt x="1385388" y="123494"/>
                      <a:pt x="1389065" y="135260"/>
                    </a:cubicBezTo>
                    <a:cubicBezTo>
                      <a:pt x="1394212" y="150702"/>
                      <a:pt x="1374358" y="162468"/>
                      <a:pt x="1359651" y="168350"/>
                    </a:cubicBezTo>
                    <a:cubicBezTo>
                      <a:pt x="1303029" y="189675"/>
                      <a:pt x="1245673" y="209530"/>
                      <a:pt x="1189051" y="229384"/>
                    </a:cubicBezTo>
                    <a:cubicBezTo>
                      <a:pt x="1153019" y="241885"/>
                      <a:pt x="1118458" y="252915"/>
                      <a:pt x="1112575" y="194087"/>
                    </a:cubicBezTo>
                    <a:cubicBezTo>
                      <a:pt x="1111840" y="183793"/>
                      <a:pt x="1114781" y="162468"/>
                      <a:pt x="1097868" y="154379"/>
                    </a:cubicBezTo>
                    <a:cubicBezTo>
                      <a:pt x="1091250" y="151437"/>
                      <a:pt x="1082426" y="144819"/>
                      <a:pt x="1078749" y="147025"/>
                    </a:cubicBezTo>
                    <a:cubicBezTo>
                      <a:pt x="1071396" y="151437"/>
                      <a:pt x="1061101" y="163203"/>
                      <a:pt x="1063307" y="166880"/>
                    </a:cubicBezTo>
                    <a:cubicBezTo>
                      <a:pt x="1100074" y="249974"/>
                      <a:pt x="1048600" y="272769"/>
                      <a:pt x="983889" y="282329"/>
                    </a:cubicBezTo>
                    <a:cubicBezTo>
                      <a:pt x="942710" y="288211"/>
                      <a:pt x="900061" y="283799"/>
                      <a:pt x="858146" y="284535"/>
                    </a:cubicBezTo>
                    <a:cubicBezTo>
                      <a:pt x="845645" y="284535"/>
                      <a:pt x="841234" y="280123"/>
                      <a:pt x="841234" y="268357"/>
                    </a:cubicBezTo>
                    <a:cubicBezTo>
                      <a:pt x="841234" y="261004"/>
                      <a:pt x="844174" y="250709"/>
                      <a:pt x="841234" y="245561"/>
                    </a:cubicBezTo>
                    <a:cubicBezTo>
                      <a:pt x="827262" y="224237"/>
                      <a:pt x="839027" y="176439"/>
                      <a:pt x="802995" y="183057"/>
                    </a:cubicBezTo>
                    <a:cubicBezTo>
                      <a:pt x="761816" y="190411"/>
                      <a:pt x="794906" y="228648"/>
                      <a:pt x="797848" y="248503"/>
                    </a:cubicBezTo>
                    <a:cubicBezTo>
                      <a:pt x="806672" y="311742"/>
                      <a:pt x="805201" y="311742"/>
                      <a:pt x="744168" y="319831"/>
                    </a:cubicBezTo>
                    <a:cubicBezTo>
                      <a:pt x="686076" y="327920"/>
                      <a:pt x="627983" y="327185"/>
                      <a:pt x="569891" y="330861"/>
                    </a:cubicBezTo>
                    <a:cubicBezTo>
                      <a:pt x="529448" y="333067"/>
                      <a:pt x="514741" y="318360"/>
                      <a:pt x="518417" y="278652"/>
                    </a:cubicBezTo>
                    <a:cubicBezTo>
                      <a:pt x="519153" y="266151"/>
                      <a:pt x="530918" y="244091"/>
                      <a:pt x="508858" y="239679"/>
                    </a:cubicBezTo>
                    <a:cubicBezTo>
                      <a:pt x="492680" y="236737"/>
                      <a:pt x="485327" y="254385"/>
                      <a:pt x="482385" y="269092"/>
                    </a:cubicBezTo>
                    <a:cubicBezTo>
                      <a:pt x="473561" y="316155"/>
                      <a:pt x="441941" y="323508"/>
                      <a:pt x="400762" y="319096"/>
                    </a:cubicBezTo>
                    <a:cubicBezTo>
                      <a:pt x="370613" y="316155"/>
                      <a:pt x="338258" y="313948"/>
                      <a:pt x="308844" y="319096"/>
                    </a:cubicBezTo>
                    <a:cubicBezTo>
                      <a:pt x="246340" y="330126"/>
                      <a:pt x="248546" y="299242"/>
                      <a:pt x="266194" y="258062"/>
                    </a:cubicBezTo>
                    <a:cubicBezTo>
                      <a:pt x="271342" y="246297"/>
                      <a:pt x="279431" y="236737"/>
                      <a:pt x="277960" y="222030"/>
                    </a:cubicBezTo>
                    <a:cubicBezTo>
                      <a:pt x="276489" y="211736"/>
                      <a:pt x="277960" y="202911"/>
                      <a:pt x="263988" y="202911"/>
                    </a:cubicBezTo>
                    <a:cubicBezTo>
                      <a:pt x="255164" y="202911"/>
                      <a:pt x="244134" y="198500"/>
                      <a:pt x="243399" y="213942"/>
                    </a:cubicBezTo>
                    <a:cubicBezTo>
                      <a:pt x="243399" y="217618"/>
                      <a:pt x="240457" y="220560"/>
                      <a:pt x="238251" y="223501"/>
                    </a:cubicBezTo>
                    <a:cubicBezTo>
                      <a:pt x="194130" y="298506"/>
                      <a:pt x="192660" y="300712"/>
                      <a:pt x="117655" y="271299"/>
                    </a:cubicBezTo>
                    <a:cubicBezTo>
                      <a:pt x="75005" y="253650"/>
                      <a:pt x="33826" y="230119"/>
                      <a:pt x="0" y="197029"/>
                    </a:cubicBezTo>
                    <a:close/>
                  </a:path>
                </a:pathLst>
              </a:custGeom>
              <a:solidFill>
                <a:srgbClr val="67BEE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9" name="Freeform: Shape 28">
                <a:extLst>
                  <a:ext uri="{FF2B5EF4-FFF2-40B4-BE49-F238E27FC236}">
                    <a16:creationId xmlns:a16="http://schemas.microsoft.com/office/drawing/2014/main" id="{1D8D2EFD-8399-4CC5-AFB5-D0C99EA0E41E}"/>
                  </a:ext>
                </a:extLst>
              </p:cNvPr>
              <p:cNvSpPr/>
              <p:nvPr/>
            </p:nvSpPr>
            <p:spPr>
              <a:xfrm>
                <a:off x="6431316" y="3544683"/>
                <a:ext cx="566214" cy="783190"/>
              </a:xfrm>
              <a:custGeom>
                <a:avLst/>
                <a:gdLst>
                  <a:gd name="connsiteX0" fmla="*/ 0 w 566214"/>
                  <a:gd name="connsiteY0" fmla="*/ 4912 h 783190"/>
                  <a:gd name="connsiteX1" fmla="*/ 130892 w 566214"/>
                  <a:gd name="connsiteY1" fmla="*/ 98301 h 783190"/>
                  <a:gd name="connsiteX2" fmla="*/ 451501 w 566214"/>
                  <a:gd name="connsiteY2" fmla="*/ 326258 h 783190"/>
                  <a:gd name="connsiteX3" fmla="*/ 566215 w 566214"/>
                  <a:gd name="connsiteY3" fmla="*/ 361554 h 783190"/>
                  <a:gd name="connsiteX4" fmla="*/ 299285 w 566214"/>
                  <a:gd name="connsiteY4" fmla="*/ 762316 h 783190"/>
                  <a:gd name="connsiteX5" fmla="*/ 119126 w 566214"/>
                  <a:gd name="connsiteY5" fmla="*/ 763787 h 783190"/>
                  <a:gd name="connsiteX6" fmla="*/ 114714 w 566214"/>
                  <a:gd name="connsiteY6" fmla="*/ 707901 h 783190"/>
                  <a:gd name="connsiteX7" fmla="*/ 94860 w 566214"/>
                  <a:gd name="connsiteY7" fmla="*/ 615248 h 783190"/>
                  <a:gd name="connsiteX8" fmla="*/ 19854 w 566214"/>
                  <a:gd name="connsiteY8" fmla="*/ 200514 h 783190"/>
                  <a:gd name="connsiteX9" fmla="*/ 0 w 566214"/>
                  <a:gd name="connsiteY9" fmla="*/ 4912 h 783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66214" h="783190">
                    <a:moveTo>
                      <a:pt x="0" y="4912"/>
                    </a:moveTo>
                    <a:cubicBezTo>
                      <a:pt x="83094" y="-20089"/>
                      <a:pt x="99271" y="56386"/>
                      <a:pt x="130892" y="98301"/>
                    </a:cubicBezTo>
                    <a:cubicBezTo>
                      <a:pt x="213985" y="210073"/>
                      <a:pt x="331640" y="269636"/>
                      <a:pt x="451501" y="326258"/>
                    </a:cubicBezTo>
                    <a:cubicBezTo>
                      <a:pt x="486063" y="342435"/>
                      <a:pt x="521359" y="365231"/>
                      <a:pt x="566215" y="361554"/>
                    </a:cubicBezTo>
                    <a:cubicBezTo>
                      <a:pt x="471356" y="493916"/>
                      <a:pt x="380908" y="625542"/>
                      <a:pt x="299285" y="762316"/>
                    </a:cubicBezTo>
                    <a:cubicBezTo>
                      <a:pt x="283107" y="789524"/>
                      <a:pt x="136039" y="790260"/>
                      <a:pt x="119126" y="763787"/>
                    </a:cubicBezTo>
                    <a:cubicBezTo>
                      <a:pt x="108096" y="746139"/>
                      <a:pt x="117655" y="727020"/>
                      <a:pt x="114714" y="707901"/>
                    </a:cubicBezTo>
                    <a:cubicBezTo>
                      <a:pt x="132362" y="671869"/>
                      <a:pt x="103684" y="643926"/>
                      <a:pt x="94860" y="615248"/>
                    </a:cubicBezTo>
                    <a:cubicBezTo>
                      <a:pt x="53680" y="479209"/>
                      <a:pt x="34561" y="340964"/>
                      <a:pt x="19854" y="200514"/>
                    </a:cubicBezTo>
                    <a:cubicBezTo>
                      <a:pt x="12501" y="135068"/>
                      <a:pt x="26473" y="67416"/>
                      <a:pt x="0" y="4912"/>
                    </a:cubicBezTo>
                    <a:close/>
                  </a:path>
                </a:pathLst>
              </a:custGeom>
              <a:solidFill>
                <a:srgbClr val="E5B78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DBEA5F34-B4C2-458F-95A5-3A2ED8B85FDE}"/>
                  </a:ext>
                </a:extLst>
              </p:cNvPr>
              <p:cNvSpPr/>
              <p:nvPr/>
            </p:nvSpPr>
            <p:spPr>
              <a:xfrm>
                <a:off x="7802732" y="2235536"/>
                <a:ext cx="531145" cy="690487"/>
              </a:xfrm>
              <a:custGeom>
                <a:avLst/>
                <a:gdLst>
                  <a:gd name="connsiteX0" fmla="*/ 0 w 531145"/>
                  <a:gd name="connsiteY0" fmla="*/ 0 h 690487"/>
                  <a:gd name="connsiteX1" fmla="*/ 79417 w 531145"/>
                  <a:gd name="connsiteY1" fmla="*/ 94859 h 690487"/>
                  <a:gd name="connsiteX2" fmla="*/ 234575 w 531145"/>
                  <a:gd name="connsiteY2" fmla="*/ 252958 h 690487"/>
                  <a:gd name="connsiteX3" fmla="*/ 447089 w 531145"/>
                  <a:gd name="connsiteY3" fmla="*/ 215456 h 690487"/>
                  <a:gd name="connsiteX4" fmla="*/ 460325 w 531145"/>
                  <a:gd name="connsiteY4" fmla="*/ 207367 h 690487"/>
                  <a:gd name="connsiteX5" fmla="*/ 515476 w 531145"/>
                  <a:gd name="connsiteY5" fmla="*/ 416940 h 690487"/>
                  <a:gd name="connsiteX6" fmla="*/ 530183 w 531145"/>
                  <a:gd name="connsiteY6" fmla="*/ 550037 h 690487"/>
                  <a:gd name="connsiteX7" fmla="*/ 529448 w 531145"/>
                  <a:gd name="connsiteY7" fmla="*/ 690488 h 690487"/>
                  <a:gd name="connsiteX8" fmla="*/ 133097 w 531145"/>
                  <a:gd name="connsiteY8" fmla="*/ 577245 h 690487"/>
                  <a:gd name="connsiteX9" fmla="*/ 92653 w 531145"/>
                  <a:gd name="connsiteY9" fmla="*/ 531654 h 690487"/>
                  <a:gd name="connsiteX10" fmla="*/ 48533 w 531145"/>
                  <a:gd name="connsiteY10" fmla="*/ 382379 h 690487"/>
                  <a:gd name="connsiteX11" fmla="*/ 37502 w 531145"/>
                  <a:gd name="connsiteY11" fmla="*/ 250752 h 690487"/>
                  <a:gd name="connsiteX12" fmla="*/ 0 w 531145"/>
                  <a:gd name="connsiteY12" fmla="*/ 0 h 690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31145" h="690487">
                    <a:moveTo>
                      <a:pt x="0" y="0"/>
                    </a:moveTo>
                    <a:cubicBezTo>
                      <a:pt x="49269" y="11766"/>
                      <a:pt x="55151" y="61769"/>
                      <a:pt x="79417" y="94859"/>
                    </a:cubicBezTo>
                    <a:cubicBezTo>
                      <a:pt x="124273" y="155158"/>
                      <a:pt x="173541" y="208838"/>
                      <a:pt x="234575" y="252958"/>
                    </a:cubicBezTo>
                    <a:cubicBezTo>
                      <a:pt x="310316" y="307374"/>
                      <a:pt x="403704" y="306638"/>
                      <a:pt x="447089" y="215456"/>
                    </a:cubicBezTo>
                    <a:cubicBezTo>
                      <a:pt x="449295" y="211779"/>
                      <a:pt x="455913" y="209573"/>
                      <a:pt x="460325" y="207367"/>
                    </a:cubicBezTo>
                    <a:cubicBezTo>
                      <a:pt x="496357" y="272077"/>
                      <a:pt x="503711" y="345612"/>
                      <a:pt x="515476" y="416940"/>
                    </a:cubicBezTo>
                    <a:cubicBezTo>
                      <a:pt x="522829" y="460325"/>
                      <a:pt x="534596" y="503711"/>
                      <a:pt x="530183" y="550037"/>
                    </a:cubicBezTo>
                    <a:cubicBezTo>
                      <a:pt x="525771" y="595629"/>
                      <a:pt x="529448" y="641955"/>
                      <a:pt x="529448" y="690488"/>
                    </a:cubicBezTo>
                    <a:cubicBezTo>
                      <a:pt x="401498" y="636808"/>
                      <a:pt x="269136" y="600041"/>
                      <a:pt x="133097" y="577245"/>
                    </a:cubicBezTo>
                    <a:cubicBezTo>
                      <a:pt x="102948" y="572098"/>
                      <a:pt x="94124" y="546361"/>
                      <a:pt x="92653" y="531654"/>
                    </a:cubicBezTo>
                    <a:cubicBezTo>
                      <a:pt x="86771" y="478709"/>
                      <a:pt x="70593" y="430912"/>
                      <a:pt x="48533" y="382379"/>
                    </a:cubicBezTo>
                    <a:cubicBezTo>
                      <a:pt x="30885" y="344141"/>
                      <a:pt x="41179" y="294873"/>
                      <a:pt x="37502" y="250752"/>
                    </a:cubicBezTo>
                    <a:cubicBezTo>
                      <a:pt x="30149" y="165452"/>
                      <a:pt x="11030" y="83829"/>
                      <a:pt x="0" y="0"/>
                    </a:cubicBezTo>
                    <a:close/>
                  </a:path>
                </a:pathLst>
              </a:custGeom>
              <a:solidFill>
                <a:srgbClr val="E4B78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1" name="Freeform: Shape 30">
                <a:extLst>
                  <a:ext uri="{FF2B5EF4-FFF2-40B4-BE49-F238E27FC236}">
                    <a16:creationId xmlns:a16="http://schemas.microsoft.com/office/drawing/2014/main" id="{ECE2F6C9-772A-4235-9B23-4C04626744C6}"/>
                  </a:ext>
                </a:extLst>
              </p:cNvPr>
              <p:cNvSpPr/>
              <p:nvPr/>
            </p:nvSpPr>
            <p:spPr>
              <a:xfrm>
                <a:off x="6245684" y="3492694"/>
                <a:ext cx="310541" cy="842211"/>
              </a:xfrm>
              <a:custGeom>
                <a:avLst/>
                <a:gdLst>
                  <a:gd name="connsiteX0" fmla="*/ 185632 w 310541"/>
                  <a:gd name="connsiteY0" fmla="*/ 56901 h 842211"/>
                  <a:gd name="connsiteX1" fmla="*/ 198133 w 310541"/>
                  <a:gd name="connsiteY1" fmla="*/ 98080 h 842211"/>
                  <a:gd name="connsiteX2" fmla="*/ 288580 w 310541"/>
                  <a:gd name="connsiteY2" fmla="*/ 702533 h 842211"/>
                  <a:gd name="connsiteX3" fmla="*/ 306229 w 310541"/>
                  <a:gd name="connsiteY3" fmla="*/ 758419 h 842211"/>
                  <a:gd name="connsiteX4" fmla="*/ 301081 w 310541"/>
                  <a:gd name="connsiteY4" fmla="*/ 759890 h 842211"/>
                  <a:gd name="connsiteX5" fmla="*/ 272403 w 310541"/>
                  <a:gd name="connsiteY5" fmla="*/ 751065 h 842211"/>
                  <a:gd name="connsiteX6" fmla="*/ 260637 w 310541"/>
                  <a:gd name="connsiteY6" fmla="*/ 804746 h 842211"/>
                  <a:gd name="connsiteX7" fmla="*/ 263579 w 310541"/>
                  <a:gd name="connsiteY7" fmla="*/ 835630 h 842211"/>
                  <a:gd name="connsiteX8" fmla="*/ 230488 w 310541"/>
                  <a:gd name="connsiteY8" fmla="*/ 828277 h 842211"/>
                  <a:gd name="connsiteX9" fmla="*/ 12826 w 310541"/>
                  <a:gd name="connsiteY9" fmla="*/ 537081 h 842211"/>
                  <a:gd name="connsiteX10" fmla="*/ 24592 w 310541"/>
                  <a:gd name="connsiteY10" fmla="*/ 124553 h 842211"/>
                  <a:gd name="connsiteX11" fmla="*/ 33416 w 310541"/>
                  <a:gd name="connsiteY11" fmla="*/ 24546 h 842211"/>
                  <a:gd name="connsiteX12" fmla="*/ 66507 w 310541"/>
                  <a:gd name="connsiteY12" fmla="*/ 10574 h 842211"/>
                  <a:gd name="connsiteX13" fmla="*/ 185632 w 310541"/>
                  <a:gd name="connsiteY13" fmla="*/ 56901 h 8422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10541" h="842211">
                    <a:moveTo>
                      <a:pt x="185632" y="56901"/>
                    </a:moveTo>
                    <a:cubicBezTo>
                      <a:pt x="190044" y="70137"/>
                      <a:pt x="197398" y="81903"/>
                      <a:pt x="198133" y="98080"/>
                    </a:cubicBezTo>
                    <a:cubicBezTo>
                      <a:pt x="199604" y="303976"/>
                      <a:pt x="232694" y="504725"/>
                      <a:pt x="288580" y="702533"/>
                    </a:cubicBezTo>
                    <a:cubicBezTo>
                      <a:pt x="293728" y="721652"/>
                      <a:pt x="320935" y="733417"/>
                      <a:pt x="306229" y="758419"/>
                    </a:cubicBezTo>
                    <a:cubicBezTo>
                      <a:pt x="305493" y="759154"/>
                      <a:pt x="302552" y="759154"/>
                      <a:pt x="301081" y="759890"/>
                    </a:cubicBezTo>
                    <a:cubicBezTo>
                      <a:pt x="289316" y="761360"/>
                      <a:pt x="279021" y="739300"/>
                      <a:pt x="272403" y="751065"/>
                    </a:cubicBezTo>
                    <a:cubicBezTo>
                      <a:pt x="264314" y="766508"/>
                      <a:pt x="248872" y="785627"/>
                      <a:pt x="260637" y="804746"/>
                    </a:cubicBezTo>
                    <a:cubicBezTo>
                      <a:pt x="267255" y="815776"/>
                      <a:pt x="270197" y="826806"/>
                      <a:pt x="263579" y="835630"/>
                    </a:cubicBezTo>
                    <a:cubicBezTo>
                      <a:pt x="250343" y="852543"/>
                      <a:pt x="239312" y="831953"/>
                      <a:pt x="230488" y="828277"/>
                    </a:cubicBezTo>
                    <a:cubicBezTo>
                      <a:pt x="106951" y="769449"/>
                      <a:pt x="35622" y="671648"/>
                      <a:pt x="12826" y="537081"/>
                    </a:cubicBezTo>
                    <a:cubicBezTo>
                      <a:pt x="-10704" y="398836"/>
                      <a:pt x="1061" y="261327"/>
                      <a:pt x="24592" y="124553"/>
                    </a:cubicBezTo>
                    <a:cubicBezTo>
                      <a:pt x="30475" y="92198"/>
                      <a:pt x="20180" y="59107"/>
                      <a:pt x="33416" y="24546"/>
                    </a:cubicBezTo>
                    <a:cubicBezTo>
                      <a:pt x="42976" y="-456"/>
                      <a:pt x="40034" y="-8545"/>
                      <a:pt x="66507" y="10574"/>
                    </a:cubicBezTo>
                    <a:cubicBezTo>
                      <a:pt x="101067" y="36311"/>
                      <a:pt x="140041" y="56165"/>
                      <a:pt x="185632" y="56901"/>
                    </a:cubicBezTo>
                    <a:close/>
                  </a:path>
                </a:pathLst>
              </a:custGeom>
              <a:solidFill>
                <a:srgbClr val="EDCD9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7388A573-6E87-4A21-9166-86C6E81CE04D}"/>
                  </a:ext>
                </a:extLst>
              </p:cNvPr>
              <p:cNvSpPr/>
              <p:nvPr/>
            </p:nvSpPr>
            <p:spPr>
              <a:xfrm>
                <a:off x="7783613" y="1728820"/>
                <a:ext cx="781053" cy="841297"/>
              </a:xfrm>
              <a:custGeom>
                <a:avLst/>
                <a:gdLst>
                  <a:gd name="connsiteX0" fmla="*/ 457383 w 781053"/>
                  <a:gd name="connsiteY0" fmla="*/ 564073 h 841297"/>
                  <a:gd name="connsiteX1" fmla="*/ 103683 w 781053"/>
                  <a:gd name="connsiteY1" fmla="*/ 76540 h 841297"/>
                  <a:gd name="connsiteX2" fmla="*/ 0 w 781053"/>
                  <a:gd name="connsiteY2" fmla="*/ 64 h 841297"/>
                  <a:gd name="connsiteX3" fmla="*/ 113978 w 781053"/>
                  <a:gd name="connsiteY3" fmla="*/ 35360 h 841297"/>
                  <a:gd name="connsiteX4" fmla="*/ 492680 w 781053"/>
                  <a:gd name="connsiteY4" fmla="*/ 286113 h 841297"/>
                  <a:gd name="connsiteX5" fmla="*/ 767699 w 781053"/>
                  <a:gd name="connsiteY5" fmla="*/ 805266 h 841297"/>
                  <a:gd name="connsiteX6" fmla="*/ 780200 w 781053"/>
                  <a:gd name="connsiteY6" fmla="*/ 841297 h 841297"/>
                  <a:gd name="connsiteX7" fmla="*/ 512534 w 781053"/>
                  <a:gd name="connsiteY7" fmla="*/ 592016 h 841297"/>
                  <a:gd name="connsiteX8" fmla="*/ 457383 w 781053"/>
                  <a:gd name="connsiteY8" fmla="*/ 564073 h 8412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81053" h="841297">
                    <a:moveTo>
                      <a:pt x="457383" y="564073"/>
                    </a:moveTo>
                    <a:cubicBezTo>
                      <a:pt x="375025" y="375825"/>
                      <a:pt x="256635" y="214049"/>
                      <a:pt x="103683" y="76540"/>
                    </a:cubicBezTo>
                    <a:cubicBezTo>
                      <a:pt x="73534" y="49332"/>
                      <a:pt x="37502" y="30213"/>
                      <a:pt x="0" y="64"/>
                    </a:cubicBezTo>
                    <a:cubicBezTo>
                      <a:pt x="48533" y="-1407"/>
                      <a:pt x="80153" y="22860"/>
                      <a:pt x="113978" y="35360"/>
                    </a:cubicBezTo>
                    <a:cubicBezTo>
                      <a:pt x="259577" y="89776"/>
                      <a:pt x="394144" y="165516"/>
                      <a:pt x="492680" y="286113"/>
                    </a:cubicBezTo>
                    <a:cubicBezTo>
                      <a:pt x="618424" y="439064"/>
                      <a:pt x="722843" y="607458"/>
                      <a:pt x="767699" y="805266"/>
                    </a:cubicBezTo>
                    <a:cubicBezTo>
                      <a:pt x="770641" y="817766"/>
                      <a:pt x="784611" y="825855"/>
                      <a:pt x="780200" y="841297"/>
                    </a:cubicBezTo>
                    <a:cubicBezTo>
                      <a:pt x="656662" y="794971"/>
                      <a:pt x="564744" y="714818"/>
                      <a:pt x="512534" y="592016"/>
                    </a:cubicBezTo>
                    <a:cubicBezTo>
                      <a:pt x="501504" y="565543"/>
                      <a:pt x="486797" y="550101"/>
                      <a:pt x="457383" y="564073"/>
                    </a:cubicBezTo>
                    <a:close/>
                  </a:path>
                </a:pathLst>
              </a:custGeom>
              <a:solidFill>
                <a:srgbClr val="ECCD9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3" name="Freeform: Shape 32">
                <a:extLst>
                  <a:ext uri="{FF2B5EF4-FFF2-40B4-BE49-F238E27FC236}">
                    <a16:creationId xmlns:a16="http://schemas.microsoft.com/office/drawing/2014/main" id="{26F7BD22-3A6A-4CD1-BF23-AE8DA3360CED}"/>
                  </a:ext>
                </a:extLst>
              </p:cNvPr>
              <p:cNvSpPr/>
              <p:nvPr/>
            </p:nvSpPr>
            <p:spPr>
              <a:xfrm>
                <a:off x="8240997" y="2286657"/>
                <a:ext cx="370702" cy="778346"/>
              </a:xfrm>
              <a:custGeom>
                <a:avLst/>
                <a:gdLst>
                  <a:gd name="connsiteX0" fmla="*/ 0 w 370702"/>
                  <a:gd name="connsiteY0" fmla="*/ 6235 h 778346"/>
                  <a:gd name="connsiteX1" fmla="*/ 54416 w 370702"/>
                  <a:gd name="connsiteY1" fmla="*/ 31237 h 778346"/>
                  <a:gd name="connsiteX2" fmla="*/ 322816 w 370702"/>
                  <a:gd name="connsiteY2" fmla="*/ 282725 h 778346"/>
                  <a:gd name="connsiteX3" fmla="*/ 367672 w 370702"/>
                  <a:gd name="connsiteY3" fmla="*/ 496710 h 778346"/>
                  <a:gd name="connsiteX4" fmla="*/ 369878 w 370702"/>
                  <a:gd name="connsiteY4" fmla="*/ 726137 h 778346"/>
                  <a:gd name="connsiteX5" fmla="*/ 355907 w 370702"/>
                  <a:gd name="connsiteY5" fmla="*/ 778346 h 778346"/>
                  <a:gd name="connsiteX6" fmla="*/ 208103 w 370702"/>
                  <a:gd name="connsiteY6" fmla="*/ 761434 h 778346"/>
                  <a:gd name="connsiteX7" fmla="*/ 172806 w 370702"/>
                  <a:gd name="connsiteY7" fmla="*/ 754815 h 778346"/>
                  <a:gd name="connsiteX8" fmla="*/ 199279 w 370702"/>
                  <a:gd name="connsiteY8" fmla="*/ 732020 h 778346"/>
                  <a:gd name="connsiteX9" fmla="*/ 218398 w 370702"/>
                  <a:gd name="connsiteY9" fmla="*/ 718784 h 778346"/>
                  <a:gd name="connsiteX10" fmla="*/ 200014 w 370702"/>
                  <a:gd name="connsiteY10" fmla="*/ 687164 h 778346"/>
                  <a:gd name="connsiteX11" fmla="*/ 124273 w 370702"/>
                  <a:gd name="connsiteY11" fmla="*/ 546713 h 778346"/>
                  <a:gd name="connsiteX12" fmla="*/ 2942 w 370702"/>
                  <a:gd name="connsiteY12" fmla="*/ 27560 h 778346"/>
                  <a:gd name="connsiteX13" fmla="*/ 0 w 370702"/>
                  <a:gd name="connsiteY13" fmla="*/ 6235 h 778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70702" h="778346">
                    <a:moveTo>
                      <a:pt x="0" y="6235"/>
                    </a:moveTo>
                    <a:cubicBezTo>
                      <a:pt x="28679" y="-8472"/>
                      <a:pt x="42650" y="4029"/>
                      <a:pt x="54416" y="31237"/>
                    </a:cubicBezTo>
                    <a:cubicBezTo>
                      <a:pt x="105890" y="155510"/>
                      <a:pt x="199279" y="235663"/>
                      <a:pt x="322816" y="282725"/>
                    </a:cubicBezTo>
                    <a:cubicBezTo>
                      <a:pt x="351495" y="351112"/>
                      <a:pt x="361055" y="424646"/>
                      <a:pt x="367672" y="496710"/>
                    </a:cubicBezTo>
                    <a:cubicBezTo>
                      <a:pt x="374290" y="572450"/>
                      <a:pt x="367672" y="649661"/>
                      <a:pt x="369878" y="726137"/>
                    </a:cubicBezTo>
                    <a:cubicBezTo>
                      <a:pt x="370613" y="747462"/>
                      <a:pt x="354436" y="759227"/>
                      <a:pt x="355907" y="778346"/>
                    </a:cubicBezTo>
                    <a:cubicBezTo>
                      <a:pt x="308109" y="745991"/>
                      <a:pt x="258106" y="751139"/>
                      <a:pt x="208103" y="761434"/>
                    </a:cubicBezTo>
                    <a:cubicBezTo>
                      <a:pt x="194131" y="764375"/>
                      <a:pt x="179424" y="776876"/>
                      <a:pt x="172806" y="754815"/>
                    </a:cubicBezTo>
                    <a:cubicBezTo>
                      <a:pt x="166188" y="732020"/>
                      <a:pt x="183101" y="730549"/>
                      <a:pt x="199279" y="732020"/>
                    </a:cubicBezTo>
                    <a:cubicBezTo>
                      <a:pt x="209573" y="733490"/>
                      <a:pt x="216191" y="732020"/>
                      <a:pt x="218398" y="718784"/>
                    </a:cubicBezTo>
                    <a:cubicBezTo>
                      <a:pt x="222074" y="701871"/>
                      <a:pt x="210309" y="688635"/>
                      <a:pt x="200014" y="687164"/>
                    </a:cubicBezTo>
                    <a:cubicBezTo>
                      <a:pt x="114714" y="671722"/>
                      <a:pt x="129421" y="607747"/>
                      <a:pt x="124273" y="546713"/>
                    </a:cubicBezTo>
                    <a:cubicBezTo>
                      <a:pt x="108831" y="368025"/>
                      <a:pt x="87506" y="190071"/>
                      <a:pt x="2942" y="27560"/>
                    </a:cubicBezTo>
                    <a:cubicBezTo>
                      <a:pt x="736" y="21678"/>
                      <a:pt x="736" y="13589"/>
                      <a:pt x="0" y="6235"/>
                    </a:cubicBezTo>
                    <a:close/>
                  </a:path>
                </a:pathLst>
              </a:custGeom>
              <a:solidFill>
                <a:srgbClr val="E4B78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4" name="Freeform: Shape 33">
                <a:extLst>
                  <a:ext uri="{FF2B5EF4-FFF2-40B4-BE49-F238E27FC236}">
                    <a16:creationId xmlns:a16="http://schemas.microsoft.com/office/drawing/2014/main" id="{526D6B16-CFF3-4CA8-975E-C7BB1FE98EC4}"/>
                  </a:ext>
                </a:extLst>
              </p:cNvPr>
              <p:cNvSpPr/>
              <p:nvPr/>
            </p:nvSpPr>
            <p:spPr>
              <a:xfrm>
                <a:off x="6445061" y="2628945"/>
                <a:ext cx="1937828" cy="470620"/>
              </a:xfrm>
              <a:custGeom>
                <a:avLst/>
                <a:gdLst>
                  <a:gd name="connsiteX0" fmla="*/ 1922415 w 1937828"/>
                  <a:gd name="connsiteY0" fmla="*/ 470620 h 470620"/>
                  <a:gd name="connsiteX1" fmla="*/ 1904032 w 1937828"/>
                  <a:gd name="connsiteY1" fmla="*/ 431647 h 470620"/>
                  <a:gd name="connsiteX2" fmla="*/ 1537095 w 1937828"/>
                  <a:gd name="connsiteY2" fmla="*/ 286049 h 470620"/>
                  <a:gd name="connsiteX3" fmla="*/ 1220897 w 1937828"/>
                  <a:gd name="connsiteY3" fmla="*/ 230163 h 470620"/>
                  <a:gd name="connsiteX4" fmla="*/ 712775 w 1937828"/>
                  <a:gd name="connsiteY4" fmla="*/ 225751 h 470620"/>
                  <a:gd name="connsiteX5" fmla="*/ 398783 w 1937828"/>
                  <a:gd name="connsiteY5" fmla="*/ 276489 h 470620"/>
                  <a:gd name="connsiteX6" fmla="*/ 9786 w 1937828"/>
                  <a:gd name="connsiteY6" fmla="*/ 436059 h 470620"/>
                  <a:gd name="connsiteX7" fmla="*/ 9786 w 1937828"/>
                  <a:gd name="connsiteY7" fmla="*/ 424293 h 470620"/>
                  <a:gd name="connsiteX8" fmla="*/ 77438 w 1937828"/>
                  <a:gd name="connsiteY8" fmla="*/ 308109 h 470620"/>
                  <a:gd name="connsiteX9" fmla="*/ 209799 w 1937828"/>
                  <a:gd name="connsiteY9" fmla="*/ 266930 h 470620"/>
                  <a:gd name="connsiteX10" fmla="*/ 331866 w 1937828"/>
                  <a:gd name="connsiteY10" fmla="*/ 151481 h 470620"/>
                  <a:gd name="connsiteX11" fmla="*/ 401724 w 1937828"/>
                  <a:gd name="connsiteY11" fmla="*/ 0 h 470620"/>
                  <a:gd name="connsiteX12" fmla="*/ 401724 w 1937828"/>
                  <a:gd name="connsiteY12" fmla="*/ 130891 h 470620"/>
                  <a:gd name="connsiteX13" fmla="*/ 494378 w 1937828"/>
                  <a:gd name="connsiteY13" fmla="*/ 204426 h 470620"/>
                  <a:gd name="connsiteX14" fmla="*/ 1131186 w 1937828"/>
                  <a:gd name="connsiteY14" fmla="*/ 172071 h 470620"/>
                  <a:gd name="connsiteX15" fmla="*/ 1323110 w 1937828"/>
                  <a:gd name="connsiteY15" fmla="*/ 192660 h 470620"/>
                  <a:gd name="connsiteX16" fmla="*/ 1392233 w 1937828"/>
                  <a:gd name="connsiteY16" fmla="*/ 123538 h 470620"/>
                  <a:gd name="connsiteX17" fmla="*/ 1392233 w 1937828"/>
                  <a:gd name="connsiteY17" fmla="*/ 100007 h 470620"/>
                  <a:gd name="connsiteX18" fmla="*/ 1415763 w 1937828"/>
                  <a:gd name="connsiteY18" fmla="*/ 125008 h 470620"/>
                  <a:gd name="connsiteX19" fmla="*/ 1528271 w 1937828"/>
                  <a:gd name="connsiteY19" fmla="*/ 227957 h 470620"/>
                  <a:gd name="connsiteX20" fmla="*/ 1882707 w 1937828"/>
                  <a:gd name="connsiteY20" fmla="*/ 333111 h 470620"/>
                  <a:gd name="connsiteX21" fmla="*/ 1922415 w 1937828"/>
                  <a:gd name="connsiteY21" fmla="*/ 470620 h 4706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937828" h="470620">
                    <a:moveTo>
                      <a:pt x="1922415" y="470620"/>
                    </a:moveTo>
                    <a:cubicBezTo>
                      <a:pt x="1921680" y="455178"/>
                      <a:pt x="1922415" y="444883"/>
                      <a:pt x="1904032" y="431647"/>
                    </a:cubicBezTo>
                    <a:cubicBezTo>
                      <a:pt x="1792995" y="352230"/>
                      <a:pt x="1668722" y="310315"/>
                      <a:pt x="1537095" y="286049"/>
                    </a:cubicBezTo>
                    <a:cubicBezTo>
                      <a:pt x="1431940" y="266930"/>
                      <a:pt x="1326787" y="236781"/>
                      <a:pt x="1220897" y="230163"/>
                    </a:cubicBezTo>
                    <a:cubicBezTo>
                      <a:pt x="1051768" y="219868"/>
                      <a:pt x="883374" y="208102"/>
                      <a:pt x="712775" y="225751"/>
                    </a:cubicBezTo>
                    <a:cubicBezTo>
                      <a:pt x="606150" y="236781"/>
                      <a:pt x="501731" y="252223"/>
                      <a:pt x="398783" y="276489"/>
                    </a:cubicBezTo>
                    <a:cubicBezTo>
                      <a:pt x="261273" y="309580"/>
                      <a:pt x="131118" y="363260"/>
                      <a:pt x="9786" y="436059"/>
                    </a:cubicBezTo>
                    <a:cubicBezTo>
                      <a:pt x="9786" y="432382"/>
                      <a:pt x="10521" y="427970"/>
                      <a:pt x="9786" y="424293"/>
                    </a:cubicBezTo>
                    <a:cubicBezTo>
                      <a:pt x="-8598" y="336052"/>
                      <a:pt x="-8598" y="336052"/>
                      <a:pt x="77438" y="308109"/>
                    </a:cubicBezTo>
                    <a:cubicBezTo>
                      <a:pt x="121558" y="294138"/>
                      <a:pt x="164944" y="271342"/>
                      <a:pt x="209799" y="266930"/>
                    </a:cubicBezTo>
                    <a:cubicBezTo>
                      <a:pt x="284069" y="259576"/>
                      <a:pt x="306865" y="205161"/>
                      <a:pt x="331866" y="151481"/>
                    </a:cubicBezTo>
                    <a:cubicBezTo>
                      <a:pt x="354662" y="102213"/>
                      <a:pt x="372310" y="50003"/>
                      <a:pt x="401724" y="0"/>
                    </a:cubicBezTo>
                    <a:cubicBezTo>
                      <a:pt x="401724" y="43385"/>
                      <a:pt x="400254" y="87506"/>
                      <a:pt x="401724" y="130891"/>
                    </a:cubicBezTo>
                    <a:cubicBezTo>
                      <a:pt x="403930" y="193395"/>
                      <a:pt x="435550" y="219133"/>
                      <a:pt x="494378" y="204426"/>
                    </a:cubicBezTo>
                    <a:cubicBezTo>
                      <a:pt x="704686" y="151481"/>
                      <a:pt x="918671" y="170600"/>
                      <a:pt x="1131186" y="172071"/>
                    </a:cubicBezTo>
                    <a:cubicBezTo>
                      <a:pt x="1194425" y="172806"/>
                      <a:pt x="1259871" y="181630"/>
                      <a:pt x="1323110" y="192660"/>
                    </a:cubicBezTo>
                    <a:cubicBezTo>
                      <a:pt x="1379731" y="202220"/>
                      <a:pt x="1396645" y="174276"/>
                      <a:pt x="1392233" y="123538"/>
                    </a:cubicBezTo>
                    <a:cubicBezTo>
                      <a:pt x="1391497" y="116184"/>
                      <a:pt x="1392233" y="108831"/>
                      <a:pt x="1392233" y="100007"/>
                    </a:cubicBezTo>
                    <a:cubicBezTo>
                      <a:pt x="1403998" y="106625"/>
                      <a:pt x="1412822" y="111772"/>
                      <a:pt x="1415763" y="125008"/>
                    </a:cubicBezTo>
                    <a:cubicBezTo>
                      <a:pt x="1436353" y="216191"/>
                      <a:pt x="1437824" y="211779"/>
                      <a:pt x="1528271" y="227957"/>
                    </a:cubicBezTo>
                    <a:cubicBezTo>
                      <a:pt x="1649603" y="250017"/>
                      <a:pt x="1767993" y="286784"/>
                      <a:pt x="1882707" y="333111"/>
                    </a:cubicBezTo>
                    <a:cubicBezTo>
                      <a:pt x="1940799" y="358848"/>
                      <a:pt x="1951094" y="403704"/>
                      <a:pt x="1922415" y="470620"/>
                    </a:cubicBezTo>
                    <a:close/>
                  </a:path>
                </a:pathLst>
              </a:custGeom>
              <a:solidFill>
                <a:srgbClr val="F3B9A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623A64B1-C1D7-4BD3-BC8E-7925ED070BD1}"/>
                  </a:ext>
                </a:extLst>
              </p:cNvPr>
              <p:cNvSpPr/>
              <p:nvPr/>
            </p:nvSpPr>
            <p:spPr>
              <a:xfrm>
                <a:off x="6476346" y="2257596"/>
                <a:ext cx="438826" cy="643425"/>
              </a:xfrm>
              <a:custGeom>
                <a:avLst/>
                <a:gdLst>
                  <a:gd name="connsiteX0" fmla="*/ 35858 w 438826"/>
                  <a:gd name="connsiteY0" fmla="*/ 138980 h 643425"/>
                  <a:gd name="connsiteX1" fmla="*/ 52771 w 438826"/>
                  <a:gd name="connsiteY1" fmla="*/ 229427 h 643425"/>
                  <a:gd name="connsiteX2" fmla="*/ 238078 w 438826"/>
                  <a:gd name="connsiteY2" fmla="*/ 276489 h 643425"/>
                  <a:gd name="connsiteX3" fmla="*/ 389559 w 438826"/>
                  <a:gd name="connsiteY3" fmla="*/ 62504 h 643425"/>
                  <a:gd name="connsiteX4" fmla="*/ 438827 w 438826"/>
                  <a:gd name="connsiteY4" fmla="*/ 0 h 643425"/>
                  <a:gd name="connsiteX5" fmla="*/ 318230 w 438826"/>
                  <a:gd name="connsiteY5" fmla="*/ 371349 h 643425"/>
                  <a:gd name="connsiteX6" fmla="*/ 254991 w 438826"/>
                  <a:gd name="connsiteY6" fmla="*/ 523565 h 643425"/>
                  <a:gd name="connsiteX7" fmla="*/ 182927 w 438826"/>
                  <a:gd name="connsiteY7" fmla="*/ 595629 h 643425"/>
                  <a:gd name="connsiteX8" fmla="*/ 137336 w 438826"/>
                  <a:gd name="connsiteY8" fmla="*/ 610335 h 643425"/>
                  <a:gd name="connsiteX9" fmla="*/ 29975 w 438826"/>
                  <a:gd name="connsiteY9" fmla="*/ 643426 h 643425"/>
                  <a:gd name="connsiteX10" fmla="*/ 2768 w 438826"/>
                  <a:gd name="connsiteY10" fmla="*/ 516947 h 643425"/>
                  <a:gd name="connsiteX11" fmla="*/ 26299 w 438826"/>
                  <a:gd name="connsiteY11" fmla="*/ 141186 h 643425"/>
                  <a:gd name="connsiteX12" fmla="*/ 35858 w 438826"/>
                  <a:gd name="connsiteY12" fmla="*/ 138980 h 643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38826" h="643425">
                    <a:moveTo>
                      <a:pt x="35858" y="138980"/>
                    </a:moveTo>
                    <a:cubicBezTo>
                      <a:pt x="31446" y="171335"/>
                      <a:pt x="42476" y="201484"/>
                      <a:pt x="52771" y="229427"/>
                    </a:cubicBezTo>
                    <a:cubicBezTo>
                      <a:pt x="85862" y="319875"/>
                      <a:pt x="163073" y="337523"/>
                      <a:pt x="238078" y="276489"/>
                    </a:cubicBezTo>
                    <a:cubicBezTo>
                      <a:pt x="309406" y="219133"/>
                      <a:pt x="348379" y="138980"/>
                      <a:pt x="389559" y="62504"/>
                    </a:cubicBezTo>
                    <a:cubicBezTo>
                      <a:pt x="403530" y="36767"/>
                      <a:pt x="415296" y="15442"/>
                      <a:pt x="438827" y="0"/>
                    </a:cubicBezTo>
                    <a:cubicBezTo>
                      <a:pt x="399118" y="123538"/>
                      <a:pt x="396176" y="258841"/>
                      <a:pt x="318230" y="371349"/>
                    </a:cubicBezTo>
                    <a:cubicBezTo>
                      <a:pt x="287346" y="415469"/>
                      <a:pt x="274845" y="472091"/>
                      <a:pt x="254991" y="523565"/>
                    </a:cubicBezTo>
                    <a:cubicBezTo>
                      <a:pt x="241754" y="558861"/>
                      <a:pt x="222635" y="586804"/>
                      <a:pt x="182927" y="595629"/>
                    </a:cubicBezTo>
                    <a:cubicBezTo>
                      <a:pt x="167485" y="599305"/>
                      <a:pt x="152778" y="605923"/>
                      <a:pt x="137336" y="610335"/>
                    </a:cubicBezTo>
                    <a:cubicBezTo>
                      <a:pt x="102039" y="621366"/>
                      <a:pt x="66007" y="632396"/>
                      <a:pt x="29975" y="643426"/>
                    </a:cubicBezTo>
                    <a:cubicBezTo>
                      <a:pt x="20416" y="601511"/>
                      <a:pt x="3503" y="559597"/>
                      <a:pt x="2768" y="516947"/>
                    </a:cubicBezTo>
                    <a:cubicBezTo>
                      <a:pt x="-174" y="391203"/>
                      <a:pt x="-7527" y="264724"/>
                      <a:pt x="26299" y="141186"/>
                    </a:cubicBezTo>
                    <a:cubicBezTo>
                      <a:pt x="26299" y="141186"/>
                      <a:pt x="32181" y="140451"/>
                      <a:pt x="35858" y="138980"/>
                    </a:cubicBezTo>
                    <a:close/>
                  </a:path>
                </a:pathLst>
              </a:custGeom>
              <a:solidFill>
                <a:srgbClr val="E4B78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DE5787F6-F739-424F-B7DB-52ED1F171281}"/>
                  </a:ext>
                </a:extLst>
              </p:cNvPr>
              <p:cNvSpPr/>
              <p:nvPr/>
            </p:nvSpPr>
            <p:spPr>
              <a:xfrm>
                <a:off x="6269570" y="1799477"/>
                <a:ext cx="619865" cy="1149711"/>
              </a:xfrm>
              <a:custGeom>
                <a:avLst/>
                <a:gdLst>
                  <a:gd name="connsiteX0" fmla="*/ 706 w 619865"/>
                  <a:gd name="connsiteY0" fmla="*/ 1116252 h 1149711"/>
                  <a:gd name="connsiteX1" fmla="*/ 93359 w 619865"/>
                  <a:gd name="connsiteY1" fmla="*/ 544890 h 1149711"/>
                  <a:gd name="connsiteX2" fmla="*/ 392644 w 619865"/>
                  <a:gd name="connsiteY2" fmla="*/ 147804 h 1149711"/>
                  <a:gd name="connsiteX3" fmla="*/ 571333 w 619865"/>
                  <a:gd name="connsiteY3" fmla="*/ 21325 h 1149711"/>
                  <a:gd name="connsiteX4" fmla="*/ 619866 w 619865"/>
                  <a:gd name="connsiteY4" fmla="*/ 0 h 1149711"/>
                  <a:gd name="connsiteX5" fmla="*/ 473532 w 619865"/>
                  <a:gd name="connsiteY5" fmla="*/ 129421 h 1149711"/>
                  <a:gd name="connsiteX6" fmla="*/ 229398 w 619865"/>
                  <a:gd name="connsiteY6" fmla="*/ 536066 h 1149711"/>
                  <a:gd name="connsiteX7" fmla="*/ 219838 w 619865"/>
                  <a:gd name="connsiteY7" fmla="*/ 540478 h 1149711"/>
                  <a:gd name="connsiteX8" fmla="*/ 174982 w 619865"/>
                  <a:gd name="connsiteY8" fmla="*/ 612541 h 1149711"/>
                  <a:gd name="connsiteX9" fmla="*/ 111743 w 619865"/>
                  <a:gd name="connsiteY9" fmla="*/ 789759 h 1149711"/>
                  <a:gd name="connsiteX10" fmla="*/ 83800 w 619865"/>
                  <a:gd name="connsiteY10" fmla="*/ 830203 h 1149711"/>
                  <a:gd name="connsiteX11" fmla="*/ 24972 w 619865"/>
                  <a:gd name="connsiteY11" fmla="*/ 971389 h 1149711"/>
                  <a:gd name="connsiteX12" fmla="*/ 33796 w 619865"/>
                  <a:gd name="connsiteY12" fmla="*/ 1129488 h 1149711"/>
                  <a:gd name="connsiteX13" fmla="*/ 27178 w 619865"/>
                  <a:gd name="connsiteY13" fmla="*/ 1148607 h 1149711"/>
                  <a:gd name="connsiteX14" fmla="*/ 11736 w 619865"/>
                  <a:gd name="connsiteY14" fmla="*/ 1133165 h 1149711"/>
                  <a:gd name="connsiteX15" fmla="*/ 706 w 619865"/>
                  <a:gd name="connsiteY15" fmla="*/ 1116252 h 1149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19865" h="1149711">
                    <a:moveTo>
                      <a:pt x="706" y="1116252"/>
                    </a:moveTo>
                    <a:cubicBezTo>
                      <a:pt x="-5177" y="919915"/>
                      <a:pt x="25707" y="727990"/>
                      <a:pt x="93359" y="544890"/>
                    </a:cubicBezTo>
                    <a:cubicBezTo>
                      <a:pt x="152922" y="383850"/>
                      <a:pt x="261753" y="257370"/>
                      <a:pt x="392644" y="147804"/>
                    </a:cubicBezTo>
                    <a:cubicBezTo>
                      <a:pt x="448530" y="100742"/>
                      <a:pt x="506622" y="57357"/>
                      <a:pt x="571333" y="21325"/>
                    </a:cubicBezTo>
                    <a:cubicBezTo>
                      <a:pt x="586775" y="12501"/>
                      <a:pt x="601482" y="3677"/>
                      <a:pt x="619866" y="0"/>
                    </a:cubicBezTo>
                    <a:cubicBezTo>
                      <a:pt x="575745" y="49268"/>
                      <a:pt x="518388" y="82359"/>
                      <a:pt x="473532" y="129421"/>
                    </a:cubicBezTo>
                    <a:cubicBezTo>
                      <a:pt x="361024" y="247076"/>
                      <a:pt x="277195" y="380173"/>
                      <a:pt x="229398" y="536066"/>
                    </a:cubicBezTo>
                    <a:cubicBezTo>
                      <a:pt x="228662" y="538272"/>
                      <a:pt x="222780" y="539007"/>
                      <a:pt x="219838" y="540478"/>
                    </a:cubicBezTo>
                    <a:cubicBezTo>
                      <a:pt x="188219" y="553714"/>
                      <a:pt x="182336" y="586804"/>
                      <a:pt x="174982" y="612541"/>
                    </a:cubicBezTo>
                    <a:cubicBezTo>
                      <a:pt x="157334" y="672840"/>
                      <a:pt x="129391" y="729461"/>
                      <a:pt x="111743" y="789759"/>
                    </a:cubicBezTo>
                    <a:cubicBezTo>
                      <a:pt x="107331" y="802996"/>
                      <a:pt x="97036" y="825056"/>
                      <a:pt x="83800" y="830203"/>
                    </a:cubicBezTo>
                    <a:cubicBezTo>
                      <a:pt x="15413" y="858146"/>
                      <a:pt x="27178" y="919915"/>
                      <a:pt x="24972" y="971389"/>
                    </a:cubicBezTo>
                    <a:cubicBezTo>
                      <a:pt x="22766" y="1023599"/>
                      <a:pt x="12471" y="1078014"/>
                      <a:pt x="33796" y="1129488"/>
                    </a:cubicBezTo>
                    <a:cubicBezTo>
                      <a:pt x="36737" y="1135371"/>
                      <a:pt x="37473" y="1145666"/>
                      <a:pt x="27178" y="1148607"/>
                    </a:cubicBezTo>
                    <a:cubicBezTo>
                      <a:pt x="13207" y="1153019"/>
                      <a:pt x="11736" y="1143460"/>
                      <a:pt x="11736" y="1133165"/>
                    </a:cubicBezTo>
                    <a:cubicBezTo>
                      <a:pt x="12471" y="1123605"/>
                      <a:pt x="9530" y="1117723"/>
                      <a:pt x="706" y="1116252"/>
                    </a:cubicBezTo>
                    <a:close/>
                  </a:path>
                </a:pathLst>
              </a:custGeom>
              <a:solidFill>
                <a:srgbClr val="EBD2A2"/>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7" name="Freeform: Shape 36">
                <a:extLst>
                  <a:ext uri="{FF2B5EF4-FFF2-40B4-BE49-F238E27FC236}">
                    <a16:creationId xmlns:a16="http://schemas.microsoft.com/office/drawing/2014/main" id="{56B5557C-9001-4D71-A300-1A8BE883E8BD}"/>
                  </a:ext>
                </a:extLst>
              </p:cNvPr>
              <p:cNvSpPr/>
              <p:nvPr/>
            </p:nvSpPr>
            <p:spPr>
              <a:xfrm>
                <a:off x="7726125" y="3937829"/>
                <a:ext cx="408575" cy="580669"/>
              </a:xfrm>
              <a:custGeom>
                <a:avLst/>
                <a:gdLst>
                  <a:gd name="connsiteX0" fmla="*/ 50135 w 408575"/>
                  <a:gd name="connsiteY0" fmla="*/ 2969 h 580669"/>
                  <a:gd name="connsiteX1" fmla="*/ 125140 w 408575"/>
                  <a:gd name="connsiteY1" fmla="*/ 57384 h 580669"/>
                  <a:gd name="connsiteX2" fmla="*/ 395012 w 408575"/>
                  <a:gd name="connsiteY2" fmla="*/ 463294 h 580669"/>
                  <a:gd name="connsiteX3" fmla="*/ 359715 w 408575"/>
                  <a:gd name="connsiteY3" fmla="*/ 544917 h 580669"/>
                  <a:gd name="connsiteX4" fmla="*/ 264120 w 408575"/>
                  <a:gd name="connsiteY4" fmla="*/ 578743 h 580669"/>
                  <a:gd name="connsiteX5" fmla="*/ 227353 w 408575"/>
                  <a:gd name="connsiteY5" fmla="*/ 545653 h 580669"/>
                  <a:gd name="connsiteX6" fmla="*/ 210441 w 408575"/>
                  <a:gd name="connsiteY6" fmla="*/ 400055 h 580669"/>
                  <a:gd name="connsiteX7" fmla="*/ 66313 w 408575"/>
                  <a:gd name="connsiteY7" fmla="*/ 91210 h 580669"/>
                  <a:gd name="connsiteX8" fmla="*/ 24398 w 408575"/>
                  <a:gd name="connsiteY8" fmla="*/ 57384 h 580669"/>
                  <a:gd name="connsiteX9" fmla="*/ 132 w 408575"/>
                  <a:gd name="connsiteY9" fmla="*/ 20617 h 580669"/>
                  <a:gd name="connsiteX10" fmla="*/ 50135 w 408575"/>
                  <a:gd name="connsiteY10" fmla="*/ 2969 h 5806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8575" h="580669">
                    <a:moveTo>
                      <a:pt x="50135" y="2969"/>
                    </a:moveTo>
                    <a:cubicBezTo>
                      <a:pt x="94256" y="-11738"/>
                      <a:pt x="104551" y="31647"/>
                      <a:pt x="125140" y="57384"/>
                    </a:cubicBezTo>
                    <a:cubicBezTo>
                      <a:pt x="226618" y="184599"/>
                      <a:pt x="315594" y="321373"/>
                      <a:pt x="395012" y="463294"/>
                    </a:cubicBezTo>
                    <a:cubicBezTo>
                      <a:pt x="422954" y="513298"/>
                      <a:pt x="406042" y="530946"/>
                      <a:pt x="359715" y="544917"/>
                    </a:cubicBezTo>
                    <a:cubicBezTo>
                      <a:pt x="327360" y="554477"/>
                      <a:pt x="296475" y="569919"/>
                      <a:pt x="264120" y="578743"/>
                    </a:cubicBezTo>
                    <a:cubicBezTo>
                      <a:pt x="239118" y="585361"/>
                      <a:pt x="211911" y="575066"/>
                      <a:pt x="227353" y="545653"/>
                    </a:cubicBezTo>
                    <a:cubicBezTo>
                      <a:pt x="255296" y="491237"/>
                      <a:pt x="229559" y="443440"/>
                      <a:pt x="210441" y="400055"/>
                    </a:cubicBezTo>
                    <a:cubicBezTo>
                      <a:pt x="164849" y="295636"/>
                      <a:pt x="126611" y="188276"/>
                      <a:pt x="66313" y="91210"/>
                    </a:cubicBezTo>
                    <a:cubicBezTo>
                      <a:pt x="56018" y="75033"/>
                      <a:pt x="58959" y="49296"/>
                      <a:pt x="24398" y="57384"/>
                    </a:cubicBezTo>
                    <a:cubicBezTo>
                      <a:pt x="9691" y="61061"/>
                      <a:pt x="-1339" y="30912"/>
                      <a:pt x="132" y="20617"/>
                    </a:cubicBezTo>
                    <a:cubicBezTo>
                      <a:pt x="3808" y="-2914"/>
                      <a:pt x="28075" y="3704"/>
                      <a:pt x="50135" y="2969"/>
                    </a:cubicBezTo>
                    <a:close/>
                  </a:path>
                </a:pathLst>
              </a:custGeom>
              <a:solidFill>
                <a:srgbClr val="FAF7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Freeform: Shape 37">
                <a:extLst>
                  <a:ext uri="{FF2B5EF4-FFF2-40B4-BE49-F238E27FC236}">
                    <a16:creationId xmlns:a16="http://schemas.microsoft.com/office/drawing/2014/main" id="{1CB92861-BB3B-4793-A7E1-CB34303C4017}"/>
                  </a:ext>
                </a:extLst>
              </p:cNvPr>
              <p:cNvSpPr/>
              <p:nvPr/>
            </p:nvSpPr>
            <p:spPr>
              <a:xfrm>
                <a:off x="6270276" y="2339219"/>
                <a:ext cx="219132" cy="684605"/>
              </a:xfrm>
              <a:custGeom>
                <a:avLst/>
                <a:gdLst>
                  <a:gd name="connsiteX0" fmla="*/ 0 w 219132"/>
                  <a:gd name="connsiteY0" fmla="*/ 576510 h 684605"/>
                  <a:gd name="connsiteX1" fmla="*/ 12501 w 219132"/>
                  <a:gd name="connsiteY1" fmla="*/ 591216 h 684605"/>
                  <a:gd name="connsiteX2" fmla="*/ 25001 w 219132"/>
                  <a:gd name="connsiteY2" fmla="*/ 609600 h 684605"/>
                  <a:gd name="connsiteX3" fmla="*/ 33826 w 219132"/>
                  <a:gd name="connsiteY3" fmla="*/ 587540 h 684605"/>
                  <a:gd name="connsiteX4" fmla="*/ 34561 w 219132"/>
                  <a:gd name="connsiteY4" fmla="*/ 333111 h 684605"/>
                  <a:gd name="connsiteX5" fmla="*/ 39708 w 219132"/>
                  <a:gd name="connsiteY5" fmla="*/ 313256 h 684605"/>
                  <a:gd name="connsiteX6" fmla="*/ 173541 w 219132"/>
                  <a:gd name="connsiteY6" fmla="*/ 70593 h 684605"/>
                  <a:gd name="connsiteX7" fmla="*/ 219132 w 219132"/>
                  <a:gd name="connsiteY7" fmla="*/ 0 h 684605"/>
                  <a:gd name="connsiteX8" fmla="*/ 180159 w 219132"/>
                  <a:gd name="connsiteY8" fmla="*/ 244134 h 684605"/>
                  <a:gd name="connsiteX9" fmla="*/ 191189 w 219132"/>
                  <a:gd name="connsiteY9" fmla="*/ 481650 h 684605"/>
                  <a:gd name="connsiteX10" fmla="*/ 204425 w 219132"/>
                  <a:gd name="connsiteY10" fmla="*/ 555185 h 684605"/>
                  <a:gd name="connsiteX11" fmla="*/ 149275 w 219132"/>
                  <a:gd name="connsiteY11" fmla="*/ 600041 h 684605"/>
                  <a:gd name="connsiteX12" fmla="*/ 142656 w 219132"/>
                  <a:gd name="connsiteY12" fmla="*/ 656662 h 684605"/>
                  <a:gd name="connsiteX13" fmla="*/ 0 w 219132"/>
                  <a:gd name="connsiteY13" fmla="*/ 684605 h 684605"/>
                  <a:gd name="connsiteX14" fmla="*/ 0 w 219132"/>
                  <a:gd name="connsiteY14" fmla="*/ 576510 h 684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19132" h="684605">
                    <a:moveTo>
                      <a:pt x="0" y="576510"/>
                    </a:moveTo>
                    <a:cubicBezTo>
                      <a:pt x="8824" y="577245"/>
                      <a:pt x="13236" y="582392"/>
                      <a:pt x="12501" y="591216"/>
                    </a:cubicBezTo>
                    <a:cubicBezTo>
                      <a:pt x="11765" y="600776"/>
                      <a:pt x="11030" y="611806"/>
                      <a:pt x="25001" y="609600"/>
                    </a:cubicBezTo>
                    <a:cubicBezTo>
                      <a:pt x="38973" y="608129"/>
                      <a:pt x="36767" y="595629"/>
                      <a:pt x="33826" y="587540"/>
                    </a:cubicBezTo>
                    <a:cubicBezTo>
                      <a:pt x="9559" y="502240"/>
                      <a:pt x="25001" y="417675"/>
                      <a:pt x="34561" y="333111"/>
                    </a:cubicBezTo>
                    <a:cubicBezTo>
                      <a:pt x="35296" y="325757"/>
                      <a:pt x="31620" y="317669"/>
                      <a:pt x="39708" y="313256"/>
                    </a:cubicBezTo>
                    <a:cubicBezTo>
                      <a:pt x="142656" y="263988"/>
                      <a:pt x="133833" y="154422"/>
                      <a:pt x="173541" y="70593"/>
                    </a:cubicBezTo>
                    <a:cubicBezTo>
                      <a:pt x="185307" y="46327"/>
                      <a:pt x="186777" y="12501"/>
                      <a:pt x="219132" y="0"/>
                    </a:cubicBezTo>
                    <a:cubicBezTo>
                      <a:pt x="212514" y="82358"/>
                      <a:pt x="191925" y="162511"/>
                      <a:pt x="180159" y="244134"/>
                    </a:cubicBezTo>
                    <a:cubicBezTo>
                      <a:pt x="168393" y="326493"/>
                      <a:pt x="190454" y="402233"/>
                      <a:pt x="191189" y="481650"/>
                    </a:cubicBezTo>
                    <a:cubicBezTo>
                      <a:pt x="191189" y="502975"/>
                      <a:pt x="197807" y="530918"/>
                      <a:pt x="204425" y="555185"/>
                    </a:cubicBezTo>
                    <a:cubicBezTo>
                      <a:pt x="213250" y="587540"/>
                      <a:pt x="175747" y="591216"/>
                      <a:pt x="149275" y="600041"/>
                    </a:cubicBezTo>
                    <a:cubicBezTo>
                      <a:pt x="121332" y="608865"/>
                      <a:pt x="91182" y="625778"/>
                      <a:pt x="142656" y="656662"/>
                    </a:cubicBezTo>
                    <a:cubicBezTo>
                      <a:pt x="91918" y="652985"/>
                      <a:pt x="47062" y="660339"/>
                      <a:pt x="0" y="684605"/>
                    </a:cubicBezTo>
                    <a:cubicBezTo>
                      <a:pt x="0" y="644161"/>
                      <a:pt x="0" y="610335"/>
                      <a:pt x="0" y="576510"/>
                    </a:cubicBezTo>
                    <a:close/>
                  </a:path>
                </a:pathLst>
              </a:custGeom>
              <a:solidFill>
                <a:srgbClr val="E5B78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9" name="Freeform: Shape 38">
                <a:extLst>
                  <a:ext uri="{FF2B5EF4-FFF2-40B4-BE49-F238E27FC236}">
                    <a16:creationId xmlns:a16="http://schemas.microsoft.com/office/drawing/2014/main" id="{76CB9EE7-EC50-4C71-B8E9-F79594023D10}"/>
                  </a:ext>
                </a:extLst>
              </p:cNvPr>
              <p:cNvSpPr/>
              <p:nvPr/>
            </p:nvSpPr>
            <p:spPr>
              <a:xfrm>
                <a:off x="6701730" y="3927590"/>
                <a:ext cx="374187" cy="624022"/>
              </a:xfrm>
              <a:custGeom>
                <a:avLst/>
                <a:gdLst>
                  <a:gd name="connsiteX0" fmla="*/ 139909 w 374187"/>
                  <a:gd name="connsiteY0" fmla="*/ 623544 h 624022"/>
                  <a:gd name="connsiteX1" fmla="*/ 11223 w 374187"/>
                  <a:gd name="connsiteY1" fmla="*/ 564716 h 624022"/>
                  <a:gd name="connsiteX2" fmla="*/ 5340 w 374187"/>
                  <a:gd name="connsiteY2" fmla="*/ 522801 h 624022"/>
                  <a:gd name="connsiteX3" fmla="*/ 172263 w 374187"/>
                  <a:gd name="connsiteY3" fmla="*/ 222781 h 624022"/>
                  <a:gd name="connsiteX4" fmla="*/ 309038 w 374187"/>
                  <a:gd name="connsiteY4" fmla="*/ 24974 h 624022"/>
                  <a:gd name="connsiteX5" fmla="*/ 356835 w 374187"/>
                  <a:gd name="connsiteY5" fmla="*/ 707 h 624022"/>
                  <a:gd name="connsiteX6" fmla="*/ 373748 w 374187"/>
                  <a:gd name="connsiteY6" fmla="*/ 9531 h 624022"/>
                  <a:gd name="connsiteX7" fmla="*/ 347275 w 374187"/>
                  <a:gd name="connsiteY7" fmla="*/ 65418 h 624022"/>
                  <a:gd name="connsiteX8" fmla="*/ 283301 w 374187"/>
                  <a:gd name="connsiteY8" fmla="*/ 149982 h 624022"/>
                  <a:gd name="connsiteX9" fmla="*/ 179617 w 374187"/>
                  <a:gd name="connsiteY9" fmla="*/ 516919 h 624022"/>
                  <a:gd name="connsiteX10" fmla="*/ 181823 w 374187"/>
                  <a:gd name="connsiteY10" fmla="*/ 583835 h 624022"/>
                  <a:gd name="connsiteX11" fmla="*/ 139909 w 374187"/>
                  <a:gd name="connsiteY11" fmla="*/ 623544 h 6240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74187" h="624022">
                    <a:moveTo>
                      <a:pt x="139909" y="623544"/>
                    </a:moveTo>
                    <a:cubicBezTo>
                      <a:pt x="98729" y="613249"/>
                      <a:pt x="52403" y="594130"/>
                      <a:pt x="11223" y="564716"/>
                    </a:cubicBezTo>
                    <a:cubicBezTo>
                      <a:pt x="-4954" y="552951"/>
                      <a:pt x="-542" y="542656"/>
                      <a:pt x="5340" y="522801"/>
                    </a:cubicBezTo>
                    <a:cubicBezTo>
                      <a:pt x="41372" y="411029"/>
                      <a:pt x="111965" y="319846"/>
                      <a:pt x="172263" y="222781"/>
                    </a:cubicBezTo>
                    <a:cubicBezTo>
                      <a:pt x="214913" y="155129"/>
                      <a:pt x="265652" y="92625"/>
                      <a:pt x="309038" y="24974"/>
                    </a:cubicBezTo>
                    <a:cubicBezTo>
                      <a:pt x="322274" y="3649"/>
                      <a:pt x="334775" y="-2234"/>
                      <a:pt x="356835" y="707"/>
                    </a:cubicBezTo>
                    <a:cubicBezTo>
                      <a:pt x="364188" y="1443"/>
                      <a:pt x="376689" y="1443"/>
                      <a:pt x="373748" y="9531"/>
                    </a:cubicBezTo>
                    <a:cubicBezTo>
                      <a:pt x="367130" y="29386"/>
                      <a:pt x="357570" y="64682"/>
                      <a:pt x="347275" y="65418"/>
                    </a:cubicBezTo>
                    <a:cubicBezTo>
                      <a:pt x="289183" y="68359"/>
                      <a:pt x="296537" y="117627"/>
                      <a:pt x="283301" y="149982"/>
                    </a:cubicBezTo>
                    <a:cubicBezTo>
                      <a:pt x="235503" y="268372"/>
                      <a:pt x="218590" y="396322"/>
                      <a:pt x="179617" y="516919"/>
                    </a:cubicBezTo>
                    <a:cubicBezTo>
                      <a:pt x="172999" y="536773"/>
                      <a:pt x="177411" y="562510"/>
                      <a:pt x="181823" y="583835"/>
                    </a:cubicBezTo>
                    <a:cubicBezTo>
                      <a:pt x="188441" y="616190"/>
                      <a:pt x="176676" y="626485"/>
                      <a:pt x="139909" y="623544"/>
                    </a:cubicBezTo>
                    <a:close/>
                  </a:path>
                </a:pathLst>
              </a:custGeom>
              <a:solidFill>
                <a:srgbClr val="FBF7F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0" name="Freeform: Shape 39">
                <a:extLst>
                  <a:ext uri="{FF2B5EF4-FFF2-40B4-BE49-F238E27FC236}">
                    <a16:creationId xmlns:a16="http://schemas.microsoft.com/office/drawing/2014/main" id="{92B74047-6313-4315-99ED-D61EB4D16991}"/>
                  </a:ext>
                </a:extLst>
              </p:cNvPr>
              <p:cNvSpPr/>
              <p:nvPr/>
            </p:nvSpPr>
            <p:spPr>
              <a:xfrm>
                <a:off x="7032828" y="4965593"/>
                <a:ext cx="298661" cy="244273"/>
              </a:xfrm>
              <a:custGeom>
                <a:avLst/>
                <a:gdLst>
                  <a:gd name="connsiteX0" fmla="*/ 0 w 298661"/>
                  <a:gd name="connsiteY0" fmla="*/ 15717 h 244273"/>
                  <a:gd name="connsiteX1" fmla="*/ 262517 w 298661"/>
                  <a:gd name="connsiteY1" fmla="*/ 1746 h 244273"/>
                  <a:gd name="connsiteX2" fmla="*/ 286048 w 298661"/>
                  <a:gd name="connsiteY2" fmla="*/ 16453 h 244273"/>
                  <a:gd name="connsiteX3" fmla="*/ 297079 w 298661"/>
                  <a:gd name="connsiteY3" fmla="*/ 212789 h 244273"/>
                  <a:gd name="connsiteX4" fmla="*/ 265459 w 298661"/>
                  <a:gd name="connsiteY4" fmla="*/ 243674 h 244273"/>
                  <a:gd name="connsiteX5" fmla="*/ 213985 w 298661"/>
                  <a:gd name="connsiteY5" fmla="*/ 243674 h 244273"/>
                  <a:gd name="connsiteX6" fmla="*/ 31620 w 298661"/>
                  <a:gd name="connsiteY6" fmla="*/ 106900 h 244273"/>
                  <a:gd name="connsiteX7" fmla="*/ 0 w 298661"/>
                  <a:gd name="connsiteY7" fmla="*/ 15717 h 244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8661" h="244273">
                    <a:moveTo>
                      <a:pt x="0" y="15717"/>
                    </a:moveTo>
                    <a:cubicBezTo>
                      <a:pt x="88976" y="3216"/>
                      <a:pt x="176483" y="28953"/>
                      <a:pt x="262517" y="1746"/>
                    </a:cubicBezTo>
                    <a:cubicBezTo>
                      <a:pt x="271342" y="-1196"/>
                      <a:pt x="286048" y="-2666"/>
                      <a:pt x="286048" y="16453"/>
                    </a:cubicBezTo>
                    <a:cubicBezTo>
                      <a:pt x="287519" y="81898"/>
                      <a:pt x="303697" y="146608"/>
                      <a:pt x="297079" y="212789"/>
                    </a:cubicBezTo>
                    <a:cubicBezTo>
                      <a:pt x="294873" y="233379"/>
                      <a:pt x="286048" y="243674"/>
                      <a:pt x="265459" y="243674"/>
                    </a:cubicBezTo>
                    <a:cubicBezTo>
                      <a:pt x="248546" y="243674"/>
                      <a:pt x="230898" y="243674"/>
                      <a:pt x="213985" y="243674"/>
                    </a:cubicBezTo>
                    <a:cubicBezTo>
                      <a:pt x="65445" y="242938"/>
                      <a:pt x="91918" y="264263"/>
                      <a:pt x="31620" y="106900"/>
                    </a:cubicBezTo>
                    <a:cubicBezTo>
                      <a:pt x="21325" y="76751"/>
                      <a:pt x="11030" y="45866"/>
                      <a:pt x="0" y="15717"/>
                    </a:cubicBezTo>
                    <a:close/>
                  </a:path>
                </a:pathLst>
              </a:custGeom>
              <a:solidFill>
                <a:srgbClr val="FBF7F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5D26A474-9012-4088-B88D-D294EBB4C416}"/>
                  </a:ext>
                </a:extLst>
              </p:cNvPr>
              <p:cNvSpPr/>
              <p:nvPr/>
            </p:nvSpPr>
            <p:spPr>
              <a:xfrm>
                <a:off x="8342462" y="3075924"/>
                <a:ext cx="304478" cy="465479"/>
              </a:xfrm>
              <a:custGeom>
                <a:avLst/>
                <a:gdLst>
                  <a:gd name="connsiteX0" fmla="*/ 71341 w 304478"/>
                  <a:gd name="connsiteY0" fmla="*/ 35406 h 465479"/>
                  <a:gd name="connsiteX1" fmla="*/ 212527 w 304478"/>
                  <a:gd name="connsiteY1" fmla="*/ 11875 h 465479"/>
                  <a:gd name="connsiteX2" fmla="*/ 302239 w 304478"/>
                  <a:gd name="connsiteY2" fmla="*/ 151590 h 465479"/>
                  <a:gd name="connsiteX3" fmla="*/ 47075 w 304478"/>
                  <a:gd name="connsiteY3" fmla="*/ 461170 h 465479"/>
                  <a:gd name="connsiteX4" fmla="*/ 11043 w 304478"/>
                  <a:gd name="connsiteY4" fmla="*/ 421461 h 465479"/>
                  <a:gd name="connsiteX5" fmla="*/ 25015 w 304478"/>
                  <a:gd name="connsiteY5" fmla="*/ 381018 h 465479"/>
                  <a:gd name="connsiteX6" fmla="*/ 158847 w 304478"/>
                  <a:gd name="connsiteY6" fmla="*/ 322190 h 465479"/>
                  <a:gd name="connsiteX7" fmla="*/ 100019 w 304478"/>
                  <a:gd name="connsiteY7" fmla="*/ 80262 h 465479"/>
                  <a:gd name="connsiteX8" fmla="*/ 71341 w 304478"/>
                  <a:gd name="connsiteY8" fmla="*/ 35406 h 46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78" h="465479">
                    <a:moveTo>
                      <a:pt x="71341" y="35406"/>
                    </a:moveTo>
                    <a:cubicBezTo>
                      <a:pt x="114726" y="4522"/>
                      <a:pt x="160318" y="-13127"/>
                      <a:pt x="212527" y="11875"/>
                    </a:cubicBezTo>
                    <a:cubicBezTo>
                      <a:pt x="271355" y="39818"/>
                      <a:pt x="294150" y="88351"/>
                      <a:pt x="302239" y="151590"/>
                    </a:cubicBezTo>
                    <a:cubicBezTo>
                      <a:pt x="325034" y="318513"/>
                      <a:pt x="169142" y="433962"/>
                      <a:pt x="47075" y="461170"/>
                    </a:cubicBezTo>
                    <a:cubicBezTo>
                      <a:pt x="27956" y="465582"/>
                      <a:pt x="-22048" y="478083"/>
                      <a:pt x="11043" y="421461"/>
                    </a:cubicBezTo>
                    <a:cubicBezTo>
                      <a:pt x="16926" y="411167"/>
                      <a:pt x="19867" y="394989"/>
                      <a:pt x="25015" y="381018"/>
                    </a:cubicBezTo>
                    <a:cubicBezTo>
                      <a:pt x="60310" y="392048"/>
                      <a:pt x="130904" y="361899"/>
                      <a:pt x="158847" y="322190"/>
                    </a:cubicBezTo>
                    <a:cubicBezTo>
                      <a:pt x="224293" y="228066"/>
                      <a:pt x="216939" y="125118"/>
                      <a:pt x="100019" y="80262"/>
                    </a:cubicBezTo>
                    <a:cubicBezTo>
                      <a:pt x="80900" y="72909"/>
                      <a:pt x="62517" y="61878"/>
                      <a:pt x="71341" y="35406"/>
                    </a:cubicBezTo>
                    <a:close/>
                  </a:path>
                </a:pathLst>
              </a:custGeom>
              <a:solidFill>
                <a:srgbClr val="FAE2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2" name="Freeform: Shape 41">
                <a:extLst>
                  <a:ext uri="{FF2B5EF4-FFF2-40B4-BE49-F238E27FC236}">
                    <a16:creationId xmlns:a16="http://schemas.microsoft.com/office/drawing/2014/main" id="{E002C1B5-66E2-49C5-8100-2C1825E59811}"/>
                  </a:ext>
                </a:extLst>
              </p:cNvPr>
              <p:cNvSpPr/>
              <p:nvPr/>
            </p:nvSpPr>
            <p:spPr>
              <a:xfrm>
                <a:off x="7547717" y="4941921"/>
                <a:ext cx="312267" cy="236686"/>
              </a:xfrm>
              <a:custGeom>
                <a:avLst/>
                <a:gdLst>
                  <a:gd name="connsiteX0" fmla="*/ 144713 w 312267"/>
                  <a:gd name="connsiteY0" fmla="*/ 13652 h 236686"/>
                  <a:gd name="connsiteX1" fmla="*/ 282958 w 312267"/>
                  <a:gd name="connsiteY1" fmla="*/ 3357 h 236686"/>
                  <a:gd name="connsiteX2" fmla="*/ 307960 w 312267"/>
                  <a:gd name="connsiteY2" fmla="*/ 37183 h 236686"/>
                  <a:gd name="connsiteX3" fmla="*/ 228543 w 312267"/>
                  <a:gd name="connsiteY3" fmla="*/ 194547 h 236686"/>
                  <a:gd name="connsiteX4" fmla="*/ 51325 w 312267"/>
                  <a:gd name="connsiteY4" fmla="*/ 228372 h 236686"/>
                  <a:gd name="connsiteX5" fmla="*/ 10146 w 312267"/>
                  <a:gd name="connsiteY5" fmla="*/ 175428 h 236686"/>
                  <a:gd name="connsiteX6" fmla="*/ 3528 w 312267"/>
                  <a:gd name="connsiteY6" fmla="*/ 41595 h 236686"/>
                  <a:gd name="connsiteX7" fmla="*/ 29265 w 312267"/>
                  <a:gd name="connsiteY7" fmla="*/ 12917 h 236686"/>
                  <a:gd name="connsiteX8" fmla="*/ 144713 w 312267"/>
                  <a:gd name="connsiteY8" fmla="*/ 13652 h 236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2267" h="236686">
                    <a:moveTo>
                      <a:pt x="144713" y="13652"/>
                    </a:moveTo>
                    <a:cubicBezTo>
                      <a:pt x="185157" y="7769"/>
                      <a:pt x="234426" y="21741"/>
                      <a:pt x="282958" y="3357"/>
                    </a:cubicBezTo>
                    <a:cubicBezTo>
                      <a:pt x="310166" y="-6938"/>
                      <a:pt x="318254" y="7034"/>
                      <a:pt x="307960" y="37183"/>
                    </a:cubicBezTo>
                    <a:cubicBezTo>
                      <a:pt x="288105" y="93805"/>
                      <a:pt x="263103" y="146749"/>
                      <a:pt x="228543" y="194547"/>
                    </a:cubicBezTo>
                    <a:cubicBezTo>
                      <a:pt x="182952" y="257051"/>
                      <a:pt x="113094" y="232784"/>
                      <a:pt x="51325" y="228372"/>
                    </a:cubicBezTo>
                    <a:cubicBezTo>
                      <a:pt x="26323" y="226902"/>
                      <a:pt x="-2355" y="223960"/>
                      <a:pt x="10146" y="175428"/>
                    </a:cubicBezTo>
                    <a:cubicBezTo>
                      <a:pt x="20440" y="134984"/>
                      <a:pt x="25588" y="86451"/>
                      <a:pt x="3528" y="41595"/>
                    </a:cubicBezTo>
                    <a:cubicBezTo>
                      <a:pt x="-6032" y="22476"/>
                      <a:pt x="4263" y="11446"/>
                      <a:pt x="29265" y="12917"/>
                    </a:cubicBezTo>
                    <a:cubicBezTo>
                      <a:pt x="64561" y="15123"/>
                      <a:pt x="101328" y="13652"/>
                      <a:pt x="144713" y="13652"/>
                    </a:cubicBezTo>
                    <a:close/>
                  </a:path>
                </a:pathLst>
              </a:custGeom>
              <a:solidFill>
                <a:srgbClr val="FBF7F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3" name="Freeform: Shape 42">
                <a:extLst>
                  <a:ext uri="{FF2B5EF4-FFF2-40B4-BE49-F238E27FC236}">
                    <a16:creationId xmlns:a16="http://schemas.microsoft.com/office/drawing/2014/main" id="{A1480864-5A6D-4105-BDE8-A792AACC7472}"/>
                  </a:ext>
                </a:extLst>
              </p:cNvPr>
              <p:cNvSpPr/>
              <p:nvPr/>
            </p:nvSpPr>
            <p:spPr>
              <a:xfrm>
                <a:off x="6200127" y="3041473"/>
                <a:ext cx="278861" cy="475419"/>
              </a:xfrm>
              <a:custGeom>
                <a:avLst/>
                <a:gdLst>
                  <a:gd name="connsiteX0" fmla="*/ 253985 w 278861"/>
                  <a:gd name="connsiteY0" fmla="*/ 380908 h 475419"/>
                  <a:gd name="connsiteX1" fmla="*/ 267956 w 278861"/>
                  <a:gd name="connsiteY1" fmla="*/ 432382 h 475419"/>
                  <a:gd name="connsiteX2" fmla="*/ 236336 w 278861"/>
                  <a:gd name="connsiteY2" fmla="*/ 472091 h 475419"/>
                  <a:gd name="connsiteX3" fmla="*/ 11321 w 278861"/>
                  <a:gd name="connsiteY3" fmla="*/ 119861 h 475419"/>
                  <a:gd name="connsiteX4" fmla="*/ 207658 w 278861"/>
                  <a:gd name="connsiteY4" fmla="*/ 0 h 475419"/>
                  <a:gd name="connsiteX5" fmla="*/ 159861 w 278861"/>
                  <a:gd name="connsiteY5" fmla="*/ 79417 h 475419"/>
                  <a:gd name="connsiteX6" fmla="*/ 117211 w 278861"/>
                  <a:gd name="connsiteY6" fmla="*/ 306638 h 475419"/>
                  <a:gd name="connsiteX7" fmla="*/ 253985 w 278861"/>
                  <a:gd name="connsiteY7" fmla="*/ 380908 h 4754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8861" h="475419">
                    <a:moveTo>
                      <a:pt x="253985" y="380908"/>
                    </a:moveTo>
                    <a:cubicBezTo>
                      <a:pt x="249573" y="400762"/>
                      <a:pt x="261338" y="420617"/>
                      <a:pt x="267956" y="432382"/>
                    </a:cubicBezTo>
                    <a:cubicBezTo>
                      <a:pt x="297370" y="481650"/>
                      <a:pt x="260603" y="477973"/>
                      <a:pt x="236336" y="472091"/>
                    </a:cubicBezTo>
                    <a:cubicBezTo>
                      <a:pt x="68678" y="435324"/>
                      <a:pt x="-35741" y="277225"/>
                      <a:pt x="11321" y="119861"/>
                    </a:cubicBezTo>
                    <a:cubicBezTo>
                      <a:pt x="40735" y="21325"/>
                      <a:pt x="78973" y="0"/>
                      <a:pt x="207658" y="0"/>
                    </a:cubicBezTo>
                    <a:cubicBezTo>
                      <a:pt x="210599" y="37502"/>
                      <a:pt x="212070" y="64710"/>
                      <a:pt x="159861" y="79417"/>
                    </a:cubicBezTo>
                    <a:cubicBezTo>
                      <a:pt x="86327" y="100007"/>
                      <a:pt x="63531" y="242663"/>
                      <a:pt x="117211" y="306638"/>
                    </a:cubicBezTo>
                    <a:cubicBezTo>
                      <a:pt x="153243" y="349288"/>
                      <a:pt x="192216" y="387526"/>
                      <a:pt x="253985" y="380908"/>
                    </a:cubicBezTo>
                    <a:close/>
                  </a:path>
                </a:pathLst>
              </a:custGeom>
              <a:solidFill>
                <a:srgbClr val="FAE1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4" name="Freeform: Shape 43">
                <a:extLst>
                  <a:ext uri="{FF2B5EF4-FFF2-40B4-BE49-F238E27FC236}">
                    <a16:creationId xmlns:a16="http://schemas.microsoft.com/office/drawing/2014/main" id="{BFF1CE99-A355-40EE-BD2D-08A836421182}"/>
                  </a:ext>
                </a:extLst>
              </p:cNvPr>
              <p:cNvSpPr/>
              <p:nvPr/>
            </p:nvSpPr>
            <p:spPr>
              <a:xfrm>
                <a:off x="8353993" y="3111330"/>
                <a:ext cx="189645" cy="356805"/>
              </a:xfrm>
              <a:custGeom>
                <a:avLst/>
                <a:gdLst>
                  <a:gd name="connsiteX0" fmla="*/ 59809 w 189645"/>
                  <a:gd name="connsiteY0" fmla="*/ 0 h 356805"/>
                  <a:gd name="connsiteX1" fmla="*/ 87753 w 189645"/>
                  <a:gd name="connsiteY1" fmla="*/ 44856 h 356805"/>
                  <a:gd name="connsiteX2" fmla="*/ 187024 w 189645"/>
                  <a:gd name="connsiteY2" fmla="*/ 201484 h 356805"/>
                  <a:gd name="connsiteX3" fmla="*/ 37749 w 189645"/>
                  <a:gd name="connsiteY3" fmla="*/ 356642 h 356805"/>
                  <a:gd name="connsiteX4" fmla="*/ 14218 w 189645"/>
                  <a:gd name="connsiteY4" fmla="*/ 345612 h 356805"/>
                  <a:gd name="connsiteX5" fmla="*/ 2453 w 189645"/>
                  <a:gd name="connsiteY5" fmla="*/ 288255 h 356805"/>
                  <a:gd name="connsiteX6" fmla="*/ 2453 w 189645"/>
                  <a:gd name="connsiteY6" fmla="*/ 161776 h 356805"/>
                  <a:gd name="connsiteX7" fmla="*/ 37014 w 189645"/>
                  <a:gd name="connsiteY7" fmla="*/ 117655 h 356805"/>
                  <a:gd name="connsiteX8" fmla="*/ 59809 w 189645"/>
                  <a:gd name="connsiteY8" fmla="*/ 0 h 356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9645" h="356805">
                    <a:moveTo>
                      <a:pt x="59809" y="0"/>
                    </a:moveTo>
                    <a:cubicBezTo>
                      <a:pt x="50986" y="25737"/>
                      <a:pt x="70104" y="35297"/>
                      <a:pt x="87753" y="44856"/>
                    </a:cubicBezTo>
                    <a:cubicBezTo>
                      <a:pt x="175994" y="91918"/>
                      <a:pt x="198054" y="125744"/>
                      <a:pt x="187024" y="201484"/>
                    </a:cubicBezTo>
                    <a:cubicBezTo>
                      <a:pt x="178201" y="266194"/>
                      <a:pt x="100989" y="347082"/>
                      <a:pt x="37749" y="356642"/>
                    </a:cubicBezTo>
                    <a:cubicBezTo>
                      <a:pt x="30396" y="358112"/>
                      <a:pt x="21572" y="349288"/>
                      <a:pt x="14218" y="345612"/>
                    </a:cubicBezTo>
                    <a:cubicBezTo>
                      <a:pt x="14954" y="325757"/>
                      <a:pt x="16425" y="305168"/>
                      <a:pt x="2453" y="288255"/>
                    </a:cubicBezTo>
                    <a:cubicBezTo>
                      <a:pt x="-7842" y="246340"/>
                      <a:pt x="18630" y="203690"/>
                      <a:pt x="2453" y="161776"/>
                    </a:cubicBezTo>
                    <a:cubicBezTo>
                      <a:pt x="34072" y="163246"/>
                      <a:pt x="38485" y="143392"/>
                      <a:pt x="37014" y="117655"/>
                    </a:cubicBezTo>
                    <a:cubicBezTo>
                      <a:pt x="35544" y="77211"/>
                      <a:pt x="42897" y="37502"/>
                      <a:pt x="59809" y="0"/>
                    </a:cubicBezTo>
                    <a:close/>
                  </a:path>
                </a:pathLst>
              </a:custGeom>
              <a:solidFill>
                <a:srgbClr val="F7B8A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5" name="Freeform: Shape 44">
                <a:extLst>
                  <a:ext uri="{FF2B5EF4-FFF2-40B4-BE49-F238E27FC236}">
                    <a16:creationId xmlns:a16="http://schemas.microsoft.com/office/drawing/2014/main" id="{64CB5593-F58E-478A-BB1C-086472411255}"/>
                  </a:ext>
                </a:extLst>
              </p:cNvPr>
              <p:cNvSpPr/>
              <p:nvPr/>
            </p:nvSpPr>
            <p:spPr>
              <a:xfrm>
                <a:off x="6290524" y="3041473"/>
                <a:ext cx="187119" cy="380908"/>
              </a:xfrm>
              <a:custGeom>
                <a:avLst/>
                <a:gdLst>
                  <a:gd name="connsiteX0" fmla="*/ 163588 w 187119"/>
                  <a:gd name="connsiteY0" fmla="*/ 380908 h 380908"/>
                  <a:gd name="connsiteX1" fmla="*/ 10637 w 187119"/>
                  <a:gd name="connsiteY1" fmla="*/ 137509 h 380908"/>
                  <a:gd name="connsiteX2" fmla="*/ 70934 w 187119"/>
                  <a:gd name="connsiteY2" fmla="*/ 77946 h 380908"/>
                  <a:gd name="connsiteX3" fmla="*/ 117262 w 187119"/>
                  <a:gd name="connsiteY3" fmla="*/ 0 h 380908"/>
                  <a:gd name="connsiteX4" fmla="*/ 137851 w 187119"/>
                  <a:gd name="connsiteY4" fmla="*/ 146333 h 380908"/>
                  <a:gd name="connsiteX5" fmla="*/ 175353 w 187119"/>
                  <a:gd name="connsiteY5" fmla="*/ 207367 h 380908"/>
                  <a:gd name="connsiteX6" fmla="*/ 187119 w 187119"/>
                  <a:gd name="connsiteY6" fmla="*/ 311050 h 380908"/>
                  <a:gd name="connsiteX7" fmla="*/ 163588 w 187119"/>
                  <a:gd name="connsiteY7" fmla="*/ 380908 h 3809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7119" h="380908">
                    <a:moveTo>
                      <a:pt x="163588" y="380908"/>
                    </a:moveTo>
                    <a:cubicBezTo>
                      <a:pt x="28285" y="377231"/>
                      <a:pt x="-24660" y="249282"/>
                      <a:pt x="10637" y="137509"/>
                    </a:cubicBezTo>
                    <a:cubicBezTo>
                      <a:pt x="20196" y="106625"/>
                      <a:pt x="41521" y="81623"/>
                      <a:pt x="70934" y="77946"/>
                    </a:cubicBezTo>
                    <a:cubicBezTo>
                      <a:pt x="126821" y="72064"/>
                      <a:pt x="118732" y="36032"/>
                      <a:pt x="117262" y="0"/>
                    </a:cubicBezTo>
                    <a:cubicBezTo>
                      <a:pt x="143734" y="45591"/>
                      <a:pt x="120938" y="97801"/>
                      <a:pt x="137851" y="146333"/>
                    </a:cubicBezTo>
                    <a:cubicBezTo>
                      <a:pt x="146675" y="172070"/>
                      <a:pt x="148881" y="194866"/>
                      <a:pt x="175353" y="207367"/>
                    </a:cubicBezTo>
                    <a:cubicBezTo>
                      <a:pt x="179030" y="241928"/>
                      <a:pt x="165794" y="278695"/>
                      <a:pt x="187119" y="311050"/>
                    </a:cubicBezTo>
                    <a:cubicBezTo>
                      <a:pt x="124615" y="316933"/>
                      <a:pt x="164323" y="355906"/>
                      <a:pt x="163588" y="380908"/>
                    </a:cubicBezTo>
                    <a:close/>
                  </a:path>
                </a:pathLst>
              </a:custGeom>
              <a:solidFill>
                <a:srgbClr val="F6B7A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6" name="Freeform: Shape 45">
                <a:extLst>
                  <a:ext uri="{FF2B5EF4-FFF2-40B4-BE49-F238E27FC236}">
                    <a16:creationId xmlns:a16="http://schemas.microsoft.com/office/drawing/2014/main" id="{93D9DA63-A309-48E4-A8C7-3BDA05ECB635}"/>
                  </a:ext>
                </a:extLst>
              </p:cNvPr>
              <p:cNvSpPr/>
              <p:nvPr/>
            </p:nvSpPr>
            <p:spPr>
              <a:xfrm>
                <a:off x="7537069" y="4798662"/>
                <a:ext cx="361634" cy="124073"/>
              </a:xfrm>
              <a:custGeom>
                <a:avLst/>
                <a:gdLst>
                  <a:gd name="connsiteX0" fmla="*/ 146538 w 361634"/>
                  <a:gd name="connsiteY0" fmla="*/ 121614 h 124073"/>
                  <a:gd name="connsiteX1" fmla="*/ 24471 w 361634"/>
                  <a:gd name="connsiteY1" fmla="*/ 111319 h 124073"/>
                  <a:gd name="connsiteX2" fmla="*/ 205 w 361634"/>
                  <a:gd name="connsiteY2" fmla="*/ 97348 h 124073"/>
                  <a:gd name="connsiteX3" fmla="*/ 14911 w 361634"/>
                  <a:gd name="connsiteY3" fmla="*/ 68669 h 124073"/>
                  <a:gd name="connsiteX4" fmla="*/ 82563 w 361634"/>
                  <a:gd name="connsiteY4" fmla="*/ 51756 h 124073"/>
                  <a:gd name="connsiteX5" fmla="*/ 298754 w 361634"/>
                  <a:gd name="connsiteY5" fmla="*/ 4694 h 124073"/>
                  <a:gd name="connsiteX6" fmla="*/ 351699 w 361634"/>
                  <a:gd name="connsiteY6" fmla="*/ 9107 h 124073"/>
                  <a:gd name="connsiteX7" fmla="*/ 353905 w 361634"/>
                  <a:gd name="connsiteY7" fmla="*/ 60581 h 124073"/>
                  <a:gd name="connsiteX8" fmla="*/ 314196 w 361634"/>
                  <a:gd name="connsiteY8" fmla="*/ 111319 h 124073"/>
                  <a:gd name="connsiteX9" fmla="*/ 146538 w 361634"/>
                  <a:gd name="connsiteY9" fmla="*/ 121614 h 124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61634" h="124073">
                    <a:moveTo>
                      <a:pt x="146538" y="121614"/>
                    </a:moveTo>
                    <a:cubicBezTo>
                      <a:pt x="106094" y="115731"/>
                      <a:pt x="64179" y="134115"/>
                      <a:pt x="24471" y="111319"/>
                    </a:cubicBezTo>
                    <a:cubicBezTo>
                      <a:pt x="16382" y="106907"/>
                      <a:pt x="2411" y="115731"/>
                      <a:pt x="205" y="97348"/>
                    </a:cubicBezTo>
                    <a:cubicBezTo>
                      <a:pt x="-1266" y="83376"/>
                      <a:pt x="5352" y="75288"/>
                      <a:pt x="14911" y="68669"/>
                    </a:cubicBezTo>
                    <a:cubicBezTo>
                      <a:pt x="35501" y="55433"/>
                      <a:pt x="58297" y="53227"/>
                      <a:pt x="82563" y="51756"/>
                    </a:cubicBezTo>
                    <a:cubicBezTo>
                      <a:pt x="156833" y="48080"/>
                      <a:pt x="231103" y="45138"/>
                      <a:pt x="298754" y="4694"/>
                    </a:cubicBezTo>
                    <a:cubicBezTo>
                      <a:pt x="311990" y="-3394"/>
                      <a:pt x="339198" y="-453"/>
                      <a:pt x="351699" y="9107"/>
                    </a:cubicBezTo>
                    <a:cubicBezTo>
                      <a:pt x="366406" y="19401"/>
                      <a:pt x="362729" y="45874"/>
                      <a:pt x="353905" y="60581"/>
                    </a:cubicBezTo>
                    <a:cubicBezTo>
                      <a:pt x="342875" y="78229"/>
                      <a:pt x="353905" y="110584"/>
                      <a:pt x="314196" y="111319"/>
                    </a:cubicBezTo>
                    <a:cubicBezTo>
                      <a:pt x="258310" y="112790"/>
                      <a:pt x="203159" y="130438"/>
                      <a:pt x="146538" y="121614"/>
                    </a:cubicBezTo>
                    <a:close/>
                  </a:path>
                </a:pathLst>
              </a:custGeom>
              <a:solidFill>
                <a:srgbClr val="F3D8C4"/>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7" name="Freeform: Shape 46">
                <a:extLst>
                  <a:ext uri="{FF2B5EF4-FFF2-40B4-BE49-F238E27FC236}">
                    <a16:creationId xmlns:a16="http://schemas.microsoft.com/office/drawing/2014/main" id="{F0B94C66-CD76-4CAF-BF71-0EE05A2075A8}"/>
                  </a:ext>
                </a:extLst>
              </p:cNvPr>
              <p:cNvSpPr/>
              <p:nvPr/>
            </p:nvSpPr>
            <p:spPr>
              <a:xfrm>
                <a:off x="7007045" y="4871737"/>
                <a:ext cx="321390" cy="74228"/>
              </a:xfrm>
              <a:custGeom>
                <a:avLst/>
                <a:gdLst>
                  <a:gd name="connsiteX0" fmla="*/ 133143 w 321390"/>
                  <a:gd name="connsiteY0" fmla="*/ 71335 h 74228"/>
                  <a:gd name="connsiteX1" fmla="*/ 27989 w 321390"/>
                  <a:gd name="connsiteY1" fmla="*/ 62511 h 74228"/>
                  <a:gd name="connsiteX2" fmla="*/ 46 w 321390"/>
                  <a:gd name="connsiteY2" fmla="*/ 20596 h 74228"/>
                  <a:gd name="connsiteX3" fmla="*/ 38283 w 321390"/>
                  <a:gd name="connsiteY3" fmla="*/ 3683 h 74228"/>
                  <a:gd name="connsiteX4" fmla="*/ 289036 w 321390"/>
                  <a:gd name="connsiteY4" fmla="*/ 13978 h 74228"/>
                  <a:gd name="connsiteX5" fmla="*/ 321391 w 321390"/>
                  <a:gd name="connsiteY5" fmla="*/ 37509 h 74228"/>
                  <a:gd name="connsiteX6" fmla="*/ 289771 w 321390"/>
                  <a:gd name="connsiteY6" fmla="*/ 61040 h 74228"/>
                  <a:gd name="connsiteX7" fmla="*/ 133143 w 321390"/>
                  <a:gd name="connsiteY7" fmla="*/ 71335 h 74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1390" h="74228">
                    <a:moveTo>
                      <a:pt x="133143" y="71335"/>
                    </a:moveTo>
                    <a:cubicBezTo>
                      <a:pt x="98582" y="66923"/>
                      <a:pt x="63285" y="78688"/>
                      <a:pt x="27989" y="62511"/>
                    </a:cubicBezTo>
                    <a:cubicBezTo>
                      <a:pt x="7399" y="52216"/>
                      <a:pt x="-690" y="42656"/>
                      <a:pt x="46" y="20596"/>
                    </a:cubicBezTo>
                    <a:cubicBezTo>
                      <a:pt x="1516" y="-11759"/>
                      <a:pt x="25783" y="3683"/>
                      <a:pt x="38283" y="3683"/>
                    </a:cubicBezTo>
                    <a:cubicBezTo>
                      <a:pt x="122113" y="5889"/>
                      <a:pt x="205206" y="11772"/>
                      <a:pt x="289036" y="13978"/>
                    </a:cubicBezTo>
                    <a:cubicBezTo>
                      <a:pt x="307419" y="14713"/>
                      <a:pt x="321391" y="21331"/>
                      <a:pt x="321391" y="37509"/>
                    </a:cubicBezTo>
                    <a:cubicBezTo>
                      <a:pt x="321391" y="53686"/>
                      <a:pt x="308155" y="61775"/>
                      <a:pt x="289771" y="61040"/>
                    </a:cubicBezTo>
                    <a:cubicBezTo>
                      <a:pt x="236826" y="58099"/>
                      <a:pt x="186823" y="82365"/>
                      <a:pt x="133143" y="71335"/>
                    </a:cubicBezTo>
                    <a:close/>
                  </a:path>
                </a:pathLst>
              </a:custGeom>
              <a:solidFill>
                <a:srgbClr val="E6CBB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8" name="Freeform: Shape 47">
                <a:extLst>
                  <a:ext uri="{FF2B5EF4-FFF2-40B4-BE49-F238E27FC236}">
                    <a16:creationId xmlns:a16="http://schemas.microsoft.com/office/drawing/2014/main" id="{015CDE4E-AA66-4C58-AFE9-A3BE3608768E}"/>
                  </a:ext>
                </a:extLst>
              </p:cNvPr>
              <p:cNvSpPr/>
              <p:nvPr/>
            </p:nvSpPr>
            <p:spPr>
              <a:xfrm>
                <a:off x="6972529" y="3933445"/>
                <a:ext cx="168557" cy="326492"/>
              </a:xfrm>
              <a:custGeom>
                <a:avLst/>
                <a:gdLst>
                  <a:gd name="connsiteX0" fmla="*/ 144863 w 168557"/>
                  <a:gd name="connsiteY0" fmla="*/ 0 h 326492"/>
                  <a:gd name="connsiteX1" fmla="*/ 147804 w 168557"/>
                  <a:gd name="connsiteY1" fmla="*/ 108095 h 326492"/>
                  <a:gd name="connsiteX2" fmla="*/ 0 w 168557"/>
                  <a:gd name="connsiteY2" fmla="*/ 326493 h 326492"/>
                  <a:gd name="connsiteX3" fmla="*/ 144863 w 168557"/>
                  <a:gd name="connsiteY3" fmla="*/ 0 h 326492"/>
                </a:gdLst>
                <a:ahLst/>
                <a:cxnLst>
                  <a:cxn ang="0">
                    <a:pos x="connsiteX0" y="connsiteY0"/>
                  </a:cxn>
                  <a:cxn ang="0">
                    <a:pos x="connsiteX1" y="connsiteY1"/>
                  </a:cxn>
                  <a:cxn ang="0">
                    <a:pos x="connsiteX2" y="connsiteY2"/>
                  </a:cxn>
                  <a:cxn ang="0">
                    <a:pos x="connsiteX3" y="connsiteY3"/>
                  </a:cxn>
                </a:cxnLst>
                <a:rect l="l" t="t" r="r" b="b"/>
                <a:pathLst>
                  <a:path w="168557" h="326492">
                    <a:moveTo>
                      <a:pt x="144863" y="0"/>
                    </a:moveTo>
                    <a:cubicBezTo>
                      <a:pt x="185307" y="43385"/>
                      <a:pt x="165452" y="76476"/>
                      <a:pt x="147804" y="108095"/>
                    </a:cubicBezTo>
                    <a:cubicBezTo>
                      <a:pt x="106625" y="182365"/>
                      <a:pt x="64710" y="255900"/>
                      <a:pt x="0" y="326493"/>
                    </a:cubicBezTo>
                    <a:cubicBezTo>
                      <a:pt x="19119" y="197807"/>
                      <a:pt x="108096" y="113978"/>
                      <a:pt x="144863" y="0"/>
                    </a:cubicBezTo>
                    <a:close/>
                  </a:path>
                </a:pathLst>
              </a:custGeom>
              <a:solidFill>
                <a:srgbClr val="EAD92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9" name="Freeform: Shape 48">
                <a:extLst>
                  <a:ext uri="{FF2B5EF4-FFF2-40B4-BE49-F238E27FC236}">
                    <a16:creationId xmlns:a16="http://schemas.microsoft.com/office/drawing/2014/main" id="{923F4F14-0C87-4B14-B170-DC3B53C7FFA7}"/>
                  </a:ext>
                </a:extLst>
              </p:cNvPr>
              <p:cNvSpPr/>
              <p:nvPr/>
            </p:nvSpPr>
            <p:spPr>
              <a:xfrm>
                <a:off x="7170493" y="3951093"/>
                <a:ext cx="194266" cy="88703"/>
              </a:xfrm>
              <a:custGeom>
                <a:avLst/>
                <a:gdLst>
                  <a:gd name="connsiteX0" fmla="*/ 41023 w 194266"/>
                  <a:gd name="connsiteY0" fmla="*/ 0 h 88703"/>
                  <a:gd name="connsiteX1" fmla="*/ 163090 w 194266"/>
                  <a:gd name="connsiteY1" fmla="*/ 12501 h 88703"/>
                  <a:gd name="connsiteX2" fmla="*/ 191033 w 194266"/>
                  <a:gd name="connsiteY2" fmla="*/ 28678 h 88703"/>
                  <a:gd name="connsiteX3" fmla="*/ 179267 w 194266"/>
                  <a:gd name="connsiteY3" fmla="*/ 56622 h 88703"/>
                  <a:gd name="connsiteX4" fmla="*/ 14550 w 194266"/>
                  <a:gd name="connsiteY4" fmla="*/ 47062 h 88703"/>
                  <a:gd name="connsiteX5" fmla="*/ 579 w 194266"/>
                  <a:gd name="connsiteY5" fmla="*/ 8824 h 88703"/>
                  <a:gd name="connsiteX6" fmla="*/ 41023 w 194266"/>
                  <a:gd name="connsiteY6" fmla="*/ 0 h 88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4266" h="88703">
                    <a:moveTo>
                      <a:pt x="41023" y="0"/>
                    </a:moveTo>
                    <a:cubicBezTo>
                      <a:pt x="77790" y="16178"/>
                      <a:pt x="120440" y="15442"/>
                      <a:pt x="163090" y="12501"/>
                    </a:cubicBezTo>
                    <a:cubicBezTo>
                      <a:pt x="177061" y="11766"/>
                      <a:pt x="185150" y="19854"/>
                      <a:pt x="191033" y="28678"/>
                    </a:cubicBezTo>
                    <a:cubicBezTo>
                      <a:pt x="200592" y="41915"/>
                      <a:pt x="186621" y="48533"/>
                      <a:pt x="179267" y="56622"/>
                    </a:cubicBezTo>
                    <a:cubicBezTo>
                      <a:pt x="139559" y="102948"/>
                      <a:pt x="50582" y="98536"/>
                      <a:pt x="14550" y="47062"/>
                    </a:cubicBezTo>
                    <a:cubicBezTo>
                      <a:pt x="6461" y="36032"/>
                      <a:pt x="-2363" y="19854"/>
                      <a:pt x="579" y="8824"/>
                    </a:cubicBezTo>
                    <a:cubicBezTo>
                      <a:pt x="5726" y="-7353"/>
                      <a:pt x="24845" y="5883"/>
                      <a:pt x="41023" y="0"/>
                    </a:cubicBezTo>
                    <a:close/>
                  </a:path>
                </a:pathLst>
              </a:custGeom>
              <a:solidFill>
                <a:srgbClr val="ECE6E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0" name="Freeform: Shape 49">
                <a:extLst>
                  <a:ext uri="{FF2B5EF4-FFF2-40B4-BE49-F238E27FC236}">
                    <a16:creationId xmlns:a16="http://schemas.microsoft.com/office/drawing/2014/main" id="{629C1C44-A84F-4704-8E01-7D9EC3F7F8FA}"/>
                  </a:ext>
                </a:extLst>
              </p:cNvPr>
              <p:cNvSpPr/>
              <p:nvPr/>
            </p:nvSpPr>
            <p:spPr>
              <a:xfrm>
                <a:off x="7670939" y="3964329"/>
                <a:ext cx="181226" cy="277204"/>
              </a:xfrm>
              <a:custGeom>
                <a:avLst/>
                <a:gdLst>
                  <a:gd name="connsiteX0" fmla="*/ 9726 w 181226"/>
                  <a:gd name="connsiteY0" fmla="*/ 0 h 277204"/>
                  <a:gd name="connsiteX1" fmla="*/ 166355 w 181226"/>
                  <a:gd name="connsiteY1" fmla="*/ 230163 h 277204"/>
                  <a:gd name="connsiteX2" fmla="*/ 172972 w 181226"/>
                  <a:gd name="connsiteY2" fmla="*/ 273548 h 277204"/>
                  <a:gd name="connsiteX3" fmla="*/ 137676 w 181226"/>
                  <a:gd name="connsiteY3" fmla="*/ 253694 h 277204"/>
                  <a:gd name="connsiteX4" fmla="*/ 3843 w 181226"/>
                  <a:gd name="connsiteY4" fmla="*/ 57357 h 277204"/>
                  <a:gd name="connsiteX5" fmla="*/ 9726 w 181226"/>
                  <a:gd name="connsiteY5" fmla="*/ 0 h 2772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1226" h="277204">
                    <a:moveTo>
                      <a:pt x="9726" y="0"/>
                    </a:moveTo>
                    <a:cubicBezTo>
                      <a:pt x="56788" y="81623"/>
                      <a:pt x="100174" y="163246"/>
                      <a:pt x="166355" y="230163"/>
                    </a:cubicBezTo>
                    <a:cubicBezTo>
                      <a:pt x="174443" y="238252"/>
                      <a:pt x="191356" y="260312"/>
                      <a:pt x="172972" y="273548"/>
                    </a:cubicBezTo>
                    <a:cubicBezTo>
                      <a:pt x="156060" y="286049"/>
                      <a:pt x="147235" y="263253"/>
                      <a:pt x="137676" y="253694"/>
                    </a:cubicBezTo>
                    <a:cubicBezTo>
                      <a:pt x="79584" y="197808"/>
                      <a:pt x="42081" y="127215"/>
                      <a:pt x="3843" y="57357"/>
                    </a:cubicBezTo>
                    <a:cubicBezTo>
                      <a:pt x="-9393" y="32355"/>
                      <a:pt x="16344" y="20590"/>
                      <a:pt x="9726" y="0"/>
                    </a:cubicBezTo>
                    <a:close/>
                  </a:path>
                </a:pathLst>
              </a:custGeom>
              <a:solidFill>
                <a:srgbClr val="E1D13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1" name="Freeform: Shape 50">
                <a:extLst>
                  <a:ext uri="{FF2B5EF4-FFF2-40B4-BE49-F238E27FC236}">
                    <a16:creationId xmlns:a16="http://schemas.microsoft.com/office/drawing/2014/main" id="{9F79171F-86E0-4B63-B510-6B44E1D5ABCB}"/>
                  </a:ext>
                </a:extLst>
              </p:cNvPr>
              <p:cNvSpPr/>
              <p:nvPr/>
            </p:nvSpPr>
            <p:spPr>
              <a:xfrm>
                <a:off x="7966612" y="4503953"/>
                <a:ext cx="183938" cy="94928"/>
              </a:xfrm>
              <a:custGeom>
                <a:avLst/>
                <a:gdLst>
                  <a:gd name="connsiteX0" fmla="*/ 69960 w 183938"/>
                  <a:gd name="connsiteY0" fmla="*/ 94243 h 94928"/>
                  <a:gd name="connsiteX1" fmla="*/ 47165 w 183938"/>
                  <a:gd name="connsiteY1" fmla="*/ 94243 h 94928"/>
                  <a:gd name="connsiteX2" fmla="*/ 838 w 183938"/>
                  <a:gd name="connsiteY2" fmla="*/ 74388 h 94928"/>
                  <a:gd name="connsiteX3" fmla="*/ 37605 w 183938"/>
                  <a:gd name="connsiteY3" fmla="*/ 45710 h 94928"/>
                  <a:gd name="connsiteX4" fmla="*/ 147906 w 183938"/>
                  <a:gd name="connsiteY4" fmla="*/ 6737 h 94928"/>
                  <a:gd name="connsiteX5" fmla="*/ 178055 w 183938"/>
                  <a:gd name="connsiteY5" fmla="*/ 6002 h 94928"/>
                  <a:gd name="connsiteX6" fmla="*/ 182467 w 183938"/>
                  <a:gd name="connsiteY6" fmla="*/ 38357 h 94928"/>
                  <a:gd name="connsiteX7" fmla="*/ 69960 w 183938"/>
                  <a:gd name="connsiteY7" fmla="*/ 94243 h 9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3938" h="94928">
                    <a:moveTo>
                      <a:pt x="69960" y="94243"/>
                    </a:moveTo>
                    <a:cubicBezTo>
                      <a:pt x="62607" y="94243"/>
                      <a:pt x="54518" y="93507"/>
                      <a:pt x="47165" y="94243"/>
                    </a:cubicBezTo>
                    <a:cubicBezTo>
                      <a:pt x="26575" y="97920"/>
                      <a:pt x="3779" y="86154"/>
                      <a:pt x="838" y="74388"/>
                    </a:cubicBezTo>
                    <a:cubicBezTo>
                      <a:pt x="-5046" y="50122"/>
                      <a:pt x="21428" y="53064"/>
                      <a:pt x="37605" y="45710"/>
                    </a:cubicBezTo>
                    <a:cubicBezTo>
                      <a:pt x="73637" y="29533"/>
                      <a:pt x="115551" y="31739"/>
                      <a:pt x="147906" y="6737"/>
                    </a:cubicBezTo>
                    <a:cubicBezTo>
                      <a:pt x="157466" y="-1352"/>
                      <a:pt x="171437" y="-2823"/>
                      <a:pt x="178055" y="6002"/>
                    </a:cubicBezTo>
                    <a:cubicBezTo>
                      <a:pt x="183938" y="14090"/>
                      <a:pt x="185409" y="28797"/>
                      <a:pt x="182467" y="38357"/>
                    </a:cubicBezTo>
                    <a:cubicBezTo>
                      <a:pt x="163348" y="92772"/>
                      <a:pt x="117022" y="95714"/>
                      <a:pt x="69960" y="94243"/>
                    </a:cubicBezTo>
                    <a:close/>
                  </a:path>
                </a:pathLst>
              </a:custGeom>
              <a:solidFill>
                <a:srgbClr val="E3C5B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2" name="Freeform: Shape 51">
                <a:extLst>
                  <a:ext uri="{FF2B5EF4-FFF2-40B4-BE49-F238E27FC236}">
                    <a16:creationId xmlns:a16="http://schemas.microsoft.com/office/drawing/2014/main" id="{5523D7A5-5276-4C86-B50D-731D69A6C650}"/>
                  </a:ext>
                </a:extLst>
              </p:cNvPr>
              <p:cNvSpPr/>
              <p:nvPr/>
            </p:nvSpPr>
            <p:spPr>
              <a:xfrm>
                <a:off x="7431384" y="3963171"/>
                <a:ext cx="211779" cy="73900"/>
              </a:xfrm>
              <a:custGeom>
                <a:avLst/>
                <a:gdLst>
                  <a:gd name="connsiteX0" fmla="*/ 211779 w 211779"/>
                  <a:gd name="connsiteY0" fmla="*/ 4835 h 73900"/>
                  <a:gd name="connsiteX1" fmla="*/ 0 w 211779"/>
                  <a:gd name="connsiteY1" fmla="*/ 9983 h 73900"/>
                  <a:gd name="connsiteX2" fmla="*/ 211779 w 211779"/>
                  <a:gd name="connsiteY2" fmla="*/ 4835 h 73900"/>
                </a:gdLst>
                <a:ahLst/>
                <a:cxnLst>
                  <a:cxn ang="0">
                    <a:pos x="connsiteX0" y="connsiteY0"/>
                  </a:cxn>
                  <a:cxn ang="0">
                    <a:pos x="connsiteX1" y="connsiteY1"/>
                  </a:cxn>
                  <a:cxn ang="0">
                    <a:pos x="connsiteX2" y="connsiteY2"/>
                  </a:cxn>
                </a:cxnLst>
                <a:rect l="l" t="t" r="r" b="b"/>
                <a:pathLst>
                  <a:path w="211779" h="73900">
                    <a:moveTo>
                      <a:pt x="211779" y="4835"/>
                    </a:moveTo>
                    <a:cubicBezTo>
                      <a:pt x="152217" y="94547"/>
                      <a:pt x="73534" y="97488"/>
                      <a:pt x="0" y="9983"/>
                    </a:cubicBezTo>
                    <a:cubicBezTo>
                      <a:pt x="73534" y="21748"/>
                      <a:pt x="138245" y="-12078"/>
                      <a:pt x="211779" y="4835"/>
                    </a:cubicBezTo>
                    <a:close/>
                  </a:path>
                </a:pathLst>
              </a:custGeom>
              <a:solidFill>
                <a:srgbClr val="EFE9E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Freeform: Shape 52">
                <a:extLst>
                  <a:ext uri="{FF2B5EF4-FFF2-40B4-BE49-F238E27FC236}">
                    <a16:creationId xmlns:a16="http://schemas.microsoft.com/office/drawing/2014/main" id="{B6657FE7-D8D8-4EA3-AB7E-0054B01A753A}"/>
                  </a:ext>
                </a:extLst>
              </p:cNvPr>
              <p:cNvSpPr/>
              <p:nvPr/>
            </p:nvSpPr>
            <p:spPr>
              <a:xfrm>
                <a:off x="7307914" y="4065071"/>
                <a:ext cx="68319" cy="200257"/>
              </a:xfrm>
              <a:custGeom>
                <a:avLst/>
                <a:gdLst>
                  <a:gd name="connsiteX0" fmla="*/ 68319 w 68319"/>
                  <a:gd name="connsiteY0" fmla="*/ 0 h 200257"/>
                  <a:gd name="connsiteX1" fmla="*/ 68319 w 68319"/>
                  <a:gd name="connsiteY1" fmla="*/ 147804 h 200257"/>
                  <a:gd name="connsiteX2" fmla="*/ 44789 w 68319"/>
                  <a:gd name="connsiteY2" fmla="*/ 197072 h 200257"/>
                  <a:gd name="connsiteX3" fmla="*/ 8756 w 68319"/>
                  <a:gd name="connsiteY3" fmla="*/ 190454 h 200257"/>
                  <a:gd name="connsiteX4" fmla="*/ 5080 w 68319"/>
                  <a:gd name="connsiteY4" fmla="*/ 139715 h 200257"/>
                  <a:gd name="connsiteX5" fmla="*/ 68319 w 68319"/>
                  <a:gd name="connsiteY5" fmla="*/ 0 h 200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319" h="200257">
                    <a:moveTo>
                      <a:pt x="68319" y="0"/>
                    </a:moveTo>
                    <a:cubicBezTo>
                      <a:pt x="68319" y="61033"/>
                      <a:pt x="67584" y="104419"/>
                      <a:pt x="68319" y="147804"/>
                    </a:cubicBezTo>
                    <a:cubicBezTo>
                      <a:pt x="68319" y="169129"/>
                      <a:pt x="63172" y="188248"/>
                      <a:pt x="44789" y="197072"/>
                    </a:cubicBezTo>
                    <a:cubicBezTo>
                      <a:pt x="35229" y="201484"/>
                      <a:pt x="19051" y="202955"/>
                      <a:pt x="8756" y="190454"/>
                    </a:cubicBezTo>
                    <a:cubicBezTo>
                      <a:pt x="-5215" y="173541"/>
                      <a:pt x="668" y="158834"/>
                      <a:pt x="5080" y="139715"/>
                    </a:cubicBezTo>
                    <a:cubicBezTo>
                      <a:pt x="15375" y="94124"/>
                      <a:pt x="35229" y="54415"/>
                      <a:pt x="68319" y="0"/>
                    </a:cubicBezTo>
                    <a:close/>
                  </a:path>
                </a:pathLst>
              </a:custGeom>
              <a:solidFill>
                <a:srgbClr val="64B5D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4" name="Freeform: Shape 53">
                <a:extLst>
                  <a:ext uri="{FF2B5EF4-FFF2-40B4-BE49-F238E27FC236}">
                    <a16:creationId xmlns:a16="http://schemas.microsoft.com/office/drawing/2014/main" id="{C34B681A-4C87-4440-8B50-0A68B21AF55C}"/>
                  </a:ext>
                </a:extLst>
              </p:cNvPr>
              <p:cNvSpPr/>
              <p:nvPr/>
            </p:nvSpPr>
            <p:spPr>
              <a:xfrm>
                <a:off x="6730068" y="4551826"/>
                <a:ext cx="139187" cy="94733"/>
              </a:xfrm>
              <a:custGeom>
                <a:avLst/>
                <a:gdLst>
                  <a:gd name="connsiteX0" fmla="*/ 138042 w 139187"/>
                  <a:gd name="connsiteY0" fmla="*/ 55929 h 94733"/>
                  <a:gd name="connsiteX1" fmla="*/ 118924 w 139187"/>
                  <a:gd name="connsiteY1" fmla="*/ 92696 h 94733"/>
                  <a:gd name="connsiteX2" fmla="*/ 533 w 139187"/>
                  <a:gd name="connsiteY2" fmla="*/ 25045 h 94733"/>
                  <a:gd name="connsiteX3" fmla="*/ 13769 w 139187"/>
                  <a:gd name="connsiteY3" fmla="*/ 1514 h 94733"/>
                  <a:gd name="connsiteX4" fmla="*/ 132895 w 139187"/>
                  <a:gd name="connsiteY4" fmla="*/ 47840 h 94733"/>
                  <a:gd name="connsiteX5" fmla="*/ 138042 w 139187"/>
                  <a:gd name="connsiteY5" fmla="*/ 55929 h 947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9187" h="94733">
                    <a:moveTo>
                      <a:pt x="138042" y="55929"/>
                    </a:moveTo>
                    <a:cubicBezTo>
                      <a:pt x="143190" y="78725"/>
                      <a:pt x="129954" y="88284"/>
                      <a:pt x="118924" y="92696"/>
                    </a:cubicBezTo>
                    <a:cubicBezTo>
                      <a:pt x="88039" y="105197"/>
                      <a:pt x="5681" y="57400"/>
                      <a:pt x="533" y="25045"/>
                    </a:cubicBezTo>
                    <a:cubicBezTo>
                      <a:pt x="-938" y="15485"/>
                      <a:pt x="-202" y="-5840"/>
                      <a:pt x="13769" y="1514"/>
                    </a:cubicBezTo>
                    <a:cubicBezTo>
                      <a:pt x="52007" y="22839"/>
                      <a:pt x="93922" y="30927"/>
                      <a:pt x="132895" y="47840"/>
                    </a:cubicBezTo>
                    <a:cubicBezTo>
                      <a:pt x="137307" y="49311"/>
                      <a:pt x="138042" y="56664"/>
                      <a:pt x="138042" y="55929"/>
                    </a:cubicBezTo>
                    <a:close/>
                  </a:path>
                </a:pathLst>
              </a:custGeom>
              <a:solidFill>
                <a:srgbClr val="E5CDBC"/>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5" name="Freeform: Shape 54">
                <a:extLst>
                  <a:ext uri="{FF2B5EF4-FFF2-40B4-BE49-F238E27FC236}">
                    <a16:creationId xmlns:a16="http://schemas.microsoft.com/office/drawing/2014/main" id="{AEC8352C-90FB-48A7-ABC0-4477CD7AC0A6}"/>
                  </a:ext>
                </a:extLst>
              </p:cNvPr>
              <p:cNvSpPr/>
              <p:nvPr/>
            </p:nvSpPr>
            <p:spPr>
              <a:xfrm>
                <a:off x="7409914" y="4079778"/>
                <a:ext cx="93977" cy="174019"/>
              </a:xfrm>
              <a:custGeom>
                <a:avLst/>
                <a:gdLst>
                  <a:gd name="connsiteX0" fmla="*/ 2351 w 93977"/>
                  <a:gd name="connsiteY0" fmla="*/ 0 h 174019"/>
                  <a:gd name="connsiteX1" fmla="*/ 47207 w 93977"/>
                  <a:gd name="connsiteY1" fmla="*/ 102213 h 174019"/>
                  <a:gd name="connsiteX2" fmla="*/ 61178 w 93977"/>
                  <a:gd name="connsiteY2" fmla="*/ 126479 h 174019"/>
                  <a:gd name="connsiteX3" fmla="*/ 93534 w 93977"/>
                  <a:gd name="connsiteY3" fmla="*/ 156628 h 174019"/>
                  <a:gd name="connsiteX4" fmla="*/ 58972 w 93977"/>
                  <a:gd name="connsiteY4" fmla="*/ 172070 h 174019"/>
                  <a:gd name="connsiteX5" fmla="*/ 13381 w 93977"/>
                  <a:gd name="connsiteY5" fmla="*/ 145598 h 174019"/>
                  <a:gd name="connsiteX6" fmla="*/ 2351 w 93977"/>
                  <a:gd name="connsiteY6" fmla="*/ 0 h 174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3977" h="174019">
                    <a:moveTo>
                      <a:pt x="2351" y="0"/>
                    </a:moveTo>
                    <a:cubicBezTo>
                      <a:pt x="31029" y="28678"/>
                      <a:pt x="25882" y="71328"/>
                      <a:pt x="47207" y="102213"/>
                    </a:cubicBezTo>
                    <a:cubicBezTo>
                      <a:pt x="52354" y="109566"/>
                      <a:pt x="42060" y="127950"/>
                      <a:pt x="61178" y="126479"/>
                    </a:cubicBezTo>
                    <a:cubicBezTo>
                      <a:pt x="84709" y="124273"/>
                      <a:pt x="96475" y="129421"/>
                      <a:pt x="93534" y="156628"/>
                    </a:cubicBezTo>
                    <a:cubicBezTo>
                      <a:pt x="90592" y="183836"/>
                      <a:pt x="71473" y="170600"/>
                      <a:pt x="58972" y="172070"/>
                    </a:cubicBezTo>
                    <a:cubicBezTo>
                      <a:pt x="37647" y="175012"/>
                      <a:pt x="10439" y="173541"/>
                      <a:pt x="13381" y="145598"/>
                    </a:cubicBezTo>
                    <a:cubicBezTo>
                      <a:pt x="19264" y="95595"/>
                      <a:pt x="-7944" y="50003"/>
                      <a:pt x="2351" y="0"/>
                    </a:cubicBezTo>
                    <a:close/>
                  </a:path>
                </a:pathLst>
              </a:custGeom>
              <a:solidFill>
                <a:srgbClr val="5EA4C8"/>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6" name="Freeform: Shape 55">
                <a:extLst>
                  <a:ext uri="{FF2B5EF4-FFF2-40B4-BE49-F238E27FC236}">
                    <a16:creationId xmlns:a16="http://schemas.microsoft.com/office/drawing/2014/main" id="{82A165D6-FFB7-422C-AD79-50E2FB0B18F2}"/>
                  </a:ext>
                </a:extLst>
              </p:cNvPr>
              <p:cNvSpPr/>
              <p:nvPr/>
            </p:nvSpPr>
            <p:spPr>
              <a:xfrm>
                <a:off x="7437267" y="4043011"/>
                <a:ext cx="94130" cy="136217"/>
              </a:xfrm>
              <a:custGeom>
                <a:avLst/>
                <a:gdLst>
                  <a:gd name="connsiteX0" fmla="*/ 0 w 94130"/>
                  <a:gd name="connsiteY0" fmla="*/ 0 h 136217"/>
                  <a:gd name="connsiteX1" fmla="*/ 89712 w 94130"/>
                  <a:gd name="connsiteY1" fmla="*/ 89712 h 136217"/>
                  <a:gd name="connsiteX2" fmla="*/ 50738 w 94130"/>
                  <a:gd name="connsiteY2" fmla="*/ 133833 h 136217"/>
                  <a:gd name="connsiteX3" fmla="*/ 30149 w 94130"/>
                  <a:gd name="connsiteY3" fmla="*/ 113243 h 136217"/>
                  <a:gd name="connsiteX4" fmla="*/ 0 w 94130"/>
                  <a:gd name="connsiteY4" fmla="*/ 0 h 1362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130" h="136217">
                    <a:moveTo>
                      <a:pt x="0" y="0"/>
                    </a:moveTo>
                    <a:cubicBezTo>
                      <a:pt x="49268" y="13971"/>
                      <a:pt x="70593" y="52209"/>
                      <a:pt x="89712" y="89712"/>
                    </a:cubicBezTo>
                    <a:cubicBezTo>
                      <a:pt x="108830" y="127214"/>
                      <a:pt x="60298" y="113243"/>
                      <a:pt x="50738" y="133833"/>
                    </a:cubicBezTo>
                    <a:cubicBezTo>
                      <a:pt x="47062" y="142657"/>
                      <a:pt x="33090" y="125008"/>
                      <a:pt x="30149" y="113243"/>
                    </a:cubicBezTo>
                    <a:cubicBezTo>
                      <a:pt x="20590" y="77211"/>
                      <a:pt x="11030" y="40444"/>
                      <a:pt x="0" y="0"/>
                    </a:cubicBezTo>
                    <a:close/>
                  </a:path>
                </a:pathLst>
              </a:custGeom>
              <a:solidFill>
                <a:srgbClr val="62B5D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7" name="Freeform: Shape 56">
                <a:extLst>
                  <a:ext uri="{FF2B5EF4-FFF2-40B4-BE49-F238E27FC236}">
                    <a16:creationId xmlns:a16="http://schemas.microsoft.com/office/drawing/2014/main" id="{49A8E438-1B07-492A-BDA5-E909012CBC59}"/>
                  </a:ext>
                </a:extLst>
              </p:cNvPr>
              <p:cNvSpPr/>
              <p:nvPr/>
            </p:nvSpPr>
            <p:spPr>
              <a:xfrm>
                <a:off x="7253406" y="4056983"/>
                <a:ext cx="96355" cy="98905"/>
              </a:xfrm>
              <a:custGeom>
                <a:avLst/>
                <a:gdLst>
                  <a:gd name="connsiteX0" fmla="*/ 96355 w 96355"/>
                  <a:gd name="connsiteY0" fmla="*/ 0 h 98905"/>
                  <a:gd name="connsiteX1" fmla="*/ 56646 w 96355"/>
                  <a:gd name="connsiteY1" fmla="*/ 76476 h 98905"/>
                  <a:gd name="connsiteX2" fmla="*/ 11790 w 96355"/>
                  <a:gd name="connsiteY2" fmla="*/ 79417 h 98905"/>
                  <a:gd name="connsiteX3" fmla="*/ 12526 w 96355"/>
                  <a:gd name="connsiteY3" fmla="*/ 45591 h 98905"/>
                  <a:gd name="connsiteX4" fmla="*/ 96355 w 96355"/>
                  <a:gd name="connsiteY4" fmla="*/ 0 h 98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355" h="98905">
                    <a:moveTo>
                      <a:pt x="96355" y="0"/>
                    </a:moveTo>
                    <a:cubicBezTo>
                      <a:pt x="75030" y="35297"/>
                      <a:pt x="64735" y="56622"/>
                      <a:pt x="56646" y="76476"/>
                    </a:cubicBezTo>
                    <a:cubicBezTo>
                      <a:pt x="38998" y="117655"/>
                      <a:pt x="27233" y="91918"/>
                      <a:pt x="11790" y="79417"/>
                    </a:cubicBezTo>
                    <a:cubicBezTo>
                      <a:pt x="-5122" y="65446"/>
                      <a:pt x="-2916" y="66916"/>
                      <a:pt x="12526" y="45591"/>
                    </a:cubicBezTo>
                    <a:cubicBezTo>
                      <a:pt x="30174" y="21325"/>
                      <a:pt x="59588" y="23531"/>
                      <a:pt x="96355" y="0"/>
                    </a:cubicBezTo>
                    <a:close/>
                  </a:path>
                </a:pathLst>
              </a:custGeom>
              <a:solidFill>
                <a:srgbClr val="63ACCF"/>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8" name="Freeform: Shape 57">
                <a:extLst>
                  <a:ext uri="{FF2B5EF4-FFF2-40B4-BE49-F238E27FC236}">
                    <a16:creationId xmlns:a16="http://schemas.microsoft.com/office/drawing/2014/main" id="{9B9E2ED0-1CCC-4105-A5D8-A687268677BD}"/>
                  </a:ext>
                </a:extLst>
              </p:cNvPr>
              <p:cNvSpPr/>
              <p:nvPr/>
            </p:nvSpPr>
            <p:spPr>
              <a:xfrm>
                <a:off x="6673415" y="3125673"/>
                <a:ext cx="345440" cy="265321"/>
              </a:xfrm>
              <a:custGeom>
                <a:avLst/>
                <a:gdLst>
                  <a:gd name="connsiteX0" fmla="*/ 345441 w 345440"/>
                  <a:gd name="connsiteY0" fmla="*/ 89341 h 265321"/>
                  <a:gd name="connsiteX1" fmla="*/ 241022 w 345440"/>
                  <a:gd name="connsiteY1" fmla="*/ 256264 h 265321"/>
                  <a:gd name="connsiteX2" fmla="*/ 23360 w 345440"/>
                  <a:gd name="connsiteY2" fmla="*/ 212144 h 265321"/>
                  <a:gd name="connsiteX3" fmla="*/ 24095 w 345440"/>
                  <a:gd name="connsiteY3" fmla="*/ 59192 h 265321"/>
                  <a:gd name="connsiteX4" fmla="*/ 265288 w 345440"/>
                  <a:gd name="connsiteY4" fmla="*/ 20954 h 265321"/>
                  <a:gd name="connsiteX5" fmla="*/ 345441 w 345440"/>
                  <a:gd name="connsiteY5" fmla="*/ 89341 h 265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45440" h="265321">
                    <a:moveTo>
                      <a:pt x="345441" y="89341"/>
                    </a:moveTo>
                    <a:cubicBezTo>
                      <a:pt x="345441" y="187877"/>
                      <a:pt x="323380" y="223174"/>
                      <a:pt x="241022" y="256264"/>
                    </a:cubicBezTo>
                    <a:cubicBezTo>
                      <a:pt x="181459" y="279795"/>
                      <a:pt x="67481" y="254794"/>
                      <a:pt x="23360" y="212144"/>
                    </a:cubicBezTo>
                    <a:cubicBezTo>
                      <a:pt x="-6054" y="183465"/>
                      <a:pt x="-9730" y="91547"/>
                      <a:pt x="24095" y="59192"/>
                    </a:cubicBezTo>
                    <a:cubicBezTo>
                      <a:pt x="96159" y="-10665"/>
                      <a:pt x="177047" y="-12136"/>
                      <a:pt x="265288" y="20954"/>
                    </a:cubicBezTo>
                    <a:cubicBezTo>
                      <a:pt x="284407" y="51839"/>
                      <a:pt x="313085" y="73164"/>
                      <a:pt x="345441" y="89341"/>
                    </a:cubicBezTo>
                    <a:close/>
                  </a:path>
                </a:pathLst>
              </a:custGeom>
              <a:solidFill>
                <a:srgbClr val="F8AFA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9" name="Freeform: Shape 58">
                <a:extLst>
                  <a:ext uri="{FF2B5EF4-FFF2-40B4-BE49-F238E27FC236}">
                    <a16:creationId xmlns:a16="http://schemas.microsoft.com/office/drawing/2014/main" id="{B9244AA1-EA4E-4533-8CAC-061B4EF58429}"/>
                  </a:ext>
                </a:extLst>
              </p:cNvPr>
              <p:cNvSpPr/>
              <p:nvPr/>
            </p:nvSpPr>
            <p:spPr>
              <a:xfrm>
                <a:off x="7790880" y="3123096"/>
                <a:ext cx="348675" cy="291660"/>
              </a:xfrm>
              <a:custGeom>
                <a:avLst/>
                <a:gdLst>
                  <a:gd name="connsiteX0" fmla="*/ 138332 w 348675"/>
                  <a:gd name="connsiteY0" fmla="*/ 0 h 291660"/>
                  <a:gd name="connsiteX1" fmla="*/ 176569 w 348675"/>
                  <a:gd name="connsiteY1" fmla="*/ 22796 h 291660"/>
                  <a:gd name="connsiteX2" fmla="*/ 294224 w 348675"/>
                  <a:gd name="connsiteY2" fmla="*/ 59563 h 291660"/>
                  <a:gd name="connsiteX3" fmla="*/ 345698 w 348675"/>
                  <a:gd name="connsiteY3" fmla="*/ 192660 h 291660"/>
                  <a:gd name="connsiteX4" fmla="*/ 254515 w 348675"/>
                  <a:gd name="connsiteY4" fmla="*/ 277225 h 291660"/>
                  <a:gd name="connsiteX5" fmla="*/ 58179 w 348675"/>
                  <a:gd name="connsiteY5" fmla="*/ 259576 h 291660"/>
                  <a:gd name="connsiteX6" fmla="*/ 11852 w 348675"/>
                  <a:gd name="connsiteY6" fmla="*/ 92653 h 291660"/>
                  <a:gd name="connsiteX7" fmla="*/ 138332 w 348675"/>
                  <a:gd name="connsiteY7" fmla="*/ 0 h 291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8675" h="291660">
                    <a:moveTo>
                      <a:pt x="138332" y="0"/>
                    </a:moveTo>
                    <a:cubicBezTo>
                      <a:pt x="134655" y="34561"/>
                      <a:pt x="161127" y="22796"/>
                      <a:pt x="176569" y="22796"/>
                    </a:cubicBezTo>
                    <a:cubicBezTo>
                      <a:pt x="219955" y="22796"/>
                      <a:pt x="258927" y="37503"/>
                      <a:pt x="294224" y="59563"/>
                    </a:cubicBezTo>
                    <a:cubicBezTo>
                      <a:pt x="342757" y="89712"/>
                      <a:pt x="355258" y="140451"/>
                      <a:pt x="345698" y="192660"/>
                    </a:cubicBezTo>
                    <a:cubicBezTo>
                      <a:pt x="336874" y="239722"/>
                      <a:pt x="298636" y="263253"/>
                      <a:pt x="254515" y="277225"/>
                    </a:cubicBezTo>
                    <a:cubicBezTo>
                      <a:pt x="186864" y="297814"/>
                      <a:pt x="119948" y="300020"/>
                      <a:pt x="58179" y="259576"/>
                    </a:cubicBezTo>
                    <a:cubicBezTo>
                      <a:pt x="-5061" y="218397"/>
                      <a:pt x="-10208" y="158834"/>
                      <a:pt x="11852" y="92653"/>
                    </a:cubicBezTo>
                    <a:cubicBezTo>
                      <a:pt x="80974" y="97801"/>
                      <a:pt x="110388" y="49268"/>
                      <a:pt x="138332" y="0"/>
                    </a:cubicBezTo>
                    <a:close/>
                  </a:path>
                </a:pathLst>
              </a:custGeom>
              <a:solidFill>
                <a:srgbClr val="F8AFA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0" name="Freeform: Shape 59">
                <a:extLst>
                  <a:ext uri="{FF2B5EF4-FFF2-40B4-BE49-F238E27FC236}">
                    <a16:creationId xmlns:a16="http://schemas.microsoft.com/office/drawing/2014/main" id="{1D6257D0-B623-4105-94CE-1BDF54983361}"/>
                  </a:ext>
                </a:extLst>
              </p:cNvPr>
              <p:cNvSpPr/>
              <p:nvPr/>
            </p:nvSpPr>
            <p:spPr>
              <a:xfrm>
                <a:off x="7700371" y="2965207"/>
                <a:ext cx="228840" cy="250414"/>
              </a:xfrm>
              <a:custGeom>
                <a:avLst/>
                <a:gdLst>
                  <a:gd name="connsiteX0" fmla="*/ 228840 w 228840"/>
                  <a:gd name="connsiteY0" fmla="*/ 157889 h 250414"/>
                  <a:gd name="connsiteX1" fmla="*/ 102361 w 228840"/>
                  <a:gd name="connsiteY1" fmla="*/ 249807 h 250414"/>
                  <a:gd name="connsiteX2" fmla="*/ 148 w 228840"/>
                  <a:gd name="connsiteY2" fmla="*/ 127005 h 250414"/>
                  <a:gd name="connsiteX3" fmla="*/ 82507 w 228840"/>
                  <a:gd name="connsiteY3" fmla="*/ 6408 h 250414"/>
                  <a:gd name="connsiteX4" fmla="*/ 203103 w 228840"/>
                  <a:gd name="connsiteY4" fmla="*/ 71119 h 250414"/>
                  <a:gd name="connsiteX5" fmla="*/ 171483 w 228840"/>
                  <a:gd name="connsiteY5" fmla="*/ 86561 h 250414"/>
                  <a:gd name="connsiteX6" fmla="*/ 196485 w 228840"/>
                  <a:gd name="connsiteY6" fmla="*/ 110827 h 250414"/>
                  <a:gd name="connsiteX7" fmla="*/ 217074 w 228840"/>
                  <a:gd name="connsiteY7" fmla="*/ 82884 h 250414"/>
                  <a:gd name="connsiteX8" fmla="*/ 203103 w 228840"/>
                  <a:gd name="connsiteY8" fmla="*/ 71119 h 250414"/>
                  <a:gd name="connsiteX9" fmla="*/ 228840 w 228840"/>
                  <a:gd name="connsiteY9" fmla="*/ 157889 h 25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8840" h="250414">
                    <a:moveTo>
                      <a:pt x="228840" y="157889"/>
                    </a:moveTo>
                    <a:cubicBezTo>
                      <a:pt x="200162" y="207892"/>
                      <a:pt x="171483" y="256425"/>
                      <a:pt x="102361" y="249807"/>
                    </a:cubicBezTo>
                    <a:cubicBezTo>
                      <a:pt x="38386" y="229953"/>
                      <a:pt x="-2793" y="186568"/>
                      <a:pt x="148" y="127005"/>
                    </a:cubicBezTo>
                    <a:cubicBezTo>
                      <a:pt x="3089" y="74060"/>
                      <a:pt x="22944" y="27733"/>
                      <a:pt x="82507" y="6408"/>
                    </a:cubicBezTo>
                    <a:cubicBezTo>
                      <a:pt x="137658" y="-12711"/>
                      <a:pt x="191337" y="11556"/>
                      <a:pt x="203103" y="71119"/>
                    </a:cubicBezTo>
                    <a:cubicBezTo>
                      <a:pt x="170748" y="63765"/>
                      <a:pt x="170013" y="74795"/>
                      <a:pt x="171483" y="86561"/>
                    </a:cubicBezTo>
                    <a:cubicBezTo>
                      <a:pt x="173690" y="100532"/>
                      <a:pt x="182513" y="113033"/>
                      <a:pt x="196485" y="110827"/>
                    </a:cubicBezTo>
                    <a:cubicBezTo>
                      <a:pt x="208250" y="109356"/>
                      <a:pt x="221487" y="98326"/>
                      <a:pt x="217074" y="82884"/>
                    </a:cubicBezTo>
                    <a:cubicBezTo>
                      <a:pt x="213398" y="71119"/>
                      <a:pt x="200897" y="66706"/>
                      <a:pt x="203103" y="71119"/>
                    </a:cubicBezTo>
                    <a:cubicBezTo>
                      <a:pt x="241341" y="101268"/>
                      <a:pt x="223692" y="131417"/>
                      <a:pt x="228840" y="157889"/>
                    </a:cubicBezTo>
                    <a:close/>
                  </a:path>
                </a:pathLst>
              </a:custGeom>
              <a:solidFill>
                <a:srgbClr val="26212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1" name="Freeform: Shape 60">
                <a:extLst>
                  <a:ext uri="{FF2B5EF4-FFF2-40B4-BE49-F238E27FC236}">
                    <a16:creationId xmlns:a16="http://schemas.microsoft.com/office/drawing/2014/main" id="{07BD9B57-2418-4E98-B41C-C88F28517732}"/>
                  </a:ext>
                </a:extLst>
              </p:cNvPr>
              <p:cNvSpPr/>
              <p:nvPr/>
            </p:nvSpPr>
            <p:spPr>
              <a:xfrm>
                <a:off x="6937539" y="2963478"/>
                <a:ext cx="219825" cy="251824"/>
              </a:xfrm>
              <a:custGeom>
                <a:avLst/>
                <a:gdLst>
                  <a:gd name="connsiteX0" fmla="*/ 81317 w 219825"/>
                  <a:gd name="connsiteY0" fmla="*/ 251536 h 251824"/>
                  <a:gd name="connsiteX1" fmla="*/ 429 w 219825"/>
                  <a:gd name="connsiteY1" fmla="*/ 182414 h 251824"/>
                  <a:gd name="connsiteX2" fmla="*/ 8518 w 219825"/>
                  <a:gd name="connsiteY2" fmla="*/ 77260 h 251824"/>
                  <a:gd name="connsiteX3" fmla="*/ 152645 w 219825"/>
                  <a:gd name="connsiteY3" fmla="*/ 8873 h 251824"/>
                  <a:gd name="connsiteX4" fmla="*/ 212943 w 219825"/>
                  <a:gd name="connsiteY4" fmla="*/ 172119 h 251824"/>
                  <a:gd name="connsiteX5" fmla="*/ 81317 w 219825"/>
                  <a:gd name="connsiteY5" fmla="*/ 251536 h 2518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9825" h="251824">
                    <a:moveTo>
                      <a:pt x="81317" y="251536"/>
                    </a:moveTo>
                    <a:cubicBezTo>
                      <a:pt x="48226" y="235359"/>
                      <a:pt x="20283" y="213298"/>
                      <a:pt x="429" y="182414"/>
                    </a:cubicBezTo>
                    <a:cubicBezTo>
                      <a:pt x="4106" y="147853"/>
                      <a:pt x="-6925" y="111821"/>
                      <a:pt x="8518" y="77260"/>
                    </a:cubicBezTo>
                    <a:cubicBezTo>
                      <a:pt x="37196" y="13285"/>
                      <a:pt x="98965" y="-16129"/>
                      <a:pt x="152645" y="8873"/>
                    </a:cubicBezTo>
                    <a:cubicBezTo>
                      <a:pt x="206325" y="33874"/>
                      <a:pt x="233533" y="114027"/>
                      <a:pt x="212943" y="172119"/>
                    </a:cubicBezTo>
                    <a:cubicBezTo>
                      <a:pt x="190148" y="235359"/>
                      <a:pt x="143086" y="254478"/>
                      <a:pt x="81317" y="251536"/>
                    </a:cubicBezTo>
                    <a:close/>
                  </a:path>
                </a:pathLst>
              </a:custGeom>
              <a:solidFill>
                <a:srgbClr val="252223"/>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2" name="Freeform: Shape 61">
                <a:extLst>
                  <a:ext uri="{FF2B5EF4-FFF2-40B4-BE49-F238E27FC236}">
                    <a16:creationId xmlns:a16="http://schemas.microsoft.com/office/drawing/2014/main" id="{252F3738-BC74-4861-8306-429313AF1798}"/>
                  </a:ext>
                </a:extLst>
              </p:cNvPr>
              <p:cNvSpPr/>
              <p:nvPr/>
            </p:nvSpPr>
            <p:spPr>
              <a:xfrm>
                <a:off x="7223157" y="3215014"/>
                <a:ext cx="430731" cy="300100"/>
              </a:xfrm>
              <a:custGeom>
                <a:avLst/>
                <a:gdLst>
                  <a:gd name="connsiteX0" fmla="*/ 216316 w 430731"/>
                  <a:gd name="connsiteY0" fmla="*/ 0 h 300100"/>
                  <a:gd name="connsiteX1" fmla="*/ 360443 w 430731"/>
                  <a:gd name="connsiteY1" fmla="*/ 0 h 300100"/>
                  <a:gd name="connsiteX2" fmla="*/ 429565 w 430731"/>
                  <a:gd name="connsiteY2" fmla="*/ 73534 h 300100"/>
                  <a:gd name="connsiteX3" fmla="*/ 269996 w 430731"/>
                  <a:gd name="connsiteY3" fmla="*/ 291932 h 300100"/>
                  <a:gd name="connsiteX4" fmla="*/ 3066 w 430731"/>
                  <a:gd name="connsiteY4" fmla="*/ 113243 h 300100"/>
                  <a:gd name="connsiteX5" fmla="*/ 106749 w 430731"/>
                  <a:gd name="connsiteY5" fmla="*/ 0 h 300100"/>
                  <a:gd name="connsiteX6" fmla="*/ 216316 w 430731"/>
                  <a:gd name="connsiteY6" fmla="*/ 0 h 30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0731" h="300100">
                    <a:moveTo>
                      <a:pt x="216316" y="0"/>
                    </a:moveTo>
                    <a:cubicBezTo>
                      <a:pt x="264113" y="0"/>
                      <a:pt x="311910" y="0"/>
                      <a:pt x="360443" y="0"/>
                    </a:cubicBezTo>
                    <a:cubicBezTo>
                      <a:pt x="432507" y="0"/>
                      <a:pt x="433242" y="735"/>
                      <a:pt x="429565" y="73534"/>
                    </a:cubicBezTo>
                    <a:cubicBezTo>
                      <a:pt x="423683" y="199278"/>
                      <a:pt x="383974" y="255164"/>
                      <a:pt x="269996" y="291932"/>
                    </a:cubicBezTo>
                    <a:cubicBezTo>
                      <a:pt x="172930" y="323551"/>
                      <a:pt x="13361" y="263253"/>
                      <a:pt x="3066" y="113243"/>
                    </a:cubicBezTo>
                    <a:cubicBezTo>
                      <a:pt x="-5023" y="0"/>
                      <a:pt x="-5023" y="0"/>
                      <a:pt x="106749" y="0"/>
                    </a:cubicBezTo>
                    <a:cubicBezTo>
                      <a:pt x="143517" y="0"/>
                      <a:pt x="180284" y="0"/>
                      <a:pt x="216316" y="0"/>
                    </a:cubicBezTo>
                    <a:close/>
                  </a:path>
                </a:pathLst>
              </a:custGeom>
              <a:solidFill>
                <a:srgbClr val="352725"/>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3" name="Freeform: Shape 62">
                <a:extLst>
                  <a:ext uri="{FF2B5EF4-FFF2-40B4-BE49-F238E27FC236}">
                    <a16:creationId xmlns:a16="http://schemas.microsoft.com/office/drawing/2014/main" id="{BCED8BA5-2F91-4A66-AEFF-8D42F1A0B8A4}"/>
                  </a:ext>
                </a:extLst>
              </p:cNvPr>
              <p:cNvSpPr/>
              <p:nvPr/>
            </p:nvSpPr>
            <p:spPr>
              <a:xfrm>
                <a:off x="7368144" y="3109379"/>
                <a:ext cx="134063" cy="82188"/>
              </a:xfrm>
              <a:custGeom>
                <a:avLst/>
                <a:gdLst>
                  <a:gd name="connsiteX0" fmla="*/ 71328 w 134063"/>
                  <a:gd name="connsiteY0" fmla="*/ 3422 h 82188"/>
                  <a:gd name="connsiteX1" fmla="*/ 133833 w 134063"/>
                  <a:gd name="connsiteY1" fmla="*/ 38718 h 82188"/>
                  <a:gd name="connsiteX2" fmla="*/ 70593 w 134063"/>
                  <a:gd name="connsiteY2" fmla="*/ 82104 h 82188"/>
                  <a:gd name="connsiteX3" fmla="*/ 0 w 134063"/>
                  <a:gd name="connsiteY3" fmla="*/ 36512 h 82188"/>
                  <a:gd name="connsiteX4" fmla="*/ 71328 w 134063"/>
                  <a:gd name="connsiteY4" fmla="*/ 3422 h 82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4063" h="82188">
                    <a:moveTo>
                      <a:pt x="71328" y="3422"/>
                    </a:moveTo>
                    <a:cubicBezTo>
                      <a:pt x="96330" y="6363"/>
                      <a:pt x="137509" y="-12756"/>
                      <a:pt x="133833" y="38718"/>
                    </a:cubicBezTo>
                    <a:cubicBezTo>
                      <a:pt x="130891" y="77692"/>
                      <a:pt x="99271" y="80633"/>
                      <a:pt x="70593" y="82104"/>
                    </a:cubicBezTo>
                    <a:cubicBezTo>
                      <a:pt x="36767" y="83574"/>
                      <a:pt x="0" y="65926"/>
                      <a:pt x="0" y="36512"/>
                    </a:cubicBezTo>
                    <a:cubicBezTo>
                      <a:pt x="0" y="4157"/>
                      <a:pt x="36767" y="-6138"/>
                      <a:pt x="71328" y="3422"/>
                    </a:cubicBezTo>
                    <a:close/>
                  </a:path>
                </a:pathLst>
              </a:custGeom>
              <a:solidFill>
                <a:srgbClr val="F38C8D"/>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4" name="Freeform: Shape 63">
                <a:extLst>
                  <a:ext uri="{FF2B5EF4-FFF2-40B4-BE49-F238E27FC236}">
                    <a16:creationId xmlns:a16="http://schemas.microsoft.com/office/drawing/2014/main" id="{079E3B74-4F89-422E-991C-3D1F3C75A38C}"/>
                  </a:ext>
                </a:extLst>
              </p:cNvPr>
              <p:cNvSpPr/>
              <p:nvPr/>
            </p:nvSpPr>
            <p:spPr>
              <a:xfrm>
                <a:off x="7871812" y="3029192"/>
                <a:ext cx="46467" cy="46762"/>
              </a:xfrm>
              <a:custGeom>
                <a:avLst/>
                <a:gdLst>
                  <a:gd name="connsiteX0" fmla="*/ 46370 w 46467"/>
                  <a:gd name="connsiteY0" fmla="*/ 26253 h 46762"/>
                  <a:gd name="connsiteX1" fmla="*/ 19897 w 46467"/>
                  <a:gd name="connsiteY1" fmla="*/ 46107 h 46762"/>
                  <a:gd name="connsiteX2" fmla="*/ 43 w 46467"/>
                  <a:gd name="connsiteY2" fmla="*/ 16693 h 46762"/>
                  <a:gd name="connsiteX3" fmla="*/ 22838 w 46467"/>
                  <a:gd name="connsiteY3" fmla="*/ 1251 h 46762"/>
                  <a:gd name="connsiteX4" fmla="*/ 46370 w 46467"/>
                  <a:gd name="connsiteY4" fmla="*/ 26253 h 46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467" h="46762">
                    <a:moveTo>
                      <a:pt x="46370" y="26253"/>
                    </a:moveTo>
                    <a:cubicBezTo>
                      <a:pt x="41957" y="37283"/>
                      <a:pt x="33868" y="49784"/>
                      <a:pt x="19897" y="46107"/>
                    </a:cubicBezTo>
                    <a:cubicBezTo>
                      <a:pt x="8131" y="43165"/>
                      <a:pt x="-692" y="32871"/>
                      <a:pt x="43" y="16693"/>
                    </a:cubicBezTo>
                    <a:cubicBezTo>
                      <a:pt x="43" y="-2426"/>
                      <a:pt x="14750" y="-955"/>
                      <a:pt x="22838" y="1251"/>
                    </a:cubicBezTo>
                    <a:cubicBezTo>
                      <a:pt x="32398" y="4192"/>
                      <a:pt x="47840" y="7134"/>
                      <a:pt x="46370" y="26253"/>
                    </a:cubicBezTo>
                    <a:close/>
                  </a:path>
                </a:pathLst>
              </a:custGeom>
              <a:solidFill>
                <a:srgbClr val="FEE3CB"/>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5" name="Freeform: Shape 64">
                <a:extLst>
                  <a:ext uri="{FF2B5EF4-FFF2-40B4-BE49-F238E27FC236}">
                    <a16:creationId xmlns:a16="http://schemas.microsoft.com/office/drawing/2014/main" id="{AB19B7EF-CC32-4E1F-B012-DC66936C97F6}"/>
                  </a:ext>
                </a:extLst>
              </p:cNvPr>
              <p:cNvSpPr/>
              <p:nvPr/>
            </p:nvSpPr>
            <p:spPr>
              <a:xfrm>
                <a:off x="6961048" y="3030382"/>
                <a:ext cx="45559" cy="47146"/>
              </a:xfrm>
              <a:custGeom>
                <a:avLst/>
                <a:gdLst>
                  <a:gd name="connsiteX0" fmla="*/ 17364 w 45559"/>
                  <a:gd name="connsiteY0" fmla="*/ 47123 h 47146"/>
                  <a:gd name="connsiteX1" fmla="*/ 451 w 45559"/>
                  <a:gd name="connsiteY1" fmla="*/ 19915 h 47146"/>
                  <a:gd name="connsiteX2" fmla="*/ 18099 w 45559"/>
                  <a:gd name="connsiteY2" fmla="*/ 61 h 47146"/>
                  <a:gd name="connsiteX3" fmla="*/ 45307 w 45559"/>
                  <a:gd name="connsiteY3" fmla="*/ 26533 h 47146"/>
                  <a:gd name="connsiteX4" fmla="*/ 17364 w 45559"/>
                  <a:gd name="connsiteY4" fmla="*/ 47123 h 471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559" h="47146">
                    <a:moveTo>
                      <a:pt x="17364" y="47123"/>
                    </a:moveTo>
                    <a:cubicBezTo>
                      <a:pt x="-6167" y="47858"/>
                      <a:pt x="1922" y="30945"/>
                      <a:pt x="451" y="19915"/>
                    </a:cubicBezTo>
                    <a:cubicBezTo>
                      <a:pt x="-1755" y="5208"/>
                      <a:pt x="4128" y="-674"/>
                      <a:pt x="18099" y="61"/>
                    </a:cubicBezTo>
                    <a:cubicBezTo>
                      <a:pt x="35012" y="796"/>
                      <a:pt x="47513" y="11091"/>
                      <a:pt x="45307" y="26533"/>
                    </a:cubicBezTo>
                    <a:cubicBezTo>
                      <a:pt x="43836" y="38299"/>
                      <a:pt x="31336" y="47123"/>
                      <a:pt x="17364" y="47123"/>
                    </a:cubicBezTo>
                    <a:close/>
                  </a:path>
                </a:pathLst>
              </a:custGeom>
              <a:solidFill>
                <a:srgbClr val="CECBCA"/>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6" name="Freeform: Shape 65">
                <a:extLst>
                  <a:ext uri="{FF2B5EF4-FFF2-40B4-BE49-F238E27FC236}">
                    <a16:creationId xmlns:a16="http://schemas.microsoft.com/office/drawing/2014/main" id="{22B1025F-DF73-4326-8ECE-A7402B68C5C1}"/>
                  </a:ext>
                </a:extLst>
              </p:cNvPr>
              <p:cNvSpPr/>
              <p:nvPr/>
            </p:nvSpPr>
            <p:spPr>
              <a:xfrm>
                <a:off x="7248023" y="3237599"/>
                <a:ext cx="384511" cy="150955"/>
              </a:xfrm>
              <a:custGeom>
                <a:avLst/>
                <a:gdLst>
                  <a:gd name="connsiteX0" fmla="*/ 312781 w 384511"/>
                  <a:gd name="connsiteY0" fmla="*/ 946 h 150955"/>
                  <a:gd name="connsiteX1" fmla="*/ 374550 w 384511"/>
                  <a:gd name="connsiteY1" fmla="*/ 82569 h 150955"/>
                  <a:gd name="connsiteX2" fmla="*/ 359108 w 384511"/>
                  <a:gd name="connsiteY2" fmla="*/ 150956 h 150955"/>
                  <a:gd name="connsiteX3" fmla="*/ 24527 w 384511"/>
                  <a:gd name="connsiteY3" fmla="*/ 150956 h 150955"/>
                  <a:gd name="connsiteX4" fmla="*/ 2467 w 384511"/>
                  <a:gd name="connsiteY4" fmla="*/ 27418 h 150955"/>
                  <a:gd name="connsiteX5" fmla="*/ 70854 w 384511"/>
                  <a:gd name="connsiteY5" fmla="*/ 946 h 150955"/>
                  <a:gd name="connsiteX6" fmla="*/ 112768 w 384511"/>
                  <a:gd name="connsiteY6" fmla="*/ 31830 h 150955"/>
                  <a:gd name="connsiteX7" fmla="*/ 276750 w 384511"/>
                  <a:gd name="connsiteY7" fmla="*/ 34036 h 150955"/>
                  <a:gd name="connsiteX8" fmla="*/ 312781 w 384511"/>
                  <a:gd name="connsiteY8" fmla="*/ 946 h 150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4511" h="150955">
                    <a:moveTo>
                      <a:pt x="312781" y="946"/>
                    </a:moveTo>
                    <a:cubicBezTo>
                      <a:pt x="386316" y="946"/>
                      <a:pt x="395876" y="13446"/>
                      <a:pt x="374550" y="82569"/>
                    </a:cubicBezTo>
                    <a:cubicBezTo>
                      <a:pt x="367197" y="105364"/>
                      <a:pt x="378227" y="131101"/>
                      <a:pt x="359108" y="150956"/>
                    </a:cubicBezTo>
                    <a:cubicBezTo>
                      <a:pt x="247336" y="118601"/>
                      <a:pt x="136299" y="114924"/>
                      <a:pt x="24527" y="150956"/>
                    </a:cubicBezTo>
                    <a:cubicBezTo>
                      <a:pt x="-3416" y="113453"/>
                      <a:pt x="-1945" y="69333"/>
                      <a:pt x="2467" y="27418"/>
                    </a:cubicBezTo>
                    <a:cubicBezTo>
                      <a:pt x="6878" y="-14497"/>
                      <a:pt x="45852" y="5358"/>
                      <a:pt x="70854" y="946"/>
                    </a:cubicBezTo>
                    <a:cubicBezTo>
                      <a:pt x="66442" y="35507"/>
                      <a:pt x="101003" y="30359"/>
                      <a:pt x="112768" y="31830"/>
                    </a:cubicBezTo>
                    <a:cubicBezTo>
                      <a:pt x="166448" y="39919"/>
                      <a:pt x="222335" y="36977"/>
                      <a:pt x="276750" y="34036"/>
                    </a:cubicBezTo>
                    <a:cubicBezTo>
                      <a:pt x="291457" y="32565"/>
                      <a:pt x="315723" y="28153"/>
                      <a:pt x="312781" y="946"/>
                    </a:cubicBezTo>
                    <a:close/>
                  </a:path>
                </a:pathLst>
              </a:custGeom>
              <a:solidFill>
                <a:srgbClr val="EF5E76"/>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7" name="Freeform: Shape 66">
                <a:extLst>
                  <a:ext uri="{FF2B5EF4-FFF2-40B4-BE49-F238E27FC236}">
                    <a16:creationId xmlns:a16="http://schemas.microsoft.com/office/drawing/2014/main" id="{4AC979AD-0502-4F5E-97B8-09E3C5747EA9}"/>
                  </a:ext>
                </a:extLst>
              </p:cNvPr>
              <p:cNvSpPr/>
              <p:nvPr/>
            </p:nvSpPr>
            <p:spPr>
              <a:xfrm>
                <a:off x="7272550" y="3362438"/>
                <a:ext cx="334581" cy="126142"/>
              </a:xfrm>
              <a:custGeom>
                <a:avLst/>
                <a:gdLst>
                  <a:gd name="connsiteX0" fmla="*/ 0 w 334581"/>
                  <a:gd name="connsiteY0" fmla="*/ 25381 h 126142"/>
                  <a:gd name="connsiteX1" fmla="*/ 334581 w 334581"/>
                  <a:gd name="connsiteY1" fmla="*/ 25381 h 126142"/>
                  <a:gd name="connsiteX2" fmla="*/ 175747 w 334581"/>
                  <a:gd name="connsiteY2" fmla="*/ 126123 h 126142"/>
                  <a:gd name="connsiteX3" fmla="*/ 0 w 334581"/>
                  <a:gd name="connsiteY3" fmla="*/ 25381 h 126142"/>
                </a:gdLst>
                <a:ahLst/>
                <a:cxnLst>
                  <a:cxn ang="0">
                    <a:pos x="connsiteX0" y="connsiteY0"/>
                  </a:cxn>
                  <a:cxn ang="0">
                    <a:pos x="connsiteX1" y="connsiteY1"/>
                  </a:cxn>
                  <a:cxn ang="0">
                    <a:pos x="connsiteX2" y="connsiteY2"/>
                  </a:cxn>
                  <a:cxn ang="0">
                    <a:pos x="connsiteX3" y="connsiteY3"/>
                  </a:cxn>
                </a:cxnLst>
                <a:rect l="l" t="t" r="r" b="b"/>
                <a:pathLst>
                  <a:path w="334581" h="126142">
                    <a:moveTo>
                      <a:pt x="0" y="25381"/>
                    </a:moveTo>
                    <a:cubicBezTo>
                      <a:pt x="111772" y="-9915"/>
                      <a:pt x="222809" y="-6974"/>
                      <a:pt x="334581" y="25381"/>
                    </a:cubicBezTo>
                    <a:cubicBezTo>
                      <a:pt x="307374" y="99651"/>
                      <a:pt x="241193" y="125388"/>
                      <a:pt x="175747" y="126123"/>
                    </a:cubicBezTo>
                    <a:cubicBezTo>
                      <a:pt x="105154" y="126859"/>
                      <a:pt x="30885" y="107005"/>
                      <a:pt x="0" y="25381"/>
                    </a:cubicBezTo>
                    <a:close/>
                  </a:path>
                </a:pathLst>
              </a:custGeom>
              <a:solidFill>
                <a:srgbClr val="F3919E"/>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8" name="Freeform: Shape 67">
                <a:extLst>
                  <a:ext uri="{FF2B5EF4-FFF2-40B4-BE49-F238E27FC236}">
                    <a16:creationId xmlns:a16="http://schemas.microsoft.com/office/drawing/2014/main" id="{3B9686CB-5550-43DC-AE65-8141F171E1C7}"/>
                  </a:ext>
                </a:extLst>
              </p:cNvPr>
              <p:cNvSpPr/>
              <p:nvPr/>
            </p:nvSpPr>
            <p:spPr>
              <a:xfrm>
                <a:off x="7318876" y="3238545"/>
                <a:ext cx="243285" cy="36824"/>
              </a:xfrm>
              <a:custGeom>
                <a:avLst/>
                <a:gdLst>
                  <a:gd name="connsiteX0" fmla="*/ 241928 w 243285"/>
                  <a:gd name="connsiteY0" fmla="*/ 0 h 36824"/>
                  <a:gd name="connsiteX1" fmla="*/ 217662 w 243285"/>
                  <a:gd name="connsiteY1" fmla="*/ 28678 h 36824"/>
                  <a:gd name="connsiteX2" fmla="*/ 4412 w 243285"/>
                  <a:gd name="connsiteY2" fmla="*/ 20590 h 36824"/>
                  <a:gd name="connsiteX3" fmla="*/ 0 w 243285"/>
                  <a:gd name="connsiteY3" fmla="*/ 735 h 36824"/>
                  <a:gd name="connsiteX4" fmla="*/ 241928 w 243285"/>
                  <a:gd name="connsiteY4" fmla="*/ 0 h 36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3285" h="36824">
                    <a:moveTo>
                      <a:pt x="241928" y="0"/>
                    </a:moveTo>
                    <a:cubicBezTo>
                      <a:pt x="248546" y="22060"/>
                      <a:pt x="229427" y="26472"/>
                      <a:pt x="217662" y="28678"/>
                    </a:cubicBezTo>
                    <a:cubicBezTo>
                      <a:pt x="146334" y="38973"/>
                      <a:pt x="75005" y="42650"/>
                      <a:pt x="4412" y="20590"/>
                    </a:cubicBezTo>
                    <a:cubicBezTo>
                      <a:pt x="736" y="19854"/>
                      <a:pt x="1471" y="7353"/>
                      <a:pt x="0" y="735"/>
                    </a:cubicBezTo>
                    <a:cubicBezTo>
                      <a:pt x="80153" y="0"/>
                      <a:pt x="161040" y="0"/>
                      <a:pt x="241928" y="0"/>
                    </a:cubicBezTo>
                    <a:close/>
                  </a:path>
                </a:pathLst>
              </a:custGeom>
              <a:solidFill>
                <a:srgbClr val="E4D8D9"/>
              </a:solidFill>
              <a:ln w="735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grpSp>
      <p:pic>
        <p:nvPicPr>
          <p:cNvPr id="4" name="Picture 3">
            <a:extLst>
              <a:ext uri="{FF2B5EF4-FFF2-40B4-BE49-F238E27FC236}">
                <a16:creationId xmlns:a16="http://schemas.microsoft.com/office/drawing/2014/main" id="{991DEC69-4822-4171-A811-E41BFCDBF567}"/>
              </a:ext>
            </a:extLst>
          </p:cNvPr>
          <p:cNvPicPr>
            <a:picLocks noChangeAspect="1"/>
          </p:cNvPicPr>
          <p:nvPr/>
        </p:nvPicPr>
        <p:blipFill>
          <a:blip r:embed="rId5"/>
          <a:stretch>
            <a:fillRect/>
          </a:stretch>
        </p:blipFill>
        <p:spPr>
          <a:xfrm>
            <a:off x="1855919" y="1946787"/>
            <a:ext cx="9269838" cy="1875478"/>
          </a:xfrm>
          <a:prstGeom prst="rect">
            <a:avLst/>
          </a:prstGeom>
        </p:spPr>
      </p:pic>
      <p:sp>
        <p:nvSpPr>
          <p:cNvPr id="5" name="TextBox 4"/>
          <p:cNvSpPr txBox="1"/>
          <p:nvPr/>
        </p:nvSpPr>
        <p:spPr>
          <a:xfrm>
            <a:off x="2222090" y="4424516"/>
            <a:ext cx="7944465" cy="769441"/>
          </a:xfrm>
          <a:prstGeom prst="rect">
            <a:avLst/>
          </a:prstGeom>
          <a:solidFill>
            <a:schemeClr val="accent4">
              <a:lumMod val="40000"/>
              <a:lumOff val="60000"/>
            </a:schemeClr>
          </a:solidFill>
        </p:spPr>
        <p:txBody>
          <a:bodyPr wrap="square" rtlCol="0">
            <a:spAutoFit/>
          </a:bodyPr>
          <a:lstStyle/>
          <a:p>
            <a:r>
              <a:rPr lang="en-US" sz="4400" smtClean="0">
                <a:latin typeface="Times New Roman" panose="02020603050405020304" pitchFamily="18" charset="0"/>
                <a:cs typeface="Times New Roman" panose="02020603050405020304" pitchFamily="18" charset="0"/>
              </a:rPr>
              <a:t>Giáo viên: Nguyễn Khánh Linh</a:t>
            </a:r>
            <a:endParaRPr lang="en-US" sz="4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06631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123291"/>
            <a:ext cx="12192000" cy="6480702"/>
          </a:xfrm>
          <a:prstGeom prst="roundRect">
            <a:avLst>
              <a:gd name="adj" fmla="val 12867"/>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140462" y="164827"/>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2</a:t>
            </a:r>
          </a:p>
        </p:txBody>
      </p:sp>
      <p:sp>
        <p:nvSpPr>
          <p:cNvPr id="4" name="TextBox 3">
            <a:extLst>
              <a:ext uri="{FF2B5EF4-FFF2-40B4-BE49-F238E27FC236}">
                <a16:creationId xmlns:a16="http://schemas.microsoft.com/office/drawing/2014/main" id="{D01F59C0-6269-4A15-B269-FF053902F727}"/>
              </a:ext>
            </a:extLst>
          </p:cNvPr>
          <p:cNvSpPr txBox="1"/>
          <p:nvPr/>
        </p:nvSpPr>
        <p:spPr>
          <a:xfrm>
            <a:off x="986320" y="199320"/>
            <a:ext cx="10849509" cy="1569660"/>
          </a:xfrm>
          <a:prstGeom prst="rect">
            <a:avLst/>
          </a:prstGeom>
          <a:noFill/>
        </p:spPr>
        <p:txBody>
          <a:bodyPr wrap="square" rtlCol="0">
            <a:spAutoFit/>
          </a:bodyPr>
          <a:lstStyle/>
          <a:p>
            <a:pPr lvl="0" algn="just">
              <a:defRPr/>
            </a:pPr>
            <a:r>
              <a:rPr lang="vi-VN" sz="3200" b="1" dirty="0">
                <a:solidFill>
                  <a:prstClr val="black"/>
                </a:solidFill>
                <a:latin typeface="Calibri" panose="020F0502020204030204" pitchFamily="34" charset="0"/>
                <a:cs typeface="Calibri" panose="020F0502020204030204" pitchFamily="34" charset="0"/>
              </a:rPr>
              <a:t>b) Trường hợp vệ tinh bay ở độ cao cách mặt đất 35 425 km. Khi làm tròn số chỉ độ cao đó đến hàng nghìn, hàng chục nghìn em được các số nào?</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12" name="TextBox 11">
            <a:extLst>
              <a:ext uri="{FF2B5EF4-FFF2-40B4-BE49-F238E27FC236}">
                <a16:creationId xmlns:a16="http://schemas.microsoft.com/office/drawing/2014/main" id="{FFF8EBA6-2F05-41EE-9B7B-357634D8C390}"/>
              </a:ext>
            </a:extLst>
          </p:cNvPr>
          <p:cNvSpPr txBox="1"/>
          <p:nvPr/>
        </p:nvSpPr>
        <p:spPr>
          <a:xfrm>
            <a:off x="4490769" y="235877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35 425</a:t>
            </a:r>
          </a:p>
        </p:txBody>
      </p:sp>
      <p:cxnSp>
        <p:nvCxnSpPr>
          <p:cNvPr id="13" name="Straight Arrow Connector 12">
            <a:extLst>
              <a:ext uri="{FF2B5EF4-FFF2-40B4-BE49-F238E27FC236}">
                <a16:creationId xmlns:a16="http://schemas.microsoft.com/office/drawing/2014/main" id="{5EBF7977-186F-402F-B20B-2E937DDD738D}"/>
              </a:ext>
            </a:extLst>
          </p:cNvPr>
          <p:cNvCxnSpPr>
            <a:cxnSpLocks/>
          </p:cNvCxnSpPr>
          <p:nvPr/>
        </p:nvCxnSpPr>
        <p:spPr>
          <a:xfrm>
            <a:off x="5757594" y="2654049"/>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83E05B13-8762-4FF0-8948-EB7072DFEED4}"/>
              </a:ext>
            </a:extLst>
          </p:cNvPr>
          <p:cNvSpPr txBox="1"/>
          <p:nvPr/>
        </p:nvSpPr>
        <p:spPr>
          <a:xfrm>
            <a:off x="6043344" y="210159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4 &lt; 5</a:t>
            </a:r>
          </a:p>
        </p:txBody>
      </p:sp>
      <p:sp>
        <p:nvSpPr>
          <p:cNvPr id="15" name="TextBox 14">
            <a:extLst>
              <a:ext uri="{FF2B5EF4-FFF2-40B4-BE49-F238E27FC236}">
                <a16:creationId xmlns:a16="http://schemas.microsoft.com/office/drawing/2014/main" id="{EB6EDA7B-463C-407A-A5C0-9C037EDA10BA}"/>
              </a:ext>
            </a:extLst>
          </p:cNvPr>
          <p:cNvSpPr txBox="1"/>
          <p:nvPr/>
        </p:nvSpPr>
        <p:spPr>
          <a:xfrm>
            <a:off x="5700443" y="2634999"/>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lang="en-US" sz="3200" b="1" dirty="0" err="1">
                <a:solidFill>
                  <a:srgbClr val="FF0000"/>
                </a:solidFill>
                <a:latin typeface="Calibri" panose="020F0502020204030204"/>
              </a:rPr>
              <a:t>xuống</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69B808F5-5BFC-4F7B-9683-04EA59ADE0D8}"/>
              </a:ext>
            </a:extLst>
          </p:cNvPr>
          <p:cNvSpPr txBox="1"/>
          <p:nvPr/>
        </p:nvSpPr>
        <p:spPr>
          <a:xfrm>
            <a:off x="8386494" y="240639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35 000</a:t>
            </a:r>
          </a:p>
        </p:txBody>
      </p:sp>
      <p:sp>
        <p:nvSpPr>
          <p:cNvPr id="19" name="TextBox 18">
            <a:extLst>
              <a:ext uri="{FF2B5EF4-FFF2-40B4-BE49-F238E27FC236}">
                <a16:creationId xmlns:a16="http://schemas.microsoft.com/office/drawing/2014/main" id="{B6BD67FB-FB22-4243-82B6-6FB50A8E4302}"/>
              </a:ext>
            </a:extLst>
          </p:cNvPr>
          <p:cNvSpPr txBox="1"/>
          <p:nvPr/>
        </p:nvSpPr>
        <p:spPr>
          <a:xfrm>
            <a:off x="4511319" y="4084833"/>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35 425</a:t>
            </a:r>
          </a:p>
        </p:txBody>
      </p:sp>
      <p:cxnSp>
        <p:nvCxnSpPr>
          <p:cNvPr id="20" name="Straight Arrow Connector 19">
            <a:extLst>
              <a:ext uri="{FF2B5EF4-FFF2-40B4-BE49-F238E27FC236}">
                <a16:creationId xmlns:a16="http://schemas.microsoft.com/office/drawing/2014/main" id="{9E3BE8CA-4821-46BB-AAE1-D4F1AAA6ECF8}"/>
              </a:ext>
            </a:extLst>
          </p:cNvPr>
          <p:cNvCxnSpPr>
            <a:cxnSpLocks/>
          </p:cNvCxnSpPr>
          <p:nvPr/>
        </p:nvCxnSpPr>
        <p:spPr>
          <a:xfrm>
            <a:off x="5778144" y="4380108"/>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A62D1894-9D53-43CD-9D15-A48B05D6F911}"/>
              </a:ext>
            </a:extLst>
          </p:cNvPr>
          <p:cNvSpPr txBox="1"/>
          <p:nvPr/>
        </p:nvSpPr>
        <p:spPr>
          <a:xfrm>
            <a:off x="6063894" y="382765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5 = 5</a:t>
            </a:r>
          </a:p>
        </p:txBody>
      </p:sp>
      <p:sp>
        <p:nvSpPr>
          <p:cNvPr id="22" name="TextBox 21">
            <a:extLst>
              <a:ext uri="{FF2B5EF4-FFF2-40B4-BE49-F238E27FC236}">
                <a16:creationId xmlns:a16="http://schemas.microsoft.com/office/drawing/2014/main" id="{A02B67C4-7175-4523-9DFF-30C456FD28A7}"/>
              </a:ext>
            </a:extLst>
          </p:cNvPr>
          <p:cNvSpPr txBox="1"/>
          <p:nvPr/>
        </p:nvSpPr>
        <p:spPr>
          <a:xfrm>
            <a:off x="5720993" y="4361058"/>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lang="en-US" sz="3200" b="1" dirty="0" err="1">
                <a:solidFill>
                  <a:srgbClr val="FF0000"/>
                </a:solidFill>
                <a:latin typeface="Calibri" panose="020F0502020204030204"/>
              </a:rPr>
              <a:t>lên</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8A2E88A7-1473-4B64-90B2-9206D8ABD322}"/>
              </a:ext>
            </a:extLst>
          </p:cNvPr>
          <p:cNvSpPr txBox="1"/>
          <p:nvPr/>
        </p:nvSpPr>
        <p:spPr>
          <a:xfrm>
            <a:off x="8407044" y="413245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40 000</a:t>
            </a:r>
          </a:p>
        </p:txBody>
      </p:sp>
      <p:sp>
        <p:nvSpPr>
          <p:cNvPr id="7" name="Rectangle: Rounded Corners 6">
            <a:extLst>
              <a:ext uri="{FF2B5EF4-FFF2-40B4-BE49-F238E27FC236}">
                <a16:creationId xmlns:a16="http://schemas.microsoft.com/office/drawing/2014/main" id="{C1CA7FBC-FD01-40B6-A712-8FC0EA6E5D2E}"/>
              </a:ext>
            </a:extLst>
          </p:cNvPr>
          <p:cNvSpPr/>
          <p:nvPr/>
        </p:nvSpPr>
        <p:spPr>
          <a:xfrm>
            <a:off x="0" y="2311684"/>
            <a:ext cx="4438435" cy="80138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rPr>
              <a:t>Làm</a:t>
            </a:r>
            <a:r>
              <a:rPr lang="en-US" sz="2800" b="1" dirty="0">
                <a:solidFill>
                  <a:srgbClr val="FF0000"/>
                </a:solidFill>
              </a:rPr>
              <a:t> </a:t>
            </a:r>
            <a:r>
              <a:rPr lang="en-US" sz="2800" b="1" dirty="0" err="1">
                <a:solidFill>
                  <a:srgbClr val="FF0000"/>
                </a:solidFill>
              </a:rPr>
              <a:t>tròn</a:t>
            </a:r>
            <a:r>
              <a:rPr lang="en-US" sz="2800" b="1" dirty="0">
                <a:solidFill>
                  <a:srgbClr val="FF0000"/>
                </a:solidFill>
              </a:rPr>
              <a:t> </a:t>
            </a:r>
            <a:r>
              <a:rPr lang="en-US" sz="2800" b="1" dirty="0" err="1">
                <a:solidFill>
                  <a:srgbClr val="FF0000"/>
                </a:solidFill>
              </a:rPr>
              <a:t>số</a:t>
            </a:r>
            <a:r>
              <a:rPr lang="en-US" sz="2800" b="1" dirty="0">
                <a:solidFill>
                  <a:srgbClr val="FF0000"/>
                </a:solidFill>
              </a:rPr>
              <a:t> </a:t>
            </a:r>
            <a:r>
              <a:rPr lang="en-US" sz="2800" b="1" dirty="0" err="1">
                <a:solidFill>
                  <a:srgbClr val="FF0000"/>
                </a:solidFill>
              </a:rPr>
              <a:t>đến</a:t>
            </a:r>
            <a:r>
              <a:rPr lang="en-US" sz="2800" b="1" dirty="0">
                <a:solidFill>
                  <a:srgbClr val="FF0000"/>
                </a:solidFill>
              </a:rPr>
              <a:t> </a:t>
            </a:r>
            <a:r>
              <a:rPr lang="en-US" sz="2800" b="1" dirty="0" err="1">
                <a:solidFill>
                  <a:srgbClr val="FF0000"/>
                </a:solidFill>
              </a:rPr>
              <a:t>hàng</a:t>
            </a:r>
            <a:r>
              <a:rPr lang="en-US" sz="2800" b="1" dirty="0">
                <a:solidFill>
                  <a:srgbClr val="FF0000"/>
                </a:solidFill>
              </a:rPr>
              <a:t> </a:t>
            </a:r>
            <a:r>
              <a:rPr lang="en-US" sz="2800" b="1" dirty="0" err="1">
                <a:solidFill>
                  <a:srgbClr val="FF0000"/>
                </a:solidFill>
              </a:rPr>
              <a:t>nghìn</a:t>
            </a:r>
            <a:endParaRPr lang="en-US" sz="2800" b="1" dirty="0">
              <a:solidFill>
                <a:srgbClr val="FF0000"/>
              </a:solidFill>
            </a:endParaRPr>
          </a:p>
        </p:txBody>
      </p:sp>
      <p:sp>
        <p:nvSpPr>
          <p:cNvPr id="24" name="Rectangle: Rounded Corners 23">
            <a:extLst>
              <a:ext uri="{FF2B5EF4-FFF2-40B4-BE49-F238E27FC236}">
                <a16:creationId xmlns:a16="http://schemas.microsoft.com/office/drawing/2014/main" id="{2A0233E8-4D6F-4715-89EE-6EA0D69BF080}"/>
              </a:ext>
            </a:extLst>
          </p:cNvPr>
          <p:cNvSpPr/>
          <p:nvPr/>
        </p:nvSpPr>
        <p:spPr>
          <a:xfrm>
            <a:off x="0" y="3986372"/>
            <a:ext cx="4438435" cy="80138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FF0000"/>
                </a:solidFill>
              </a:rPr>
              <a:t>Làm</a:t>
            </a:r>
            <a:r>
              <a:rPr lang="en-US" sz="2800" b="1" dirty="0">
                <a:solidFill>
                  <a:srgbClr val="FF0000"/>
                </a:solidFill>
              </a:rPr>
              <a:t> </a:t>
            </a:r>
            <a:r>
              <a:rPr lang="en-US" sz="2800" b="1" dirty="0" err="1">
                <a:solidFill>
                  <a:srgbClr val="FF0000"/>
                </a:solidFill>
              </a:rPr>
              <a:t>tròn</a:t>
            </a:r>
            <a:r>
              <a:rPr lang="en-US" sz="2800" b="1" dirty="0">
                <a:solidFill>
                  <a:srgbClr val="FF0000"/>
                </a:solidFill>
              </a:rPr>
              <a:t> </a:t>
            </a:r>
            <a:r>
              <a:rPr lang="en-US" sz="2800" b="1" dirty="0" err="1">
                <a:solidFill>
                  <a:srgbClr val="FF0000"/>
                </a:solidFill>
              </a:rPr>
              <a:t>số</a:t>
            </a:r>
            <a:r>
              <a:rPr lang="en-US" sz="2800" b="1" dirty="0">
                <a:solidFill>
                  <a:srgbClr val="FF0000"/>
                </a:solidFill>
              </a:rPr>
              <a:t> </a:t>
            </a:r>
            <a:r>
              <a:rPr lang="en-US" sz="2800" b="1" dirty="0" err="1">
                <a:solidFill>
                  <a:srgbClr val="FF0000"/>
                </a:solidFill>
              </a:rPr>
              <a:t>đến</a:t>
            </a:r>
            <a:r>
              <a:rPr lang="en-US" sz="2800" b="1" dirty="0">
                <a:solidFill>
                  <a:srgbClr val="FF0000"/>
                </a:solidFill>
              </a:rPr>
              <a:t> </a:t>
            </a:r>
            <a:r>
              <a:rPr lang="en-US" sz="2800" b="1" dirty="0" err="1">
                <a:solidFill>
                  <a:srgbClr val="FF0000"/>
                </a:solidFill>
              </a:rPr>
              <a:t>hàng</a:t>
            </a:r>
            <a:r>
              <a:rPr lang="en-US" sz="2800" b="1" dirty="0">
                <a:solidFill>
                  <a:srgbClr val="FF0000"/>
                </a:solidFill>
              </a:rPr>
              <a:t> </a:t>
            </a:r>
            <a:r>
              <a:rPr lang="en-US" sz="2800" b="1" dirty="0" err="1">
                <a:solidFill>
                  <a:srgbClr val="FF0000"/>
                </a:solidFill>
              </a:rPr>
              <a:t>chục</a:t>
            </a:r>
            <a:r>
              <a:rPr lang="en-US" sz="2800" b="1" dirty="0">
                <a:solidFill>
                  <a:srgbClr val="FF0000"/>
                </a:solidFill>
              </a:rPr>
              <a:t> </a:t>
            </a:r>
            <a:r>
              <a:rPr lang="en-US" sz="2800" b="1" dirty="0" err="1">
                <a:solidFill>
                  <a:srgbClr val="FF0000"/>
                </a:solidFill>
              </a:rPr>
              <a:t>nghìn</a:t>
            </a:r>
            <a:endParaRPr lang="en-US" sz="2800" b="1" dirty="0">
              <a:solidFill>
                <a:srgbClr val="FF0000"/>
              </a:solidFill>
            </a:endParaRPr>
          </a:p>
        </p:txBody>
      </p:sp>
    </p:spTree>
    <p:extLst>
      <p:ext uri="{BB962C8B-B14F-4D97-AF65-F5344CB8AC3E}">
        <p14:creationId xmlns:p14="http://schemas.microsoft.com/office/powerpoint/2010/main" val="12421161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fade">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left)">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
                                            <p:txEl>
                                              <p:pRg st="0" end="0"/>
                                            </p:txEl>
                                          </p:spTgt>
                                        </p:tgtEl>
                                        <p:attrNameLst>
                                          <p:attrName>style.visibility</p:attrName>
                                        </p:attrNameLst>
                                      </p:cBhvr>
                                      <p:to>
                                        <p:strVal val="visible"/>
                                      </p:to>
                                    </p:set>
                                    <p:animEffect transition="in" filter="fade">
                                      <p:cBhvr>
                                        <p:cTn id="22" dur="500"/>
                                        <p:tgtEl>
                                          <p:spTgt spid="1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animEffect transition="in" filter="fade">
                                      <p:cBhvr>
                                        <p:cTn id="27" dur="500"/>
                                        <p:tgtEl>
                                          <p:spTgt spid="15">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xEl>
                                              <p:pRg st="0" end="0"/>
                                            </p:txEl>
                                          </p:spTgt>
                                        </p:tgtEl>
                                        <p:attrNameLst>
                                          <p:attrName>style.visibility</p:attrName>
                                        </p:attrNameLst>
                                      </p:cBhvr>
                                      <p:to>
                                        <p:strVal val="visible"/>
                                      </p:to>
                                    </p:set>
                                    <p:animEffect transition="in" filter="fade">
                                      <p:cBhvr>
                                        <p:cTn id="32" dur="500"/>
                                        <p:tgtEl>
                                          <p:spTgt spid="18">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ipe(down)">
                                      <p:cBhvr>
                                        <p:cTn id="37" dur="5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9">
                                            <p:txEl>
                                              <p:pRg st="0" end="0"/>
                                            </p:txEl>
                                          </p:spTgt>
                                        </p:tgtEl>
                                        <p:attrNameLst>
                                          <p:attrName>style.visibility</p:attrName>
                                        </p:attrNameLst>
                                      </p:cBhvr>
                                      <p:to>
                                        <p:strVal val="visible"/>
                                      </p:to>
                                    </p:set>
                                    <p:animEffect transition="in" filter="fade">
                                      <p:cBhvr>
                                        <p:cTn id="42" dur="500"/>
                                        <p:tgtEl>
                                          <p:spTgt spid="1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left)">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xEl>
                                              <p:pRg st="0" end="0"/>
                                            </p:txEl>
                                          </p:spTgt>
                                        </p:tgtEl>
                                        <p:attrNameLst>
                                          <p:attrName>style.visibility</p:attrName>
                                        </p:attrNameLst>
                                      </p:cBhvr>
                                      <p:to>
                                        <p:strVal val="visible"/>
                                      </p:to>
                                    </p:set>
                                    <p:animEffect transition="in" filter="fade">
                                      <p:cBhvr>
                                        <p:cTn id="52" dur="500"/>
                                        <p:tgtEl>
                                          <p:spTgt spid="21">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xEl>
                                              <p:pRg st="0" end="0"/>
                                            </p:txEl>
                                          </p:spTgt>
                                        </p:tgtEl>
                                        <p:attrNameLst>
                                          <p:attrName>style.visibility</p:attrName>
                                        </p:attrNameLst>
                                      </p:cBhvr>
                                      <p:to>
                                        <p:strVal val="visible"/>
                                      </p:to>
                                    </p:set>
                                    <p:animEffect transition="in" filter="fade">
                                      <p:cBhvr>
                                        <p:cTn id="57" dur="500"/>
                                        <p:tgtEl>
                                          <p:spTgt spid="22">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3">
                                            <p:txEl>
                                              <p:pRg st="0" end="0"/>
                                            </p:txEl>
                                          </p:spTgt>
                                        </p:tgtEl>
                                        <p:attrNameLst>
                                          <p:attrName>style.visibility</p:attrName>
                                        </p:attrNameLst>
                                      </p:cBhvr>
                                      <p:to>
                                        <p:strVal val="visible"/>
                                      </p:to>
                                    </p:set>
                                    <p:animEffect transition="in" filter="fade">
                                      <p:cBhvr>
                                        <p:cTn id="62" dur="500"/>
                                        <p:tgtEl>
                                          <p:spTgt spid="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Rectangle: Rounded Corners 760">
            <a:extLst>
              <a:ext uri="{FF2B5EF4-FFF2-40B4-BE49-F238E27FC236}">
                <a16:creationId xmlns:a16="http://schemas.microsoft.com/office/drawing/2014/main" id="{B32ECB00-DB7D-71A8-6132-6C18F9FA47DB}"/>
              </a:ext>
            </a:extLst>
          </p:cNvPr>
          <p:cNvSpPr/>
          <p:nvPr/>
        </p:nvSpPr>
        <p:spPr>
          <a:xfrm>
            <a:off x="209391" y="291281"/>
            <a:ext cx="11817344" cy="6275438"/>
          </a:xfrm>
          <a:prstGeom prst="roundRect">
            <a:avLst>
              <a:gd name="adj" fmla="val 9491"/>
            </a:avLst>
          </a:pr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2474F95D-D8E1-40D4-AAD8-3409145C0329}"/>
              </a:ext>
            </a:extLst>
          </p:cNvPr>
          <p:cNvPicPr>
            <a:picLocks noChangeAspect="1"/>
          </p:cNvPicPr>
          <p:nvPr/>
        </p:nvPicPr>
        <p:blipFill>
          <a:blip r:embed="rId2"/>
          <a:stretch>
            <a:fillRect/>
          </a:stretch>
        </p:blipFill>
        <p:spPr>
          <a:xfrm>
            <a:off x="2434221" y="2233611"/>
            <a:ext cx="7128879" cy="257651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4" name="Rounded Rectangular Callout 2">
            <a:extLst>
              <a:ext uri="{FF2B5EF4-FFF2-40B4-BE49-F238E27FC236}">
                <a16:creationId xmlns:a16="http://schemas.microsoft.com/office/drawing/2014/main" id="{AE983FE0-91CF-46FC-8A1E-6FA8424C537A}"/>
              </a:ext>
            </a:extLst>
          </p:cNvPr>
          <p:cNvSpPr/>
          <p:nvPr/>
        </p:nvSpPr>
        <p:spPr>
          <a:xfrm>
            <a:off x="2164080" y="523875"/>
            <a:ext cx="3493770" cy="1310640"/>
          </a:xfrm>
          <a:prstGeom prst="wedgeRoundRectCallout">
            <a:avLst>
              <a:gd name="adj1" fmla="val 1128"/>
              <a:gd name="adj2" fmla="val 77206"/>
              <a:gd name="adj3" fmla="val 16667"/>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Chú</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Hùng</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là</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phi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công</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chú</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có</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khoảng</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12 000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giờ</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bay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đấy</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các</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em</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ạ.</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5" name="Rounded Rectangular Callout 2">
            <a:extLst>
              <a:ext uri="{FF2B5EF4-FFF2-40B4-BE49-F238E27FC236}">
                <a16:creationId xmlns:a16="http://schemas.microsoft.com/office/drawing/2014/main" id="{62123D65-71E1-4BA5-9D6B-2ADF742E010F}"/>
              </a:ext>
            </a:extLst>
          </p:cNvPr>
          <p:cNvSpPr/>
          <p:nvPr/>
        </p:nvSpPr>
        <p:spPr>
          <a:xfrm>
            <a:off x="5916930" y="485775"/>
            <a:ext cx="4198620" cy="1310640"/>
          </a:xfrm>
          <a:prstGeom prst="wedgeRoundRectCallout">
            <a:avLst>
              <a:gd name="adj1" fmla="val -44946"/>
              <a:gd name="adj2" fmla="val 84473"/>
              <a:gd name="adj3" fmla="val 16667"/>
            </a:avLst>
          </a:prstGeom>
          <a:solidFill>
            <a:srgbClr val="CC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black"/>
                </a:solidFill>
                <a:effectLst/>
                <a:uLnTx/>
                <a:uFillTx/>
                <a:latin typeface="Calibri" panose="020F0502020204030204"/>
                <a:ea typeface="+mn-ea"/>
                <a:cs typeface="+mn-cs"/>
              </a:rPr>
              <a:t>Cô</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giáo</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đã</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làm</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tròn</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để</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dễ</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nhớ</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số</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giờ</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bay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của</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chú</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là</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 11 678 </a:t>
            </a:r>
            <a:r>
              <a:rPr kumimoji="0" lang="en-US" sz="2800" b="0" i="0" u="none" strike="noStrike" kern="1200" cap="none" spc="0" normalizeH="0" noProof="0" dirty="0" err="1">
                <a:ln>
                  <a:noFill/>
                </a:ln>
                <a:solidFill>
                  <a:prstClr val="black"/>
                </a:solidFill>
                <a:effectLst/>
                <a:uLnTx/>
                <a:uFillTx/>
                <a:latin typeface="Calibri" panose="020F0502020204030204"/>
                <a:ea typeface="+mn-ea"/>
                <a:cs typeface="+mn-cs"/>
              </a:rPr>
              <a:t>giờ</a:t>
            </a:r>
            <a:r>
              <a:rPr kumimoji="0" lang="en-US" sz="2800" b="0" i="0" u="none" strike="noStrike" kern="1200" cap="none" spc="0" normalizeH="0" noProof="0" dirty="0">
                <a:ln>
                  <a:noFill/>
                </a:ln>
                <a:solidFill>
                  <a:prstClr val="black"/>
                </a:solidFill>
                <a:effectLst/>
                <a:uLnTx/>
                <a:uFillTx/>
                <a:latin typeface="Calibri" panose="020F0502020204030204"/>
                <a:ea typeface="+mn-ea"/>
                <a:cs typeface="+mn-cs"/>
              </a:rPr>
              <a:t>.</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745554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4"/>
                                        </p:tgtEl>
                                        <p:attrNameLst>
                                          <p:attrName>style.visibility</p:attrName>
                                        </p:attrNameLst>
                                      </p:cBhvr>
                                      <p:to>
                                        <p:strVal val="visible"/>
                                      </p:to>
                                    </p:set>
                                    <p:animEffect transition="in" filter="wipe(down)">
                                      <p:cBhvr>
                                        <p:cTn id="12" dur="500"/>
                                        <p:tgtEl>
                                          <p:spTgt spid="5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5"/>
                                        </p:tgtEl>
                                        <p:attrNameLst>
                                          <p:attrName>style.visibility</p:attrName>
                                        </p:attrNameLst>
                                      </p:cBhvr>
                                      <p:to>
                                        <p:strVal val="visible"/>
                                      </p:to>
                                    </p:set>
                                    <p:animEffect transition="in" filter="wipe(down)">
                                      <p:cBhvr>
                                        <p:cTn id="1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5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Rectangle: Rounded Corners 760">
            <a:extLst>
              <a:ext uri="{FF2B5EF4-FFF2-40B4-BE49-F238E27FC236}">
                <a16:creationId xmlns:a16="http://schemas.microsoft.com/office/drawing/2014/main" id="{B32ECB00-DB7D-71A8-6132-6C18F9FA47DB}"/>
              </a:ext>
            </a:extLst>
          </p:cNvPr>
          <p:cNvSpPr/>
          <p:nvPr/>
        </p:nvSpPr>
        <p:spPr>
          <a:xfrm>
            <a:off x="209391" y="291281"/>
            <a:ext cx="11817344" cy="6275438"/>
          </a:xfrm>
          <a:prstGeom prst="roundRect">
            <a:avLst>
              <a:gd name="adj" fmla="val 9491"/>
            </a:avLst>
          </a:pr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ounded Rectangular Callout 2">
            <a:extLst>
              <a:ext uri="{FF2B5EF4-FFF2-40B4-BE49-F238E27FC236}">
                <a16:creationId xmlns:a16="http://schemas.microsoft.com/office/drawing/2014/main" id="{0B1BA3C7-540B-405D-A351-9D052E4C9AF0}"/>
              </a:ext>
            </a:extLst>
          </p:cNvPr>
          <p:cNvSpPr/>
          <p:nvPr/>
        </p:nvSpPr>
        <p:spPr>
          <a:xfrm>
            <a:off x="1085851" y="752475"/>
            <a:ext cx="3848100" cy="1615440"/>
          </a:xfrm>
          <a:prstGeom prst="wedgeRoundRectCallout">
            <a:avLst>
              <a:gd name="adj1" fmla="val -46905"/>
              <a:gd name="adj2" fmla="val 70561"/>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2800" dirty="0">
                <a:solidFill>
                  <a:prstClr val="black"/>
                </a:solidFill>
              </a:rPr>
              <a:t>Khi </a:t>
            </a:r>
            <a:r>
              <a:rPr lang="en-US" sz="2800" dirty="0" err="1">
                <a:solidFill>
                  <a:prstClr val="black"/>
                </a:solidFill>
              </a:rPr>
              <a:t>làm</a:t>
            </a:r>
            <a:r>
              <a:rPr lang="en-US" sz="2800" dirty="0">
                <a:solidFill>
                  <a:prstClr val="black"/>
                </a:solidFill>
              </a:rPr>
              <a:t> </a:t>
            </a:r>
            <a:r>
              <a:rPr lang="en-US" sz="2800" dirty="0" err="1">
                <a:solidFill>
                  <a:prstClr val="black"/>
                </a:solidFill>
              </a:rPr>
              <a:t>tròn</a:t>
            </a:r>
            <a:r>
              <a:rPr lang="en-US" sz="2800" dirty="0">
                <a:solidFill>
                  <a:prstClr val="black"/>
                </a:solidFill>
              </a:rPr>
              <a:t> </a:t>
            </a:r>
            <a:r>
              <a:rPr lang="en-US" sz="2800" dirty="0" err="1">
                <a:solidFill>
                  <a:prstClr val="black"/>
                </a:solidFill>
              </a:rPr>
              <a:t>số</a:t>
            </a:r>
            <a:r>
              <a:rPr lang="en-US" sz="2800" dirty="0">
                <a:solidFill>
                  <a:prstClr val="black"/>
                </a:solidFill>
              </a:rPr>
              <a:t> </a:t>
            </a:r>
            <a:r>
              <a:rPr lang="en-US" sz="2800" dirty="0" err="1">
                <a:solidFill>
                  <a:prstClr val="black"/>
                </a:solidFill>
              </a:rPr>
              <a:t>đến</a:t>
            </a:r>
            <a:r>
              <a:rPr lang="en-US" sz="2800" dirty="0">
                <a:solidFill>
                  <a:prstClr val="black"/>
                </a:solidFill>
              </a:rPr>
              <a:t> </a:t>
            </a:r>
            <a:r>
              <a:rPr lang="en-US" sz="2800" dirty="0" err="1">
                <a:solidFill>
                  <a:prstClr val="black"/>
                </a:solidFill>
              </a:rPr>
              <a:t>hàng</a:t>
            </a:r>
            <a:r>
              <a:rPr lang="en-US" sz="2800" dirty="0">
                <a:solidFill>
                  <a:prstClr val="black"/>
                </a:solidFill>
              </a:rPr>
              <a:t> </a:t>
            </a:r>
            <a:r>
              <a:rPr lang="en-US" sz="2800" dirty="0" err="1">
                <a:solidFill>
                  <a:prstClr val="black"/>
                </a:solidFill>
              </a:rPr>
              <a:t>nghìn</a:t>
            </a:r>
            <a:r>
              <a:rPr lang="en-US" sz="2800" dirty="0">
                <a:solidFill>
                  <a:prstClr val="black"/>
                </a:solidFill>
              </a:rPr>
              <a:t>, ta so </a:t>
            </a:r>
            <a:r>
              <a:rPr lang="en-US" sz="2800" dirty="0" err="1">
                <a:solidFill>
                  <a:prstClr val="black"/>
                </a:solidFill>
              </a:rPr>
              <a:t>sánh</a:t>
            </a:r>
            <a:r>
              <a:rPr lang="en-US" sz="2800" dirty="0">
                <a:solidFill>
                  <a:prstClr val="black"/>
                </a:solidFill>
              </a:rPr>
              <a:t> </a:t>
            </a:r>
            <a:r>
              <a:rPr lang="en-US" sz="2800" dirty="0" err="1">
                <a:solidFill>
                  <a:prstClr val="black"/>
                </a:solidFill>
              </a:rPr>
              <a:t>chữ</a:t>
            </a:r>
            <a:r>
              <a:rPr lang="en-US" sz="2800" dirty="0">
                <a:solidFill>
                  <a:prstClr val="black"/>
                </a:solidFill>
              </a:rPr>
              <a:t> </a:t>
            </a:r>
            <a:r>
              <a:rPr lang="en-US" sz="2800" dirty="0" err="1">
                <a:solidFill>
                  <a:prstClr val="black"/>
                </a:solidFill>
              </a:rPr>
              <a:t>số</a:t>
            </a:r>
            <a:r>
              <a:rPr lang="en-US" sz="2800" dirty="0">
                <a:solidFill>
                  <a:prstClr val="black"/>
                </a:solidFill>
              </a:rPr>
              <a:t> </a:t>
            </a:r>
            <a:r>
              <a:rPr lang="en-US" sz="2800" dirty="0" err="1">
                <a:solidFill>
                  <a:prstClr val="black"/>
                </a:solidFill>
              </a:rPr>
              <a:t>hàng</a:t>
            </a:r>
            <a:r>
              <a:rPr lang="en-US" sz="2800" dirty="0">
                <a:solidFill>
                  <a:prstClr val="black"/>
                </a:solidFill>
              </a:rPr>
              <a:t> </a:t>
            </a:r>
            <a:r>
              <a:rPr lang="en-US" sz="2800" dirty="0" err="1">
                <a:solidFill>
                  <a:prstClr val="black"/>
                </a:solidFill>
              </a:rPr>
              <a:t>trăm</a:t>
            </a:r>
            <a:r>
              <a:rPr lang="en-US" sz="2800" dirty="0">
                <a:solidFill>
                  <a:prstClr val="black"/>
                </a:solidFill>
              </a:rPr>
              <a:t> </a:t>
            </a:r>
            <a:r>
              <a:rPr lang="en-US" sz="2800" dirty="0" err="1">
                <a:solidFill>
                  <a:prstClr val="black"/>
                </a:solidFill>
              </a:rPr>
              <a:t>với</a:t>
            </a:r>
            <a:r>
              <a:rPr lang="en-US" sz="2800" dirty="0">
                <a:solidFill>
                  <a:prstClr val="black"/>
                </a:solidFill>
              </a:rPr>
              <a:t> 5. </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E67A44FA-0105-44A1-976E-59344CA22925}"/>
              </a:ext>
            </a:extLst>
          </p:cNvPr>
          <p:cNvPicPr>
            <a:picLocks noChangeAspect="1"/>
          </p:cNvPicPr>
          <p:nvPr/>
        </p:nvPicPr>
        <p:blipFill>
          <a:blip r:embed="rId2"/>
          <a:stretch>
            <a:fillRect/>
          </a:stretch>
        </p:blipFill>
        <p:spPr>
          <a:xfrm>
            <a:off x="457200" y="2633662"/>
            <a:ext cx="1619250" cy="1247775"/>
          </a:xfrm>
          <a:prstGeom prst="ellipse">
            <a:avLst/>
          </a:prstGeom>
          <a:ln>
            <a:noFill/>
          </a:ln>
          <a:effectLst>
            <a:softEdge rad="112500"/>
          </a:effectLst>
        </p:spPr>
      </p:pic>
      <p:sp>
        <p:nvSpPr>
          <p:cNvPr id="4" name="Rectangle 3">
            <a:extLst>
              <a:ext uri="{FF2B5EF4-FFF2-40B4-BE49-F238E27FC236}">
                <a16:creationId xmlns:a16="http://schemas.microsoft.com/office/drawing/2014/main" id="{90CD3192-A917-4F9F-911D-A040ADFDD99B}"/>
              </a:ext>
            </a:extLst>
          </p:cNvPr>
          <p:cNvSpPr/>
          <p:nvPr/>
        </p:nvSpPr>
        <p:spPr>
          <a:xfrm>
            <a:off x="5229225" y="619125"/>
            <a:ext cx="5781675" cy="3429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F9C483E-3640-4294-9832-4B6D684F78CF}"/>
              </a:ext>
            </a:extLst>
          </p:cNvPr>
          <p:cNvSpPr txBox="1"/>
          <p:nvPr/>
        </p:nvSpPr>
        <p:spPr>
          <a:xfrm>
            <a:off x="5343525" y="838200"/>
            <a:ext cx="1847850" cy="584775"/>
          </a:xfrm>
          <a:prstGeom prst="rect">
            <a:avLst/>
          </a:prstGeom>
          <a:noFill/>
        </p:spPr>
        <p:txBody>
          <a:bodyPr wrap="square" rtlCol="0">
            <a:spAutoFit/>
          </a:bodyPr>
          <a:lstStyle/>
          <a:p>
            <a:r>
              <a:rPr lang="en-US" sz="3200" b="1" dirty="0"/>
              <a:t>11 678</a:t>
            </a:r>
          </a:p>
        </p:txBody>
      </p:sp>
      <p:cxnSp>
        <p:nvCxnSpPr>
          <p:cNvPr id="7" name="Straight Arrow Connector 6">
            <a:extLst>
              <a:ext uri="{FF2B5EF4-FFF2-40B4-BE49-F238E27FC236}">
                <a16:creationId xmlns:a16="http://schemas.microsoft.com/office/drawing/2014/main" id="{2BEE7C0A-748F-43CB-B40D-836D2CEAACBD}"/>
              </a:ext>
            </a:extLst>
          </p:cNvPr>
          <p:cNvCxnSpPr>
            <a:cxnSpLocks/>
          </p:cNvCxnSpPr>
          <p:nvPr/>
        </p:nvCxnSpPr>
        <p:spPr>
          <a:xfrm>
            <a:off x="6610350" y="1133475"/>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0C51823-C4E7-4AAE-8D7F-6BA38636BBC8}"/>
              </a:ext>
            </a:extLst>
          </p:cNvPr>
          <p:cNvSpPr txBox="1"/>
          <p:nvPr/>
        </p:nvSpPr>
        <p:spPr>
          <a:xfrm>
            <a:off x="6896100" y="581025"/>
            <a:ext cx="1847850" cy="584775"/>
          </a:xfrm>
          <a:prstGeom prst="rect">
            <a:avLst/>
          </a:prstGeom>
          <a:noFill/>
        </p:spPr>
        <p:txBody>
          <a:bodyPr wrap="square" rtlCol="0">
            <a:spAutoFit/>
          </a:bodyPr>
          <a:lstStyle/>
          <a:p>
            <a:r>
              <a:rPr lang="en-US" sz="3200" b="1" dirty="0" err="1"/>
              <a:t>vì</a:t>
            </a:r>
            <a:r>
              <a:rPr lang="en-US" sz="3200" b="1" dirty="0"/>
              <a:t> 6 &gt; 5</a:t>
            </a:r>
          </a:p>
        </p:txBody>
      </p:sp>
      <p:sp>
        <p:nvSpPr>
          <p:cNvPr id="54" name="TextBox 53">
            <a:extLst>
              <a:ext uri="{FF2B5EF4-FFF2-40B4-BE49-F238E27FC236}">
                <a16:creationId xmlns:a16="http://schemas.microsoft.com/office/drawing/2014/main" id="{0B342A98-9940-4673-9C1E-A3076A38CDEE}"/>
              </a:ext>
            </a:extLst>
          </p:cNvPr>
          <p:cNvSpPr txBox="1"/>
          <p:nvPr/>
        </p:nvSpPr>
        <p:spPr>
          <a:xfrm>
            <a:off x="6734175" y="1104900"/>
            <a:ext cx="2381250" cy="584775"/>
          </a:xfrm>
          <a:prstGeom prst="rect">
            <a:avLst/>
          </a:prstGeom>
          <a:noFill/>
        </p:spPr>
        <p:txBody>
          <a:bodyPr wrap="square" rtlCol="0">
            <a:spAutoFit/>
          </a:bodyPr>
          <a:lstStyle/>
          <a:p>
            <a:r>
              <a:rPr lang="en-US" sz="3200" b="1" dirty="0" err="1"/>
              <a:t>làm</a:t>
            </a:r>
            <a:r>
              <a:rPr lang="en-US" sz="3200" b="1" dirty="0"/>
              <a:t> </a:t>
            </a:r>
            <a:r>
              <a:rPr lang="en-US" sz="3200" b="1" dirty="0" err="1"/>
              <a:t>tròn</a:t>
            </a:r>
            <a:r>
              <a:rPr lang="en-US" sz="3200" b="1" dirty="0"/>
              <a:t> </a:t>
            </a:r>
            <a:r>
              <a:rPr lang="en-US" sz="3200" b="1" dirty="0" err="1"/>
              <a:t>lên</a:t>
            </a:r>
            <a:endParaRPr lang="en-US" sz="3200" b="1" dirty="0"/>
          </a:p>
        </p:txBody>
      </p:sp>
      <p:sp>
        <p:nvSpPr>
          <p:cNvPr id="56" name="TextBox 55">
            <a:extLst>
              <a:ext uri="{FF2B5EF4-FFF2-40B4-BE49-F238E27FC236}">
                <a16:creationId xmlns:a16="http://schemas.microsoft.com/office/drawing/2014/main" id="{322317DC-13E8-447E-A332-7891C8A680E0}"/>
              </a:ext>
            </a:extLst>
          </p:cNvPr>
          <p:cNvSpPr txBox="1"/>
          <p:nvPr/>
        </p:nvSpPr>
        <p:spPr>
          <a:xfrm>
            <a:off x="9239250" y="885825"/>
            <a:ext cx="1847850" cy="584775"/>
          </a:xfrm>
          <a:prstGeom prst="rect">
            <a:avLst/>
          </a:prstGeom>
          <a:noFill/>
        </p:spPr>
        <p:txBody>
          <a:bodyPr wrap="square" rtlCol="0">
            <a:spAutoFit/>
          </a:bodyPr>
          <a:lstStyle/>
          <a:p>
            <a:r>
              <a:rPr lang="en-US" sz="3200" b="1" dirty="0"/>
              <a:t>12 000</a:t>
            </a:r>
          </a:p>
        </p:txBody>
      </p:sp>
      <p:sp>
        <p:nvSpPr>
          <p:cNvPr id="57" name="TextBox 56">
            <a:extLst>
              <a:ext uri="{FF2B5EF4-FFF2-40B4-BE49-F238E27FC236}">
                <a16:creationId xmlns:a16="http://schemas.microsoft.com/office/drawing/2014/main" id="{625E36A0-FF03-485A-9FCF-58D1E7DC7F03}"/>
              </a:ext>
            </a:extLst>
          </p:cNvPr>
          <p:cNvSpPr txBox="1"/>
          <p:nvPr/>
        </p:nvSpPr>
        <p:spPr>
          <a:xfrm>
            <a:off x="5372100" y="1914525"/>
            <a:ext cx="1847850" cy="584775"/>
          </a:xfrm>
          <a:prstGeom prst="rect">
            <a:avLst/>
          </a:prstGeom>
          <a:noFill/>
        </p:spPr>
        <p:txBody>
          <a:bodyPr wrap="square" rtlCol="0">
            <a:spAutoFit/>
          </a:bodyPr>
          <a:lstStyle/>
          <a:p>
            <a:r>
              <a:rPr lang="en-US" sz="3200" b="1" dirty="0"/>
              <a:t>11 204</a:t>
            </a:r>
          </a:p>
        </p:txBody>
      </p:sp>
      <p:cxnSp>
        <p:nvCxnSpPr>
          <p:cNvPr id="58" name="Straight Arrow Connector 57">
            <a:extLst>
              <a:ext uri="{FF2B5EF4-FFF2-40B4-BE49-F238E27FC236}">
                <a16:creationId xmlns:a16="http://schemas.microsoft.com/office/drawing/2014/main" id="{BD660088-252E-46A6-83BD-15F8E34A51FC}"/>
              </a:ext>
            </a:extLst>
          </p:cNvPr>
          <p:cNvCxnSpPr>
            <a:cxnSpLocks/>
          </p:cNvCxnSpPr>
          <p:nvPr/>
        </p:nvCxnSpPr>
        <p:spPr>
          <a:xfrm>
            <a:off x="6638925" y="2209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C64B618-90AC-44CE-AB4A-98CFB8908A9E}"/>
              </a:ext>
            </a:extLst>
          </p:cNvPr>
          <p:cNvSpPr txBox="1"/>
          <p:nvPr/>
        </p:nvSpPr>
        <p:spPr>
          <a:xfrm>
            <a:off x="6924675" y="1657350"/>
            <a:ext cx="1847850" cy="584775"/>
          </a:xfrm>
          <a:prstGeom prst="rect">
            <a:avLst/>
          </a:prstGeom>
          <a:noFill/>
        </p:spPr>
        <p:txBody>
          <a:bodyPr wrap="square" rtlCol="0">
            <a:spAutoFit/>
          </a:bodyPr>
          <a:lstStyle/>
          <a:p>
            <a:r>
              <a:rPr lang="en-US" sz="3200" b="1" dirty="0" err="1"/>
              <a:t>vì</a:t>
            </a:r>
            <a:r>
              <a:rPr lang="en-US" sz="3200" b="1" dirty="0"/>
              <a:t> 2 &lt; 5</a:t>
            </a:r>
          </a:p>
        </p:txBody>
      </p:sp>
      <p:sp>
        <p:nvSpPr>
          <p:cNvPr id="60" name="TextBox 59">
            <a:extLst>
              <a:ext uri="{FF2B5EF4-FFF2-40B4-BE49-F238E27FC236}">
                <a16:creationId xmlns:a16="http://schemas.microsoft.com/office/drawing/2014/main" id="{F1A49FB3-A077-4AAD-A010-656A891225E1}"/>
              </a:ext>
            </a:extLst>
          </p:cNvPr>
          <p:cNvSpPr txBox="1"/>
          <p:nvPr/>
        </p:nvSpPr>
        <p:spPr>
          <a:xfrm>
            <a:off x="6543674" y="2181225"/>
            <a:ext cx="2962275" cy="584775"/>
          </a:xfrm>
          <a:prstGeom prst="rect">
            <a:avLst/>
          </a:prstGeom>
          <a:noFill/>
        </p:spPr>
        <p:txBody>
          <a:bodyPr wrap="square" rtlCol="0">
            <a:spAutoFit/>
          </a:bodyPr>
          <a:lstStyle/>
          <a:p>
            <a:r>
              <a:rPr lang="en-US" sz="3200" b="1" dirty="0" err="1"/>
              <a:t>làm</a:t>
            </a:r>
            <a:r>
              <a:rPr lang="en-US" sz="3200" b="1" dirty="0"/>
              <a:t> </a:t>
            </a:r>
            <a:r>
              <a:rPr lang="en-US" sz="3200" b="1" dirty="0" err="1"/>
              <a:t>tròn</a:t>
            </a:r>
            <a:r>
              <a:rPr lang="en-US" sz="3200" b="1" dirty="0"/>
              <a:t> </a:t>
            </a:r>
            <a:r>
              <a:rPr lang="en-US" sz="3200" b="1" dirty="0" err="1"/>
              <a:t>xuống</a:t>
            </a:r>
            <a:endParaRPr lang="en-US" sz="3200" b="1" dirty="0"/>
          </a:p>
        </p:txBody>
      </p:sp>
      <p:sp>
        <p:nvSpPr>
          <p:cNvPr id="61" name="TextBox 60">
            <a:extLst>
              <a:ext uri="{FF2B5EF4-FFF2-40B4-BE49-F238E27FC236}">
                <a16:creationId xmlns:a16="http://schemas.microsoft.com/office/drawing/2014/main" id="{F4A8051D-DEFC-4281-96F6-E0B104B834EC}"/>
              </a:ext>
            </a:extLst>
          </p:cNvPr>
          <p:cNvSpPr txBox="1"/>
          <p:nvPr/>
        </p:nvSpPr>
        <p:spPr>
          <a:xfrm>
            <a:off x="9267825" y="1962150"/>
            <a:ext cx="1847850" cy="584775"/>
          </a:xfrm>
          <a:prstGeom prst="rect">
            <a:avLst/>
          </a:prstGeom>
          <a:noFill/>
        </p:spPr>
        <p:txBody>
          <a:bodyPr wrap="square" rtlCol="0">
            <a:spAutoFit/>
          </a:bodyPr>
          <a:lstStyle/>
          <a:p>
            <a:r>
              <a:rPr lang="en-US" sz="3200" b="1" dirty="0"/>
              <a:t>11 000</a:t>
            </a:r>
          </a:p>
        </p:txBody>
      </p:sp>
      <p:sp>
        <p:nvSpPr>
          <p:cNvPr id="62" name="TextBox 61">
            <a:extLst>
              <a:ext uri="{FF2B5EF4-FFF2-40B4-BE49-F238E27FC236}">
                <a16:creationId xmlns:a16="http://schemas.microsoft.com/office/drawing/2014/main" id="{95605A4A-957F-4672-B272-70A012F00306}"/>
              </a:ext>
            </a:extLst>
          </p:cNvPr>
          <p:cNvSpPr txBox="1"/>
          <p:nvPr/>
        </p:nvSpPr>
        <p:spPr>
          <a:xfrm>
            <a:off x="5400675" y="3057525"/>
            <a:ext cx="1847850" cy="584775"/>
          </a:xfrm>
          <a:prstGeom prst="rect">
            <a:avLst/>
          </a:prstGeom>
          <a:noFill/>
        </p:spPr>
        <p:txBody>
          <a:bodyPr wrap="square" rtlCol="0">
            <a:spAutoFit/>
          </a:bodyPr>
          <a:lstStyle/>
          <a:p>
            <a:r>
              <a:rPr lang="en-US" sz="3200" b="1" dirty="0"/>
              <a:t>11 515</a:t>
            </a:r>
          </a:p>
        </p:txBody>
      </p:sp>
      <p:cxnSp>
        <p:nvCxnSpPr>
          <p:cNvPr id="63" name="Straight Arrow Connector 62">
            <a:extLst>
              <a:ext uri="{FF2B5EF4-FFF2-40B4-BE49-F238E27FC236}">
                <a16:creationId xmlns:a16="http://schemas.microsoft.com/office/drawing/2014/main" id="{A8A148C6-4E5F-432C-B435-E2D7C3A0EE2E}"/>
              </a:ext>
            </a:extLst>
          </p:cNvPr>
          <p:cNvCxnSpPr>
            <a:cxnSpLocks/>
          </p:cNvCxnSpPr>
          <p:nvPr/>
        </p:nvCxnSpPr>
        <p:spPr>
          <a:xfrm>
            <a:off x="6667500" y="3352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647FB9C3-6784-47C9-891A-43B88AD540C4}"/>
              </a:ext>
            </a:extLst>
          </p:cNvPr>
          <p:cNvSpPr txBox="1"/>
          <p:nvPr/>
        </p:nvSpPr>
        <p:spPr>
          <a:xfrm>
            <a:off x="6953250" y="2800350"/>
            <a:ext cx="1847850" cy="584775"/>
          </a:xfrm>
          <a:prstGeom prst="rect">
            <a:avLst/>
          </a:prstGeom>
          <a:noFill/>
        </p:spPr>
        <p:txBody>
          <a:bodyPr wrap="square" rtlCol="0">
            <a:spAutoFit/>
          </a:bodyPr>
          <a:lstStyle/>
          <a:p>
            <a:r>
              <a:rPr lang="en-US" sz="3200" b="1" dirty="0" err="1"/>
              <a:t>vì</a:t>
            </a:r>
            <a:r>
              <a:rPr lang="en-US" sz="3200" b="1" dirty="0"/>
              <a:t> 5 = 5</a:t>
            </a:r>
          </a:p>
        </p:txBody>
      </p:sp>
      <p:sp>
        <p:nvSpPr>
          <p:cNvPr id="65" name="TextBox 64">
            <a:extLst>
              <a:ext uri="{FF2B5EF4-FFF2-40B4-BE49-F238E27FC236}">
                <a16:creationId xmlns:a16="http://schemas.microsoft.com/office/drawing/2014/main" id="{13B5CFFD-3DE5-4362-B7A2-CEAA6C336DC6}"/>
              </a:ext>
            </a:extLst>
          </p:cNvPr>
          <p:cNvSpPr txBox="1"/>
          <p:nvPr/>
        </p:nvSpPr>
        <p:spPr>
          <a:xfrm>
            <a:off x="6791325" y="3324225"/>
            <a:ext cx="2381250" cy="584775"/>
          </a:xfrm>
          <a:prstGeom prst="rect">
            <a:avLst/>
          </a:prstGeom>
          <a:noFill/>
        </p:spPr>
        <p:txBody>
          <a:bodyPr wrap="square" rtlCol="0">
            <a:spAutoFit/>
          </a:bodyPr>
          <a:lstStyle/>
          <a:p>
            <a:r>
              <a:rPr lang="en-US" sz="3200" b="1" dirty="0" err="1"/>
              <a:t>làm</a:t>
            </a:r>
            <a:r>
              <a:rPr lang="en-US" sz="3200" b="1" dirty="0"/>
              <a:t> </a:t>
            </a:r>
            <a:r>
              <a:rPr lang="en-US" sz="3200" b="1" dirty="0" err="1"/>
              <a:t>tròn</a:t>
            </a:r>
            <a:r>
              <a:rPr lang="en-US" sz="3200" b="1" dirty="0"/>
              <a:t> </a:t>
            </a:r>
            <a:r>
              <a:rPr lang="en-US" sz="3200" b="1" dirty="0" err="1"/>
              <a:t>lên</a:t>
            </a:r>
            <a:endParaRPr lang="en-US" sz="3200" b="1" dirty="0"/>
          </a:p>
        </p:txBody>
      </p:sp>
      <p:sp>
        <p:nvSpPr>
          <p:cNvPr id="66" name="TextBox 65">
            <a:extLst>
              <a:ext uri="{FF2B5EF4-FFF2-40B4-BE49-F238E27FC236}">
                <a16:creationId xmlns:a16="http://schemas.microsoft.com/office/drawing/2014/main" id="{947436D1-EA04-4F02-9A43-8179F42DE6E3}"/>
              </a:ext>
            </a:extLst>
          </p:cNvPr>
          <p:cNvSpPr txBox="1"/>
          <p:nvPr/>
        </p:nvSpPr>
        <p:spPr>
          <a:xfrm>
            <a:off x="9296400" y="3105150"/>
            <a:ext cx="1847850" cy="584775"/>
          </a:xfrm>
          <a:prstGeom prst="rect">
            <a:avLst/>
          </a:prstGeom>
          <a:noFill/>
        </p:spPr>
        <p:txBody>
          <a:bodyPr wrap="square" rtlCol="0">
            <a:spAutoFit/>
          </a:bodyPr>
          <a:lstStyle/>
          <a:p>
            <a:r>
              <a:rPr lang="en-US" sz="3200" b="1" dirty="0"/>
              <a:t>12 000</a:t>
            </a:r>
          </a:p>
        </p:txBody>
      </p:sp>
      <p:sp>
        <p:nvSpPr>
          <p:cNvPr id="67" name="TextBox 66">
            <a:extLst>
              <a:ext uri="{FF2B5EF4-FFF2-40B4-BE49-F238E27FC236}">
                <a16:creationId xmlns:a16="http://schemas.microsoft.com/office/drawing/2014/main" id="{53E13C0C-4554-47EE-AD43-C7C7115BA018}"/>
              </a:ext>
            </a:extLst>
          </p:cNvPr>
          <p:cNvSpPr txBox="1"/>
          <p:nvPr/>
        </p:nvSpPr>
        <p:spPr>
          <a:xfrm>
            <a:off x="430875" y="4272093"/>
            <a:ext cx="11174566" cy="2169814"/>
          </a:xfrm>
          <a:custGeom>
            <a:avLst/>
            <a:gdLst>
              <a:gd name="connsiteX0" fmla="*/ 0 w 11174566"/>
              <a:gd name="connsiteY0" fmla="*/ 361643 h 2169814"/>
              <a:gd name="connsiteX1" fmla="*/ 361643 w 11174566"/>
              <a:gd name="connsiteY1" fmla="*/ 0 h 2169814"/>
              <a:gd name="connsiteX2" fmla="*/ 10812923 w 11174566"/>
              <a:gd name="connsiteY2" fmla="*/ 0 h 2169814"/>
              <a:gd name="connsiteX3" fmla="*/ 11174566 w 11174566"/>
              <a:gd name="connsiteY3" fmla="*/ 361643 h 2169814"/>
              <a:gd name="connsiteX4" fmla="*/ 11174566 w 11174566"/>
              <a:gd name="connsiteY4" fmla="*/ 1808171 h 2169814"/>
              <a:gd name="connsiteX5" fmla="*/ 10812923 w 11174566"/>
              <a:gd name="connsiteY5" fmla="*/ 2169814 h 2169814"/>
              <a:gd name="connsiteX6" fmla="*/ 361643 w 11174566"/>
              <a:gd name="connsiteY6" fmla="*/ 2169814 h 2169814"/>
              <a:gd name="connsiteX7" fmla="*/ 0 w 11174566"/>
              <a:gd name="connsiteY7" fmla="*/ 1808171 h 2169814"/>
              <a:gd name="connsiteX8" fmla="*/ 0 w 11174566"/>
              <a:gd name="connsiteY8" fmla="*/ 361643 h 2169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566" h="2169814" fill="none" extrusionOk="0">
                <a:moveTo>
                  <a:pt x="0" y="361643"/>
                </a:moveTo>
                <a:cubicBezTo>
                  <a:pt x="-5693" y="191256"/>
                  <a:pt x="191002" y="2492"/>
                  <a:pt x="361643" y="0"/>
                </a:cubicBezTo>
                <a:cubicBezTo>
                  <a:pt x="3161961" y="149005"/>
                  <a:pt x="7148834" y="124578"/>
                  <a:pt x="10812923" y="0"/>
                </a:cubicBezTo>
                <a:cubicBezTo>
                  <a:pt x="10991992" y="11369"/>
                  <a:pt x="11207432" y="154450"/>
                  <a:pt x="11174566" y="361643"/>
                </a:cubicBezTo>
                <a:cubicBezTo>
                  <a:pt x="11123317" y="750874"/>
                  <a:pt x="11044392" y="1606421"/>
                  <a:pt x="11174566" y="1808171"/>
                </a:cubicBezTo>
                <a:cubicBezTo>
                  <a:pt x="11175147" y="2020313"/>
                  <a:pt x="11025444" y="2174846"/>
                  <a:pt x="10812923" y="2169814"/>
                </a:cubicBezTo>
                <a:cubicBezTo>
                  <a:pt x="6418654" y="2139929"/>
                  <a:pt x="3761177" y="2112299"/>
                  <a:pt x="361643" y="2169814"/>
                </a:cubicBezTo>
                <a:cubicBezTo>
                  <a:pt x="177044" y="2188734"/>
                  <a:pt x="6770" y="1991863"/>
                  <a:pt x="0" y="1808171"/>
                </a:cubicBezTo>
                <a:cubicBezTo>
                  <a:pt x="60982" y="1546562"/>
                  <a:pt x="98139" y="1034358"/>
                  <a:pt x="0" y="361643"/>
                </a:cubicBezTo>
                <a:close/>
              </a:path>
              <a:path w="11174566" h="2169814" stroke="0" extrusionOk="0">
                <a:moveTo>
                  <a:pt x="0" y="361643"/>
                </a:moveTo>
                <a:cubicBezTo>
                  <a:pt x="-9234" y="198552"/>
                  <a:pt x="182987" y="26200"/>
                  <a:pt x="361643" y="0"/>
                </a:cubicBezTo>
                <a:cubicBezTo>
                  <a:pt x="5278830" y="58716"/>
                  <a:pt x="6879345" y="104861"/>
                  <a:pt x="10812923" y="0"/>
                </a:cubicBezTo>
                <a:cubicBezTo>
                  <a:pt x="11011285" y="4300"/>
                  <a:pt x="11169846" y="164578"/>
                  <a:pt x="11174566" y="361643"/>
                </a:cubicBezTo>
                <a:cubicBezTo>
                  <a:pt x="11229214" y="549597"/>
                  <a:pt x="11051673" y="1211456"/>
                  <a:pt x="11174566" y="1808171"/>
                </a:cubicBezTo>
                <a:cubicBezTo>
                  <a:pt x="11156577" y="2004689"/>
                  <a:pt x="11040352" y="2181935"/>
                  <a:pt x="10812923" y="2169814"/>
                </a:cubicBezTo>
                <a:cubicBezTo>
                  <a:pt x="7690502" y="2309187"/>
                  <a:pt x="4533826" y="2055394"/>
                  <a:pt x="361643" y="2169814"/>
                </a:cubicBezTo>
                <a:cubicBezTo>
                  <a:pt x="168334" y="2193770"/>
                  <a:pt x="22179" y="2012323"/>
                  <a:pt x="0" y="1808171"/>
                </a:cubicBezTo>
                <a:cubicBezTo>
                  <a:pt x="32035" y="1653089"/>
                  <a:pt x="94540" y="969032"/>
                  <a:pt x="0" y="361643"/>
                </a:cubicBezTo>
                <a:close/>
              </a:path>
            </a:pathLst>
          </a:custGeom>
          <a:solidFill>
            <a:srgbClr val="FBC5ED"/>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pPr>
            <a:r>
              <a:rPr lang="vi-VN" sz="3200" b="1" dirty="0">
                <a:solidFill>
                  <a:prstClr val="black"/>
                </a:solidFill>
                <a:latin typeface="Calibri" panose="020F0502020204030204" pitchFamily="34" charset="0"/>
                <a:cs typeface="Calibri" panose="020F0502020204030204" pitchFamily="34" charset="0"/>
              </a:rPr>
              <a:t>Khi làm tròn số đến hàng nghìn, ta so sánh chữ số hàng trăm với 5. Nếu chữ số hàng trăm bé hơn 5 thì làm tròn xuống, còn lại thì làm tròn lên. Ví dụ: </a:t>
            </a:r>
            <a:endPar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63455533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circle(in)">
                                      <p:cBhvr>
                                        <p:cTn id="7" dur="20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7">
                                            <p:txEl>
                                              <p:pRg st="0" end="0"/>
                                            </p:txEl>
                                          </p:spTgt>
                                        </p:tgtEl>
                                        <p:attrNameLst>
                                          <p:attrName>style.visibility</p:attrName>
                                        </p:attrNameLst>
                                      </p:cBhvr>
                                      <p:to>
                                        <p:strVal val="visible"/>
                                      </p:to>
                                    </p:set>
                                    <p:animEffect transition="in" filter="fade">
                                      <p:cBhvr>
                                        <p:cTn id="27" dur="500"/>
                                        <p:tgtEl>
                                          <p:spTgt spid="4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4">
                                            <p:txEl>
                                              <p:pRg st="0" end="0"/>
                                            </p:txEl>
                                          </p:spTgt>
                                        </p:tgtEl>
                                        <p:attrNameLst>
                                          <p:attrName>style.visibility</p:attrName>
                                        </p:attrNameLst>
                                      </p:cBhvr>
                                      <p:to>
                                        <p:strVal val="visible"/>
                                      </p:to>
                                    </p:set>
                                    <p:animEffect transition="in" filter="fade">
                                      <p:cBhvr>
                                        <p:cTn id="32" dur="500"/>
                                        <p:tgtEl>
                                          <p:spTgt spid="5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6">
                                            <p:txEl>
                                              <p:pRg st="0" end="0"/>
                                            </p:txEl>
                                          </p:spTgt>
                                        </p:tgtEl>
                                        <p:attrNameLst>
                                          <p:attrName>style.visibility</p:attrName>
                                        </p:attrNameLst>
                                      </p:cBhvr>
                                      <p:to>
                                        <p:strVal val="visible"/>
                                      </p:to>
                                    </p:set>
                                    <p:animEffect transition="in" filter="fade">
                                      <p:cBhvr>
                                        <p:cTn id="37" dur="500"/>
                                        <p:tgtEl>
                                          <p:spTgt spid="5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7">
                                            <p:txEl>
                                              <p:pRg st="0" end="0"/>
                                            </p:txEl>
                                          </p:spTgt>
                                        </p:tgtEl>
                                        <p:attrNameLst>
                                          <p:attrName>style.visibility</p:attrName>
                                        </p:attrNameLst>
                                      </p:cBhvr>
                                      <p:to>
                                        <p:strVal val="visible"/>
                                      </p:to>
                                    </p:set>
                                    <p:animEffect transition="in" filter="fade">
                                      <p:cBhvr>
                                        <p:cTn id="42" dur="500"/>
                                        <p:tgtEl>
                                          <p:spTgt spid="5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left)">
                                      <p:cBhvr>
                                        <p:cTn id="47" dur="500"/>
                                        <p:tgtEl>
                                          <p:spTgt spid="5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9">
                                            <p:txEl>
                                              <p:pRg st="0" end="0"/>
                                            </p:txEl>
                                          </p:spTgt>
                                        </p:tgtEl>
                                        <p:attrNameLst>
                                          <p:attrName>style.visibility</p:attrName>
                                        </p:attrNameLst>
                                      </p:cBhvr>
                                      <p:to>
                                        <p:strVal val="visible"/>
                                      </p:to>
                                    </p:set>
                                    <p:animEffect transition="in" filter="fade">
                                      <p:cBhvr>
                                        <p:cTn id="52" dur="500"/>
                                        <p:tgtEl>
                                          <p:spTgt spid="5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0">
                                            <p:txEl>
                                              <p:pRg st="0" end="0"/>
                                            </p:txEl>
                                          </p:spTgt>
                                        </p:tgtEl>
                                        <p:attrNameLst>
                                          <p:attrName>style.visibility</p:attrName>
                                        </p:attrNameLst>
                                      </p:cBhvr>
                                      <p:to>
                                        <p:strVal val="visible"/>
                                      </p:to>
                                    </p:set>
                                    <p:animEffect transition="in" filter="fade">
                                      <p:cBhvr>
                                        <p:cTn id="57" dur="500"/>
                                        <p:tgtEl>
                                          <p:spTgt spid="6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61">
                                            <p:txEl>
                                              <p:pRg st="0" end="0"/>
                                            </p:txEl>
                                          </p:spTgt>
                                        </p:tgtEl>
                                        <p:attrNameLst>
                                          <p:attrName>style.visibility</p:attrName>
                                        </p:attrNameLst>
                                      </p:cBhvr>
                                      <p:to>
                                        <p:strVal val="visible"/>
                                      </p:to>
                                    </p:set>
                                    <p:animEffect transition="in" filter="fade">
                                      <p:cBhvr>
                                        <p:cTn id="62" dur="500"/>
                                        <p:tgtEl>
                                          <p:spTgt spid="61">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2">
                                            <p:txEl>
                                              <p:pRg st="0" end="0"/>
                                            </p:txEl>
                                          </p:spTgt>
                                        </p:tgtEl>
                                        <p:attrNameLst>
                                          <p:attrName>style.visibility</p:attrName>
                                        </p:attrNameLst>
                                      </p:cBhvr>
                                      <p:to>
                                        <p:strVal val="visible"/>
                                      </p:to>
                                    </p:set>
                                    <p:animEffect transition="in" filter="fade">
                                      <p:cBhvr>
                                        <p:cTn id="67" dur="500"/>
                                        <p:tgtEl>
                                          <p:spTgt spid="6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wipe(left)">
                                      <p:cBhvr>
                                        <p:cTn id="72" dur="5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64">
                                            <p:txEl>
                                              <p:pRg st="0" end="0"/>
                                            </p:txEl>
                                          </p:spTgt>
                                        </p:tgtEl>
                                        <p:attrNameLst>
                                          <p:attrName>style.visibility</p:attrName>
                                        </p:attrNameLst>
                                      </p:cBhvr>
                                      <p:to>
                                        <p:strVal val="visible"/>
                                      </p:to>
                                    </p:set>
                                    <p:animEffect transition="in" filter="fade">
                                      <p:cBhvr>
                                        <p:cTn id="77" dur="500"/>
                                        <p:tgtEl>
                                          <p:spTgt spid="64">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65">
                                            <p:txEl>
                                              <p:pRg st="0" end="0"/>
                                            </p:txEl>
                                          </p:spTgt>
                                        </p:tgtEl>
                                        <p:attrNameLst>
                                          <p:attrName>style.visibility</p:attrName>
                                        </p:attrNameLst>
                                      </p:cBhvr>
                                      <p:to>
                                        <p:strVal val="visible"/>
                                      </p:to>
                                    </p:set>
                                    <p:animEffect transition="in" filter="fade">
                                      <p:cBhvr>
                                        <p:cTn id="82" dur="500"/>
                                        <p:tgtEl>
                                          <p:spTgt spid="65">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6">
                                            <p:txEl>
                                              <p:pRg st="0" end="0"/>
                                            </p:txEl>
                                          </p:spTgt>
                                        </p:tgtEl>
                                        <p:attrNameLst>
                                          <p:attrName>style.visibility</p:attrName>
                                        </p:attrNameLst>
                                      </p:cBhvr>
                                      <p:to>
                                        <p:strVal val="visible"/>
                                      </p:to>
                                    </p:set>
                                    <p:animEffect transition="in" filter="fade">
                                      <p:cBhvr>
                                        <p:cTn id="87" dur="500"/>
                                        <p:tgtEl>
                                          <p:spTgt spid="66">
                                            <p:txEl>
                                              <p:pRg st="0" end="0"/>
                                            </p:txEl>
                                          </p:spTgt>
                                        </p:tgtEl>
                                      </p:cBhvr>
                                    </p:animEffect>
                                  </p:childTnLst>
                                </p:cTn>
                              </p:par>
                            </p:childTnLst>
                          </p:cTn>
                        </p:par>
                        <p:par>
                          <p:cTn id="88" fill="hold">
                            <p:stCondLst>
                              <p:cond delay="500"/>
                            </p:stCondLst>
                            <p:childTnLst>
                              <p:par>
                                <p:cTn id="89" presetID="53" presetClass="entr" presetSubtype="16" fill="hold" grpId="0" nodeType="afterEffect">
                                  <p:stCondLst>
                                    <p:cond delay="0"/>
                                  </p:stCondLst>
                                  <p:childTnLst>
                                    <p:set>
                                      <p:cBhvr>
                                        <p:cTn id="90" dur="1" fill="hold">
                                          <p:stCondLst>
                                            <p:cond delay="0"/>
                                          </p:stCondLst>
                                        </p:cTn>
                                        <p:tgtEl>
                                          <p:spTgt spid="67"/>
                                        </p:tgtEl>
                                        <p:attrNameLst>
                                          <p:attrName>style.visibility</p:attrName>
                                        </p:attrNameLst>
                                      </p:cBhvr>
                                      <p:to>
                                        <p:strVal val="visible"/>
                                      </p:to>
                                    </p:set>
                                    <p:anim calcmode="lin" valueType="num">
                                      <p:cBhvr>
                                        <p:cTn id="91" dur="500" fill="hold"/>
                                        <p:tgtEl>
                                          <p:spTgt spid="67"/>
                                        </p:tgtEl>
                                        <p:attrNameLst>
                                          <p:attrName>ppt_w</p:attrName>
                                        </p:attrNameLst>
                                      </p:cBhvr>
                                      <p:tavLst>
                                        <p:tav tm="0">
                                          <p:val>
                                            <p:fltVal val="0"/>
                                          </p:val>
                                        </p:tav>
                                        <p:tav tm="100000">
                                          <p:val>
                                            <p:strVal val="#ppt_w"/>
                                          </p:val>
                                        </p:tav>
                                      </p:tavLst>
                                    </p:anim>
                                    <p:anim calcmode="lin" valueType="num">
                                      <p:cBhvr>
                                        <p:cTn id="92" dur="500" fill="hold"/>
                                        <p:tgtEl>
                                          <p:spTgt spid="67"/>
                                        </p:tgtEl>
                                        <p:attrNameLst>
                                          <p:attrName>ppt_h</p:attrName>
                                        </p:attrNameLst>
                                      </p:cBhvr>
                                      <p:tavLst>
                                        <p:tav tm="0">
                                          <p:val>
                                            <p:fltVal val="0"/>
                                          </p:val>
                                        </p:tav>
                                        <p:tav tm="100000">
                                          <p:val>
                                            <p:strVal val="#ppt_h"/>
                                          </p:val>
                                        </p:tav>
                                      </p:tavLst>
                                    </p:anim>
                                    <p:animEffect transition="in" filter="fade">
                                      <p:cBhvr>
                                        <p:cTn id="9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 grpId="0" animBg="1"/>
      <p:bldP spid="6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Rectangle: Rounded Corners 760">
            <a:extLst>
              <a:ext uri="{FF2B5EF4-FFF2-40B4-BE49-F238E27FC236}">
                <a16:creationId xmlns:a16="http://schemas.microsoft.com/office/drawing/2014/main" id="{B32ECB00-DB7D-71A8-6132-6C18F9FA47DB}"/>
              </a:ext>
            </a:extLst>
          </p:cNvPr>
          <p:cNvSpPr/>
          <p:nvPr/>
        </p:nvSpPr>
        <p:spPr>
          <a:xfrm>
            <a:off x="209391" y="291281"/>
            <a:ext cx="11817344" cy="6275438"/>
          </a:xfrm>
          <a:prstGeom prst="roundRect">
            <a:avLst>
              <a:gd name="adj" fmla="val 9491"/>
            </a:avLst>
          </a:prstGeom>
          <a:solidFill>
            <a:schemeClr val="bg1">
              <a:alpha val="7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Rounded Rectangular Callout 2">
            <a:extLst>
              <a:ext uri="{FF2B5EF4-FFF2-40B4-BE49-F238E27FC236}">
                <a16:creationId xmlns:a16="http://schemas.microsoft.com/office/drawing/2014/main" id="{0B1BA3C7-540B-405D-A351-9D052E4C9AF0}"/>
              </a:ext>
            </a:extLst>
          </p:cNvPr>
          <p:cNvSpPr/>
          <p:nvPr/>
        </p:nvSpPr>
        <p:spPr>
          <a:xfrm>
            <a:off x="1085850" y="752475"/>
            <a:ext cx="4019549" cy="1615440"/>
          </a:xfrm>
          <a:prstGeom prst="wedgeRoundRectCallout">
            <a:avLst>
              <a:gd name="adj1" fmla="val -46905"/>
              <a:gd name="adj2" fmla="val 70561"/>
              <a:gd name="adj3" fmla="val 16667"/>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en-US" sz="2800" dirty="0">
                <a:solidFill>
                  <a:prstClr val="black"/>
                </a:solidFill>
              </a:rPr>
              <a:t>Khi </a:t>
            </a:r>
            <a:r>
              <a:rPr lang="en-US" sz="2800" dirty="0" err="1">
                <a:solidFill>
                  <a:prstClr val="black"/>
                </a:solidFill>
              </a:rPr>
              <a:t>làm</a:t>
            </a:r>
            <a:r>
              <a:rPr lang="en-US" sz="2800" dirty="0">
                <a:solidFill>
                  <a:prstClr val="black"/>
                </a:solidFill>
              </a:rPr>
              <a:t> </a:t>
            </a:r>
            <a:r>
              <a:rPr lang="en-US" sz="2800" dirty="0" err="1">
                <a:solidFill>
                  <a:prstClr val="black"/>
                </a:solidFill>
              </a:rPr>
              <a:t>tròn</a:t>
            </a:r>
            <a:r>
              <a:rPr lang="en-US" sz="2800" dirty="0">
                <a:solidFill>
                  <a:prstClr val="black"/>
                </a:solidFill>
              </a:rPr>
              <a:t> </a:t>
            </a:r>
            <a:r>
              <a:rPr lang="en-US" sz="2800" dirty="0" err="1">
                <a:solidFill>
                  <a:prstClr val="black"/>
                </a:solidFill>
              </a:rPr>
              <a:t>số</a:t>
            </a:r>
            <a:r>
              <a:rPr lang="en-US" sz="2800" dirty="0">
                <a:solidFill>
                  <a:prstClr val="black"/>
                </a:solidFill>
              </a:rPr>
              <a:t> </a:t>
            </a:r>
            <a:r>
              <a:rPr lang="en-US" sz="2800" dirty="0" err="1">
                <a:solidFill>
                  <a:prstClr val="black"/>
                </a:solidFill>
              </a:rPr>
              <a:t>đến</a:t>
            </a:r>
            <a:r>
              <a:rPr lang="en-US" sz="2800" dirty="0">
                <a:solidFill>
                  <a:prstClr val="black"/>
                </a:solidFill>
              </a:rPr>
              <a:t> </a:t>
            </a:r>
            <a:r>
              <a:rPr lang="en-US" sz="2800" dirty="0" err="1">
                <a:solidFill>
                  <a:prstClr val="black"/>
                </a:solidFill>
              </a:rPr>
              <a:t>hàng</a:t>
            </a:r>
            <a:r>
              <a:rPr lang="en-US" sz="2800" dirty="0">
                <a:solidFill>
                  <a:prstClr val="black"/>
                </a:solidFill>
              </a:rPr>
              <a:t> </a:t>
            </a:r>
            <a:r>
              <a:rPr lang="en-US" sz="2800" dirty="0" err="1">
                <a:solidFill>
                  <a:prstClr val="black"/>
                </a:solidFill>
              </a:rPr>
              <a:t>chục</a:t>
            </a:r>
            <a:r>
              <a:rPr lang="en-US" sz="2800" dirty="0">
                <a:solidFill>
                  <a:prstClr val="black"/>
                </a:solidFill>
              </a:rPr>
              <a:t> </a:t>
            </a:r>
            <a:r>
              <a:rPr lang="en-US" sz="2800" dirty="0" err="1">
                <a:solidFill>
                  <a:prstClr val="black"/>
                </a:solidFill>
              </a:rPr>
              <a:t>nghìn</a:t>
            </a:r>
            <a:r>
              <a:rPr lang="en-US" sz="2800" dirty="0">
                <a:solidFill>
                  <a:prstClr val="black"/>
                </a:solidFill>
              </a:rPr>
              <a:t>, ta so </a:t>
            </a:r>
            <a:r>
              <a:rPr lang="en-US" sz="2800" dirty="0" err="1">
                <a:solidFill>
                  <a:prstClr val="black"/>
                </a:solidFill>
              </a:rPr>
              <a:t>sánh</a:t>
            </a:r>
            <a:r>
              <a:rPr lang="en-US" sz="2800" dirty="0">
                <a:solidFill>
                  <a:prstClr val="black"/>
                </a:solidFill>
              </a:rPr>
              <a:t> </a:t>
            </a:r>
            <a:r>
              <a:rPr lang="en-US" sz="2800" dirty="0" err="1">
                <a:solidFill>
                  <a:prstClr val="black"/>
                </a:solidFill>
              </a:rPr>
              <a:t>chữ</a:t>
            </a:r>
            <a:r>
              <a:rPr lang="en-US" sz="2800" dirty="0">
                <a:solidFill>
                  <a:prstClr val="black"/>
                </a:solidFill>
              </a:rPr>
              <a:t> </a:t>
            </a:r>
            <a:r>
              <a:rPr lang="en-US" sz="2800" dirty="0" err="1">
                <a:solidFill>
                  <a:prstClr val="black"/>
                </a:solidFill>
              </a:rPr>
              <a:t>số</a:t>
            </a:r>
            <a:r>
              <a:rPr lang="en-US" sz="2800" dirty="0">
                <a:solidFill>
                  <a:prstClr val="black"/>
                </a:solidFill>
              </a:rPr>
              <a:t> </a:t>
            </a:r>
            <a:r>
              <a:rPr lang="en-US" sz="2800" dirty="0" err="1">
                <a:solidFill>
                  <a:prstClr val="black"/>
                </a:solidFill>
              </a:rPr>
              <a:t>hàng</a:t>
            </a:r>
            <a:r>
              <a:rPr lang="en-US" sz="2800" dirty="0">
                <a:solidFill>
                  <a:prstClr val="black"/>
                </a:solidFill>
              </a:rPr>
              <a:t> </a:t>
            </a:r>
            <a:r>
              <a:rPr lang="en-US" sz="2800" dirty="0" err="1">
                <a:solidFill>
                  <a:prstClr val="black"/>
                </a:solidFill>
              </a:rPr>
              <a:t>nghìn</a:t>
            </a:r>
            <a:r>
              <a:rPr lang="en-US" sz="2800" dirty="0">
                <a:solidFill>
                  <a:prstClr val="black"/>
                </a:solidFill>
              </a:rPr>
              <a:t> </a:t>
            </a:r>
            <a:r>
              <a:rPr lang="en-US" sz="2800" dirty="0" err="1">
                <a:solidFill>
                  <a:prstClr val="black"/>
                </a:solidFill>
              </a:rPr>
              <a:t>với</a:t>
            </a:r>
            <a:r>
              <a:rPr lang="en-US" sz="2800" dirty="0">
                <a:solidFill>
                  <a:prstClr val="black"/>
                </a:solidFill>
              </a:rPr>
              <a:t> 5. </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E67A44FA-0105-44A1-976E-59344CA22925}"/>
              </a:ext>
            </a:extLst>
          </p:cNvPr>
          <p:cNvPicPr>
            <a:picLocks noChangeAspect="1"/>
          </p:cNvPicPr>
          <p:nvPr/>
        </p:nvPicPr>
        <p:blipFill>
          <a:blip r:embed="rId2"/>
          <a:stretch>
            <a:fillRect/>
          </a:stretch>
        </p:blipFill>
        <p:spPr>
          <a:xfrm>
            <a:off x="457200" y="2633662"/>
            <a:ext cx="1619250" cy="1247775"/>
          </a:xfrm>
          <a:prstGeom prst="ellipse">
            <a:avLst/>
          </a:prstGeom>
          <a:ln>
            <a:noFill/>
          </a:ln>
          <a:effectLst>
            <a:softEdge rad="112500"/>
          </a:effectLst>
        </p:spPr>
      </p:pic>
      <p:sp>
        <p:nvSpPr>
          <p:cNvPr id="4" name="Rectangle 3">
            <a:extLst>
              <a:ext uri="{FF2B5EF4-FFF2-40B4-BE49-F238E27FC236}">
                <a16:creationId xmlns:a16="http://schemas.microsoft.com/office/drawing/2014/main" id="{90CD3192-A917-4F9F-911D-A040ADFDD99B}"/>
              </a:ext>
            </a:extLst>
          </p:cNvPr>
          <p:cNvSpPr/>
          <p:nvPr/>
        </p:nvSpPr>
        <p:spPr>
          <a:xfrm>
            <a:off x="5229225" y="619125"/>
            <a:ext cx="5781675" cy="3429000"/>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6F9C483E-3640-4294-9832-4B6D684F78CF}"/>
              </a:ext>
            </a:extLst>
          </p:cNvPr>
          <p:cNvSpPr txBox="1"/>
          <p:nvPr/>
        </p:nvSpPr>
        <p:spPr>
          <a:xfrm>
            <a:off x="5343525" y="83820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11 678</a:t>
            </a:r>
          </a:p>
        </p:txBody>
      </p:sp>
      <p:cxnSp>
        <p:nvCxnSpPr>
          <p:cNvPr id="7" name="Straight Arrow Connector 6">
            <a:extLst>
              <a:ext uri="{FF2B5EF4-FFF2-40B4-BE49-F238E27FC236}">
                <a16:creationId xmlns:a16="http://schemas.microsoft.com/office/drawing/2014/main" id="{2BEE7C0A-748F-43CB-B40D-836D2CEAACBD}"/>
              </a:ext>
            </a:extLst>
          </p:cNvPr>
          <p:cNvCxnSpPr>
            <a:cxnSpLocks/>
          </p:cNvCxnSpPr>
          <p:nvPr/>
        </p:nvCxnSpPr>
        <p:spPr>
          <a:xfrm>
            <a:off x="6610350" y="1133475"/>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D0C51823-C4E7-4AAE-8D7F-6BA38636BBC8}"/>
              </a:ext>
            </a:extLst>
          </p:cNvPr>
          <p:cNvSpPr txBox="1"/>
          <p:nvPr/>
        </p:nvSpPr>
        <p:spPr>
          <a:xfrm>
            <a:off x="6896100" y="5810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1 &lt; 5</a:t>
            </a:r>
          </a:p>
        </p:txBody>
      </p:sp>
      <p:sp>
        <p:nvSpPr>
          <p:cNvPr id="54" name="TextBox 53">
            <a:extLst>
              <a:ext uri="{FF2B5EF4-FFF2-40B4-BE49-F238E27FC236}">
                <a16:creationId xmlns:a16="http://schemas.microsoft.com/office/drawing/2014/main" id="{0B342A98-9940-4673-9C1E-A3076A38CDEE}"/>
              </a:ext>
            </a:extLst>
          </p:cNvPr>
          <p:cNvSpPr txBox="1"/>
          <p:nvPr/>
        </p:nvSpPr>
        <p:spPr>
          <a:xfrm>
            <a:off x="6553199" y="1114425"/>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xuống</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6" name="TextBox 55">
            <a:extLst>
              <a:ext uri="{FF2B5EF4-FFF2-40B4-BE49-F238E27FC236}">
                <a16:creationId xmlns:a16="http://schemas.microsoft.com/office/drawing/2014/main" id="{322317DC-13E8-447E-A332-7891C8A680E0}"/>
              </a:ext>
            </a:extLst>
          </p:cNvPr>
          <p:cNvSpPr txBox="1"/>
          <p:nvPr/>
        </p:nvSpPr>
        <p:spPr>
          <a:xfrm>
            <a:off x="9239250" y="8858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10 000</a:t>
            </a:r>
          </a:p>
        </p:txBody>
      </p:sp>
      <p:sp>
        <p:nvSpPr>
          <p:cNvPr id="57" name="TextBox 56">
            <a:extLst>
              <a:ext uri="{FF2B5EF4-FFF2-40B4-BE49-F238E27FC236}">
                <a16:creationId xmlns:a16="http://schemas.microsoft.com/office/drawing/2014/main" id="{625E36A0-FF03-485A-9FCF-58D1E7DC7F03}"/>
              </a:ext>
            </a:extLst>
          </p:cNvPr>
          <p:cNvSpPr txBox="1"/>
          <p:nvPr/>
        </p:nvSpPr>
        <p:spPr>
          <a:xfrm>
            <a:off x="5372100" y="1914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17 051</a:t>
            </a:r>
          </a:p>
        </p:txBody>
      </p:sp>
      <p:cxnSp>
        <p:nvCxnSpPr>
          <p:cNvPr id="58" name="Straight Arrow Connector 57">
            <a:extLst>
              <a:ext uri="{FF2B5EF4-FFF2-40B4-BE49-F238E27FC236}">
                <a16:creationId xmlns:a16="http://schemas.microsoft.com/office/drawing/2014/main" id="{BD660088-252E-46A6-83BD-15F8E34A51FC}"/>
              </a:ext>
            </a:extLst>
          </p:cNvPr>
          <p:cNvCxnSpPr>
            <a:cxnSpLocks/>
          </p:cNvCxnSpPr>
          <p:nvPr/>
        </p:nvCxnSpPr>
        <p:spPr>
          <a:xfrm>
            <a:off x="6638925" y="2209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8C64B618-90AC-44CE-AB4A-98CFB8908A9E}"/>
              </a:ext>
            </a:extLst>
          </p:cNvPr>
          <p:cNvSpPr txBox="1"/>
          <p:nvPr/>
        </p:nvSpPr>
        <p:spPr>
          <a:xfrm>
            <a:off x="6924675" y="1657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7 &gt; 5</a:t>
            </a:r>
          </a:p>
        </p:txBody>
      </p:sp>
      <p:sp>
        <p:nvSpPr>
          <p:cNvPr id="60" name="TextBox 59">
            <a:extLst>
              <a:ext uri="{FF2B5EF4-FFF2-40B4-BE49-F238E27FC236}">
                <a16:creationId xmlns:a16="http://schemas.microsoft.com/office/drawing/2014/main" id="{F1A49FB3-A077-4AAD-A010-656A891225E1}"/>
              </a:ext>
            </a:extLst>
          </p:cNvPr>
          <p:cNvSpPr txBox="1"/>
          <p:nvPr/>
        </p:nvSpPr>
        <p:spPr>
          <a:xfrm>
            <a:off x="6543674" y="2181225"/>
            <a:ext cx="296227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1" name="TextBox 60">
            <a:extLst>
              <a:ext uri="{FF2B5EF4-FFF2-40B4-BE49-F238E27FC236}">
                <a16:creationId xmlns:a16="http://schemas.microsoft.com/office/drawing/2014/main" id="{F4A8051D-DEFC-4281-96F6-E0B104B834EC}"/>
              </a:ext>
            </a:extLst>
          </p:cNvPr>
          <p:cNvSpPr txBox="1"/>
          <p:nvPr/>
        </p:nvSpPr>
        <p:spPr>
          <a:xfrm>
            <a:off x="9267825" y="1962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62" name="TextBox 61">
            <a:extLst>
              <a:ext uri="{FF2B5EF4-FFF2-40B4-BE49-F238E27FC236}">
                <a16:creationId xmlns:a16="http://schemas.microsoft.com/office/drawing/2014/main" id="{95605A4A-957F-4672-B272-70A012F00306}"/>
              </a:ext>
            </a:extLst>
          </p:cNvPr>
          <p:cNvSpPr txBox="1"/>
          <p:nvPr/>
        </p:nvSpPr>
        <p:spPr>
          <a:xfrm>
            <a:off x="5400675" y="3057525"/>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15 001</a:t>
            </a:r>
          </a:p>
        </p:txBody>
      </p:sp>
      <p:cxnSp>
        <p:nvCxnSpPr>
          <p:cNvPr id="63" name="Straight Arrow Connector 62">
            <a:extLst>
              <a:ext uri="{FF2B5EF4-FFF2-40B4-BE49-F238E27FC236}">
                <a16:creationId xmlns:a16="http://schemas.microsoft.com/office/drawing/2014/main" id="{A8A148C6-4E5F-432C-B435-E2D7C3A0EE2E}"/>
              </a:ext>
            </a:extLst>
          </p:cNvPr>
          <p:cNvCxnSpPr>
            <a:cxnSpLocks/>
          </p:cNvCxnSpPr>
          <p:nvPr/>
        </p:nvCxnSpPr>
        <p:spPr>
          <a:xfrm>
            <a:off x="6667500" y="3352800"/>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647FB9C3-6784-47C9-891A-43B88AD540C4}"/>
              </a:ext>
            </a:extLst>
          </p:cNvPr>
          <p:cNvSpPr txBox="1"/>
          <p:nvPr/>
        </p:nvSpPr>
        <p:spPr>
          <a:xfrm>
            <a:off x="6953250" y="28003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5 = 5</a:t>
            </a:r>
          </a:p>
        </p:txBody>
      </p:sp>
      <p:sp>
        <p:nvSpPr>
          <p:cNvPr id="65" name="TextBox 64">
            <a:extLst>
              <a:ext uri="{FF2B5EF4-FFF2-40B4-BE49-F238E27FC236}">
                <a16:creationId xmlns:a16="http://schemas.microsoft.com/office/drawing/2014/main" id="{13B5CFFD-3DE5-4362-B7A2-CEAA6C336DC6}"/>
              </a:ext>
            </a:extLst>
          </p:cNvPr>
          <p:cNvSpPr txBox="1"/>
          <p:nvPr/>
        </p:nvSpPr>
        <p:spPr>
          <a:xfrm>
            <a:off x="6791325" y="3324225"/>
            <a:ext cx="23812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prstClr val="black"/>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6" name="TextBox 65">
            <a:extLst>
              <a:ext uri="{FF2B5EF4-FFF2-40B4-BE49-F238E27FC236}">
                <a16:creationId xmlns:a16="http://schemas.microsoft.com/office/drawing/2014/main" id="{947436D1-EA04-4F02-9A43-8179F42DE6E3}"/>
              </a:ext>
            </a:extLst>
          </p:cNvPr>
          <p:cNvSpPr txBox="1"/>
          <p:nvPr/>
        </p:nvSpPr>
        <p:spPr>
          <a:xfrm>
            <a:off x="9296400" y="3105150"/>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libri" panose="020F0502020204030204"/>
                <a:ea typeface="+mn-ea"/>
                <a:cs typeface="+mn-cs"/>
              </a:rPr>
              <a:t>20 000</a:t>
            </a:r>
          </a:p>
        </p:txBody>
      </p:sp>
      <p:sp>
        <p:nvSpPr>
          <p:cNvPr id="67" name="TextBox 66">
            <a:extLst>
              <a:ext uri="{FF2B5EF4-FFF2-40B4-BE49-F238E27FC236}">
                <a16:creationId xmlns:a16="http://schemas.microsoft.com/office/drawing/2014/main" id="{53E13C0C-4554-47EE-AD43-C7C7115BA018}"/>
              </a:ext>
            </a:extLst>
          </p:cNvPr>
          <p:cNvSpPr txBox="1"/>
          <p:nvPr/>
        </p:nvSpPr>
        <p:spPr>
          <a:xfrm>
            <a:off x="430875" y="4272093"/>
            <a:ext cx="11174566" cy="2169814"/>
          </a:xfrm>
          <a:custGeom>
            <a:avLst/>
            <a:gdLst>
              <a:gd name="connsiteX0" fmla="*/ 0 w 11174566"/>
              <a:gd name="connsiteY0" fmla="*/ 361643 h 2169814"/>
              <a:gd name="connsiteX1" fmla="*/ 361643 w 11174566"/>
              <a:gd name="connsiteY1" fmla="*/ 0 h 2169814"/>
              <a:gd name="connsiteX2" fmla="*/ 10812923 w 11174566"/>
              <a:gd name="connsiteY2" fmla="*/ 0 h 2169814"/>
              <a:gd name="connsiteX3" fmla="*/ 11174566 w 11174566"/>
              <a:gd name="connsiteY3" fmla="*/ 361643 h 2169814"/>
              <a:gd name="connsiteX4" fmla="*/ 11174566 w 11174566"/>
              <a:gd name="connsiteY4" fmla="*/ 1808171 h 2169814"/>
              <a:gd name="connsiteX5" fmla="*/ 10812923 w 11174566"/>
              <a:gd name="connsiteY5" fmla="*/ 2169814 h 2169814"/>
              <a:gd name="connsiteX6" fmla="*/ 361643 w 11174566"/>
              <a:gd name="connsiteY6" fmla="*/ 2169814 h 2169814"/>
              <a:gd name="connsiteX7" fmla="*/ 0 w 11174566"/>
              <a:gd name="connsiteY7" fmla="*/ 1808171 h 2169814"/>
              <a:gd name="connsiteX8" fmla="*/ 0 w 11174566"/>
              <a:gd name="connsiteY8" fmla="*/ 361643 h 21698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174566" h="2169814" fill="none" extrusionOk="0">
                <a:moveTo>
                  <a:pt x="0" y="361643"/>
                </a:moveTo>
                <a:cubicBezTo>
                  <a:pt x="-5693" y="191256"/>
                  <a:pt x="191002" y="2492"/>
                  <a:pt x="361643" y="0"/>
                </a:cubicBezTo>
                <a:cubicBezTo>
                  <a:pt x="3161961" y="149005"/>
                  <a:pt x="7148834" y="124578"/>
                  <a:pt x="10812923" y="0"/>
                </a:cubicBezTo>
                <a:cubicBezTo>
                  <a:pt x="10991992" y="11369"/>
                  <a:pt x="11207432" y="154450"/>
                  <a:pt x="11174566" y="361643"/>
                </a:cubicBezTo>
                <a:cubicBezTo>
                  <a:pt x="11123317" y="750874"/>
                  <a:pt x="11044392" y="1606421"/>
                  <a:pt x="11174566" y="1808171"/>
                </a:cubicBezTo>
                <a:cubicBezTo>
                  <a:pt x="11175147" y="2020313"/>
                  <a:pt x="11025444" y="2174846"/>
                  <a:pt x="10812923" y="2169814"/>
                </a:cubicBezTo>
                <a:cubicBezTo>
                  <a:pt x="6418654" y="2139929"/>
                  <a:pt x="3761177" y="2112299"/>
                  <a:pt x="361643" y="2169814"/>
                </a:cubicBezTo>
                <a:cubicBezTo>
                  <a:pt x="177044" y="2188734"/>
                  <a:pt x="6770" y="1991863"/>
                  <a:pt x="0" y="1808171"/>
                </a:cubicBezTo>
                <a:cubicBezTo>
                  <a:pt x="60982" y="1546562"/>
                  <a:pt x="98139" y="1034358"/>
                  <a:pt x="0" y="361643"/>
                </a:cubicBezTo>
                <a:close/>
              </a:path>
              <a:path w="11174566" h="2169814" stroke="0" extrusionOk="0">
                <a:moveTo>
                  <a:pt x="0" y="361643"/>
                </a:moveTo>
                <a:cubicBezTo>
                  <a:pt x="-9234" y="198552"/>
                  <a:pt x="182987" y="26200"/>
                  <a:pt x="361643" y="0"/>
                </a:cubicBezTo>
                <a:cubicBezTo>
                  <a:pt x="5278830" y="58716"/>
                  <a:pt x="6879345" y="104861"/>
                  <a:pt x="10812923" y="0"/>
                </a:cubicBezTo>
                <a:cubicBezTo>
                  <a:pt x="11011285" y="4300"/>
                  <a:pt x="11169846" y="164578"/>
                  <a:pt x="11174566" y="361643"/>
                </a:cubicBezTo>
                <a:cubicBezTo>
                  <a:pt x="11229214" y="549597"/>
                  <a:pt x="11051673" y="1211456"/>
                  <a:pt x="11174566" y="1808171"/>
                </a:cubicBezTo>
                <a:cubicBezTo>
                  <a:pt x="11156577" y="2004689"/>
                  <a:pt x="11040352" y="2181935"/>
                  <a:pt x="10812923" y="2169814"/>
                </a:cubicBezTo>
                <a:cubicBezTo>
                  <a:pt x="7690502" y="2309187"/>
                  <a:pt x="4533826" y="2055394"/>
                  <a:pt x="361643" y="2169814"/>
                </a:cubicBezTo>
                <a:cubicBezTo>
                  <a:pt x="168334" y="2193770"/>
                  <a:pt x="22179" y="2012323"/>
                  <a:pt x="0" y="1808171"/>
                </a:cubicBezTo>
                <a:cubicBezTo>
                  <a:pt x="32035" y="1653089"/>
                  <a:pt x="94540" y="969032"/>
                  <a:pt x="0" y="361643"/>
                </a:cubicBezTo>
                <a:close/>
              </a:path>
            </a:pathLst>
          </a:custGeom>
          <a:solidFill>
            <a:srgbClr val="FBC5ED"/>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pPr>
            <a:r>
              <a:rPr lang="vi-VN" sz="3200" b="1" dirty="0">
                <a:solidFill>
                  <a:prstClr val="black"/>
                </a:solidFill>
                <a:latin typeface="Calibri" panose="020F0502020204030204" pitchFamily="34" charset="0"/>
                <a:cs typeface="Calibri" panose="020F0502020204030204" pitchFamily="34" charset="0"/>
              </a:rPr>
              <a:t>Khi làm tròn số đến hàng chục nghìn, ta so sánh chữ số hàng nghìn với 5. Nếu chữ số hàng nghìn bé hơn 5 thì làm tròn xuống, còn lại thì làm tròn lên. </a:t>
            </a:r>
            <a:endPar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26173701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Effect transition="in" filter="circle(in)">
                                      <p:cBhvr>
                                        <p:cTn id="7" dur="2000"/>
                                        <p:tgtEl>
                                          <p:spTgt spid="4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5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7">
                                            <p:txEl>
                                              <p:pRg st="0" end="0"/>
                                            </p:txEl>
                                          </p:spTgt>
                                        </p:tgtEl>
                                        <p:attrNameLst>
                                          <p:attrName>style.visibility</p:attrName>
                                        </p:attrNameLst>
                                      </p:cBhvr>
                                      <p:to>
                                        <p:strVal val="visible"/>
                                      </p:to>
                                    </p:set>
                                    <p:animEffect transition="in" filter="fade">
                                      <p:cBhvr>
                                        <p:cTn id="27" dur="500"/>
                                        <p:tgtEl>
                                          <p:spTgt spid="4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4">
                                            <p:txEl>
                                              <p:pRg st="0" end="0"/>
                                            </p:txEl>
                                          </p:spTgt>
                                        </p:tgtEl>
                                        <p:attrNameLst>
                                          <p:attrName>style.visibility</p:attrName>
                                        </p:attrNameLst>
                                      </p:cBhvr>
                                      <p:to>
                                        <p:strVal val="visible"/>
                                      </p:to>
                                    </p:set>
                                    <p:animEffect transition="in" filter="fade">
                                      <p:cBhvr>
                                        <p:cTn id="32" dur="500"/>
                                        <p:tgtEl>
                                          <p:spTgt spid="5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6">
                                            <p:txEl>
                                              <p:pRg st="0" end="0"/>
                                            </p:txEl>
                                          </p:spTgt>
                                        </p:tgtEl>
                                        <p:attrNameLst>
                                          <p:attrName>style.visibility</p:attrName>
                                        </p:attrNameLst>
                                      </p:cBhvr>
                                      <p:to>
                                        <p:strVal val="visible"/>
                                      </p:to>
                                    </p:set>
                                    <p:animEffect transition="in" filter="fade">
                                      <p:cBhvr>
                                        <p:cTn id="37" dur="500"/>
                                        <p:tgtEl>
                                          <p:spTgt spid="5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7">
                                            <p:txEl>
                                              <p:pRg st="0" end="0"/>
                                            </p:txEl>
                                          </p:spTgt>
                                        </p:tgtEl>
                                        <p:attrNameLst>
                                          <p:attrName>style.visibility</p:attrName>
                                        </p:attrNameLst>
                                      </p:cBhvr>
                                      <p:to>
                                        <p:strVal val="visible"/>
                                      </p:to>
                                    </p:set>
                                    <p:animEffect transition="in" filter="fade">
                                      <p:cBhvr>
                                        <p:cTn id="42" dur="500"/>
                                        <p:tgtEl>
                                          <p:spTgt spid="57">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58"/>
                                        </p:tgtEl>
                                        <p:attrNameLst>
                                          <p:attrName>style.visibility</p:attrName>
                                        </p:attrNameLst>
                                      </p:cBhvr>
                                      <p:to>
                                        <p:strVal val="visible"/>
                                      </p:to>
                                    </p:set>
                                    <p:animEffect transition="in" filter="wipe(left)">
                                      <p:cBhvr>
                                        <p:cTn id="47" dur="500"/>
                                        <p:tgtEl>
                                          <p:spTgt spid="5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9">
                                            <p:txEl>
                                              <p:pRg st="0" end="0"/>
                                            </p:txEl>
                                          </p:spTgt>
                                        </p:tgtEl>
                                        <p:attrNameLst>
                                          <p:attrName>style.visibility</p:attrName>
                                        </p:attrNameLst>
                                      </p:cBhvr>
                                      <p:to>
                                        <p:strVal val="visible"/>
                                      </p:to>
                                    </p:set>
                                    <p:animEffect transition="in" filter="fade">
                                      <p:cBhvr>
                                        <p:cTn id="52" dur="500"/>
                                        <p:tgtEl>
                                          <p:spTgt spid="59">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0">
                                            <p:txEl>
                                              <p:pRg st="0" end="0"/>
                                            </p:txEl>
                                          </p:spTgt>
                                        </p:tgtEl>
                                        <p:attrNameLst>
                                          <p:attrName>style.visibility</p:attrName>
                                        </p:attrNameLst>
                                      </p:cBhvr>
                                      <p:to>
                                        <p:strVal val="visible"/>
                                      </p:to>
                                    </p:set>
                                    <p:animEffect transition="in" filter="fade">
                                      <p:cBhvr>
                                        <p:cTn id="57" dur="500"/>
                                        <p:tgtEl>
                                          <p:spTgt spid="60">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61">
                                            <p:txEl>
                                              <p:pRg st="0" end="0"/>
                                            </p:txEl>
                                          </p:spTgt>
                                        </p:tgtEl>
                                        <p:attrNameLst>
                                          <p:attrName>style.visibility</p:attrName>
                                        </p:attrNameLst>
                                      </p:cBhvr>
                                      <p:to>
                                        <p:strVal val="visible"/>
                                      </p:to>
                                    </p:set>
                                    <p:animEffect transition="in" filter="fade">
                                      <p:cBhvr>
                                        <p:cTn id="62" dur="500"/>
                                        <p:tgtEl>
                                          <p:spTgt spid="61">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62">
                                            <p:txEl>
                                              <p:pRg st="0" end="0"/>
                                            </p:txEl>
                                          </p:spTgt>
                                        </p:tgtEl>
                                        <p:attrNameLst>
                                          <p:attrName>style.visibility</p:attrName>
                                        </p:attrNameLst>
                                      </p:cBhvr>
                                      <p:to>
                                        <p:strVal val="visible"/>
                                      </p:to>
                                    </p:set>
                                    <p:animEffect transition="in" filter="fade">
                                      <p:cBhvr>
                                        <p:cTn id="67" dur="500"/>
                                        <p:tgtEl>
                                          <p:spTgt spid="62">
                                            <p:txEl>
                                              <p:pRg st="0" end="0"/>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nodeType="clickEffect">
                                  <p:stCondLst>
                                    <p:cond delay="0"/>
                                  </p:stCondLst>
                                  <p:childTnLst>
                                    <p:set>
                                      <p:cBhvr>
                                        <p:cTn id="71" dur="1" fill="hold">
                                          <p:stCondLst>
                                            <p:cond delay="0"/>
                                          </p:stCondLst>
                                        </p:cTn>
                                        <p:tgtEl>
                                          <p:spTgt spid="63"/>
                                        </p:tgtEl>
                                        <p:attrNameLst>
                                          <p:attrName>style.visibility</p:attrName>
                                        </p:attrNameLst>
                                      </p:cBhvr>
                                      <p:to>
                                        <p:strVal val="visible"/>
                                      </p:to>
                                    </p:set>
                                    <p:animEffect transition="in" filter="wipe(left)">
                                      <p:cBhvr>
                                        <p:cTn id="72" dur="500"/>
                                        <p:tgtEl>
                                          <p:spTgt spid="6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64">
                                            <p:txEl>
                                              <p:pRg st="0" end="0"/>
                                            </p:txEl>
                                          </p:spTgt>
                                        </p:tgtEl>
                                        <p:attrNameLst>
                                          <p:attrName>style.visibility</p:attrName>
                                        </p:attrNameLst>
                                      </p:cBhvr>
                                      <p:to>
                                        <p:strVal val="visible"/>
                                      </p:to>
                                    </p:set>
                                    <p:animEffect transition="in" filter="fade">
                                      <p:cBhvr>
                                        <p:cTn id="77" dur="500"/>
                                        <p:tgtEl>
                                          <p:spTgt spid="64">
                                            <p:txEl>
                                              <p:pRg st="0" end="0"/>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65">
                                            <p:txEl>
                                              <p:pRg st="0" end="0"/>
                                            </p:txEl>
                                          </p:spTgt>
                                        </p:tgtEl>
                                        <p:attrNameLst>
                                          <p:attrName>style.visibility</p:attrName>
                                        </p:attrNameLst>
                                      </p:cBhvr>
                                      <p:to>
                                        <p:strVal val="visible"/>
                                      </p:to>
                                    </p:set>
                                    <p:animEffect transition="in" filter="fade">
                                      <p:cBhvr>
                                        <p:cTn id="82" dur="500"/>
                                        <p:tgtEl>
                                          <p:spTgt spid="65">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6">
                                            <p:txEl>
                                              <p:pRg st="0" end="0"/>
                                            </p:txEl>
                                          </p:spTgt>
                                        </p:tgtEl>
                                        <p:attrNameLst>
                                          <p:attrName>style.visibility</p:attrName>
                                        </p:attrNameLst>
                                      </p:cBhvr>
                                      <p:to>
                                        <p:strVal val="visible"/>
                                      </p:to>
                                    </p:set>
                                    <p:animEffect transition="in" filter="fade">
                                      <p:cBhvr>
                                        <p:cTn id="87" dur="500"/>
                                        <p:tgtEl>
                                          <p:spTgt spid="66">
                                            <p:txEl>
                                              <p:pRg st="0" end="0"/>
                                            </p:txEl>
                                          </p:spTgt>
                                        </p:tgtEl>
                                      </p:cBhvr>
                                    </p:animEffect>
                                  </p:childTnLst>
                                </p:cTn>
                              </p:par>
                            </p:childTnLst>
                          </p:cTn>
                        </p:par>
                        <p:par>
                          <p:cTn id="88" fill="hold">
                            <p:stCondLst>
                              <p:cond delay="500"/>
                            </p:stCondLst>
                            <p:childTnLst>
                              <p:par>
                                <p:cTn id="89" presetID="53" presetClass="entr" presetSubtype="16" fill="hold" grpId="0" nodeType="afterEffect">
                                  <p:stCondLst>
                                    <p:cond delay="0"/>
                                  </p:stCondLst>
                                  <p:childTnLst>
                                    <p:set>
                                      <p:cBhvr>
                                        <p:cTn id="90" dur="1" fill="hold">
                                          <p:stCondLst>
                                            <p:cond delay="0"/>
                                          </p:stCondLst>
                                        </p:cTn>
                                        <p:tgtEl>
                                          <p:spTgt spid="67"/>
                                        </p:tgtEl>
                                        <p:attrNameLst>
                                          <p:attrName>style.visibility</p:attrName>
                                        </p:attrNameLst>
                                      </p:cBhvr>
                                      <p:to>
                                        <p:strVal val="visible"/>
                                      </p:to>
                                    </p:set>
                                    <p:anim calcmode="lin" valueType="num">
                                      <p:cBhvr>
                                        <p:cTn id="91" dur="500" fill="hold"/>
                                        <p:tgtEl>
                                          <p:spTgt spid="67"/>
                                        </p:tgtEl>
                                        <p:attrNameLst>
                                          <p:attrName>ppt_w</p:attrName>
                                        </p:attrNameLst>
                                      </p:cBhvr>
                                      <p:tavLst>
                                        <p:tav tm="0">
                                          <p:val>
                                            <p:fltVal val="0"/>
                                          </p:val>
                                        </p:tav>
                                        <p:tav tm="100000">
                                          <p:val>
                                            <p:strVal val="#ppt_w"/>
                                          </p:val>
                                        </p:tav>
                                      </p:tavLst>
                                    </p:anim>
                                    <p:anim calcmode="lin" valueType="num">
                                      <p:cBhvr>
                                        <p:cTn id="92" dur="500" fill="hold"/>
                                        <p:tgtEl>
                                          <p:spTgt spid="67"/>
                                        </p:tgtEl>
                                        <p:attrNameLst>
                                          <p:attrName>ppt_h</p:attrName>
                                        </p:attrNameLst>
                                      </p:cBhvr>
                                      <p:tavLst>
                                        <p:tav tm="0">
                                          <p:val>
                                            <p:fltVal val="0"/>
                                          </p:val>
                                        </p:tav>
                                        <p:tav tm="100000">
                                          <p:val>
                                            <p:strVal val="#ppt_h"/>
                                          </p:val>
                                        </p:tav>
                                      </p:tavLst>
                                    </p:anim>
                                    <p:animEffect transition="in" filter="fade">
                                      <p:cBhvr>
                                        <p:cTn id="93" dur="5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 grpId="0" animBg="1"/>
      <p:bldP spid="6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470231"/>
            <a:ext cx="12192000" cy="6133761"/>
          </a:xfrm>
          <a:prstGeom prst="roundRect">
            <a:avLst>
              <a:gd name="adj" fmla="val 12867"/>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561703" y="435701"/>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333500" y="539116"/>
            <a:ext cx="9925050" cy="584775"/>
          </a:xfrm>
          <a:prstGeom prst="rect">
            <a:avLst/>
          </a:prstGeom>
          <a:noFill/>
        </p:spPr>
        <p:txBody>
          <a:bodyPr wrap="square" rtlCol="0">
            <a:spAutoFit/>
          </a:bodyPr>
          <a:lstStyle/>
          <a:p>
            <a:pPr lvl="0"/>
            <a:r>
              <a:rPr lang="en-US" sz="3200" b="1" dirty="0">
                <a:solidFill>
                  <a:prstClr val="black"/>
                </a:solidFill>
              </a:rPr>
              <a:t>a) </a:t>
            </a:r>
            <a:r>
              <a:rPr lang="en-US" sz="3200" b="1" dirty="0" err="1">
                <a:solidFill>
                  <a:prstClr val="black"/>
                </a:solidFill>
              </a:rPr>
              <a:t>Làm</a:t>
            </a:r>
            <a:r>
              <a:rPr lang="en-US" sz="3200" b="1" dirty="0">
                <a:solidFill>
                  <a:prstClr val="black"/>
                </a:solidFill>
              </a:rPr>
              <a:t> </a:t>
            </a:r>
            <a:r>
              <a:rPr lang="en-US" sz="3200" b="1" dirty="0" err="1">
                <a:solidFill>
                  <a:prstClr val="black"/>
                </a:solidFill>
              </a:rPr>
              <a:t>tròn</a:t>
            </a:r>
            <a:r>
              <a:rPr lang="en-US" sz="3200" b="1" dirty="0">
                <a:solidFill>
                  <a:prstClr val="black"/>
                </a:solidFill>
              </a:rPr>
              <a:t> </a:t>
            </a:r>
            <a:r>
              <a:rPr lang="en-US" sz="3200" b="1" dirty="0" err="1">
                <a:solidFill>
                  <a:prstClr val="black"/>
                </a:solidFill>
              </a:rPr>
              <a:t>các</a:t>
            </a:r>
            <a:r>
              <a:rPr lang="en-US" sz="3200" b="1" dirty="0">
                <a:solidFill>
                  <a:prstClr val="black"/>
                </a:solidFill>
              </a:rPr>
              <a:t> </a:t>
            </a:r>
            <a:r>
              <a:rPr lang="en-US" sz="3200" b="1" dirty="0" err="1">
                <a:solidFill>
                  <a:prstClr val="black"/>
                </a:solidFill>
              </a:rPr>
              <a:t>số</a:t>
            </a:r>
            <a:r>
              <a:rPr lang="en-US" sz="3200" b="1" dirty="0">
                <a:solidFill>
                  <a:prstClr val="black"/>
                </a:solidFill>
              </a:rPr>
              <a:t> 65 341, 10 501, 9 805 </a:t>
            </a:r>
            <a:r>
              <a:rPr lang="en-US" sz="3200" b="1" dirty="0" err="1">
                <a:solidFill>
                  <a:prstClr val="black"/>
                </a:solidFill>
              </a:rPr>
              <a:t>đến</a:t>
            </a:r>
            <a:r>
              <a:rPr lang="en-US" sz="3200" b="1" dirty="0">
                <a:solidFill>
                  <a:prstClr val="black"/>
                </a:solidFill>
              </a:rPr>
              <a:t> </a:t>
            </a:r>
            <a:r>
              <a:rPr lang="en-US" sz="3200" b="1" dirty="0" err="1">
                <a:solidFill>
                  <a:prstClr val="black"/>
                </a:solidFill>
              </a:rPr>
              <a:t>hàng</a:t>
            </a:r>
            <a:r>
              <a:rPr lang="en-US" sz="3200" b="1" dirty="0">
                <a:solidFill>
                  <a:prstClr val="black"/>
                </a:solidFill>
              </a:rPr>
              <a:t> </a:t>
            </a:r>
            <a:r>
              <a:rPr lang="en-US" sz="3200" b="1" dirty="0" err="1">
                <a:solidFill>
                  <a:prstClr val="black"/>
                </a:solidFill>
              </a:rPr>
              <a:t>nghìn</a:t>
            </a:r>
            <a:endParaRPr kumimoji="0" lang="en-US" sz="3200" b="1" i="0" u="none" strike="noStrike" kern="1200" cap="none" spc="0" normalizeH="0" baseline="0" noProof="0" dirty="0">
              <a:ln>
                <a:noFill/>
              </a:ln>
              <a:solidFill>
                <a:prstClr val="black"/>
              </a:solidFill>
              <a:effectLst/>
              <a:uLnTx/>
              <a:uFillTx/>
            </a:endParaRPr>
          </a:p>
        </p:txBody>
      </p:sp>
      <p:sp>
        <p:nvSpPr>
          <p:cNvPr id="7" name="TextBox 6">
            <a:extLst>
              <a:ext uri="{FF2B5EF4-FFF2-40B4-BE49-F238E27FC236}">
                <a16:creationId xmlns:a16="http://schemas.microsoft.com/office/drawing/2014/main" id="{E6D692AD-01A9-4696-A5BA-E41273E3B5AB}"/>
              </a:ext>
            </a:extLst>
          </p:cNvPr>
          <p:cNvSpPr txBox="1"/>
          <p:nvPr/>
        </p:nvSpPr>
        <p:spPr>
          <a:xfrm>
            <a:off x="1119883" y="1566993"/>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marR="0" lvl="0" algn="just" defTabSz="914400" rtl="0" eaLnBrk="1" fontAlgn="auto" latinLnBrk="0" hangingPunct="1">
              <a:lnSpc>
                <a:spcPct val="130000"/>
              </a:lnSpc>
              <a:spcBef>
                <a:spcPts val="0"/>
              </a:spcBef>
              <a:spcAft>
                <a:spcPts val="0"/>
              </a:spcAft>
              <a:buClrTx/>
              <a:buSzTx/>
              <a:tabLst/>
              <a:defRPr/>
            </a:pPr>
            <a:r>
              <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Số 65 341 làm tròn đến hàng nghìn là: 65 000</a:t>
            </a:r>
          </a:p>
        </p:txBody>
      </p:sp>
      <p:sp>
        <p:nvSpPr>
          <p:cNvPr id="9" name="TextBox 8">
            <a:extLst>
              <a:ext uri="{FF2B5EF4-FFF2-40B4-BE49-F238E27FC236}">
                <a16:creationId xmlns:a16="http://schemas.microsoft.com/office/drawing/2014/main" id="{606BB576-6CBD-4A0A-ABD5-E69454F90801}"/>
              </a:ext>
            </a:extLst>
          </p:cNvPr>
          <p:cNvSpPr txBox="1"/>
          <p:nvPr/>
        </p:nvSpPr>
        <p:spPr>
          <a:xfrm>
            <a:off x="1099334" y="2686876"/>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defRPr/>
            </a:pPr>
            <a:r>
              <a:rPr lang="vi-VN" sz="3600" b="1" dirty="0">
                <a:solidFill>
                  <a:srgbClr val="FF0000"/>
                </a:solidFill>
                <a:latin typeface="Calibri" panose="020F0502020204030204" pitchFamily="34" charset="0"/>
                <a:cs typeface="Calibri" panose="020F0502020204030204" pitchFamily="34" charset="0"/>
              </a:rPr>
              <a:t>Số 10 501 làm tròn đến hàng nghìn là: 11 000</a:t>
            </a:r>
            <a:endPar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0" name="TextBox 9">
            <a:extLst>
              <a:ext uri="{FF2B5EF4-FFF2-40B4-BE49-F238E27FC236}">
                <a16:creationId xmlns:a16="http://schemas.microsoft.com/office/drawing/2014/main" id="{40D64F34-9661-42C3-8DD6-66A714146CA6}"/>
              </a:ext>
            </a:extLst>
          </p:cNvPr>
          <p:cNvSpPr txBox="1"/>
          <p:nvPr/>
        </p:nvSpPr>
        <p:spPr>
          <a:xfrm>
            <a:off x="1160979" y="3991694"/>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defRPr/>
            </a:pPr>
            <a:r>
              <a:rPr lang="vi-VN" sz="3600" b="1" dirty="0">
                <a:solidFill>
                  <a:srgbClr val="FF0000"/>
                </a:solidFill>
                <a:latin typeface="Calibri" panose="020F0502020204030204" pitchFamily="34" charset="0"/>
                <a:cs typeface="Calibri" panose="020F0502020204030204" pitchFamily="34" charset="0"/>
              </a:rPr>
              <a:t>Số 9 805 làm tròn đến hàng nghìn là: 10 000</a:t>
            </a:r>
            <a:endPar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12725861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1" nodeType="withEffect">
                                  <p:stCondLst>
                                    <p:cond delay="0"/>
                                  </p:stCondLst>
                                  <p:iterate type="lt">
                                    <p:tmPct val="0"/>
                                  </p:iterate>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par>
                          <p:cTn id="15" fill="hold">
                            <p:stCondLst>
                              <p:cond delay="500"/>
                            </p:stCondLst>
                            <p:childTnLst>
                              <p:par>
                                <p:cTn id="16" presetID="34" presetClass="emph" presetSubtype="0" fill="hold" grpId="0" nodeType="afterEffect">
                                  <p:stCondLst>
                                    <p:cond delay="0"/>
                                  </p:stCondLst>
                                  <p:iterate type="lt">
                                    <p:tmPct val="10000"/>
                                  </p:iterate>
                                  <p:childTnLst>
                                    <p:animMotion origin="layout" path="M 3.75E-6 3.7037E-6 L 3.75E-6 -0.07223 " pathEditMode="relative" rAng="0" ptsTypes="AA">
                                      <p:cBhvr>
                                        <p:cTn id="17" dur="250" accel="50000" decel="50000" autoRev="1" fill="hold">
                                          <p:stCondLst>
                                            <p:cond delay="0"/>
                                          </p:stCondLst>
                                        </p:cTn>
                                        <p:tgtEl>
                                          <p:spTgt spid="4"/>
                                        </p:tgtEl>
                                        <p:attrNameLst>
                                          <p:attrName>ppt_x</p:attrName>
                                          <p:attrName>ppt_y</p:attrName>
                                        </p:attrNameLst>
                                      </p:cBhvr>
                                      <p:rCtr x="0" y="-3611"/>
                                    </p:animMotion>
                                    <p:animRot by="1500000">
                                      <p:cBhvr>
                                        <p:cTn id="18" dur="125" fill="hold">
                                          <p:stCondLst>
                                            <p:cond delay="0"/>
                                          </p:stCondLst>
                                        </p:cTn>
                                        <p:tgtEl>
                                          <p:spTgt spid="4"/>
                                        </p:tgtEl>
                                        <p:attrNameLst>
                                          <p:attrName>r</p:attrName>
                                        </p:attrNameLst>
                                      </p:cBhvr>
                                    </p:animRot>
                                    <p:animRot by="-1500000">
                                      <p:cBhvr>
                                        <p:cTn id="19" dur="125" fill="hold">
                                          <p:stCondLst>
                                            <p:cond delay="125"/>
                                          </p:stCondLst>
                                        </p:cTn>
                                        <p:tgtEl>
                                          <p:spTgt spid="4"/>
                                        </p:tgtEl>
                                        <p:attrNameLst>
                                          <p:attrName>r</p:attrName>
                                        </p:attrNameLst>
                                      </p:cBhvr>
                                    </p:animRot>
                                    <p:animRot by="-1500000">
                                      <p:cBhvr>
                                        <p:cTn id="20" dur="125" fill="hold">
                                          <p:stCondLst>
                                            <p:cond delay="250"/>
                                          </p:stCondLst>
                                        </p:cTn>
                                        <p:tgtEl>
                                          <p:spTgt spid="4"/>
                                        </p:tgtEl>
                                        <p:attrNameLst>
                                          <p:attrName>r</p:attrName>
                                        </p:attrNameLst>
                                      </p:cBhvr>
                                    </p:animRot>
                                    <p:animRot by="1500000">
                                      <p:cBhvr>
                                        <p:cTn id="21" dur="125" fill="hold">
                                          <p:stCondLst>
                                            <p:cond delay="375"/>
                                          </p:stCondLst>
                                        </p:cTn>
                                        <p:tgtEl>
                                          <p:spTgt spid="4"/>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wipe(down)">
                                      <p:cBhvr>
                                        <p:cTn id="26" dur="500"/>
                                        <p:tgtEl>
                                          <p:spTgt spid="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down)">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wipe(down)">
                                      <p:cBhvr>
                                        <p:cTn id="3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4"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470231"/>
            <a:ext cx="12192000" cy="6133761"/>
          </a:xfrm>
          <a:prstGeom prst="roundRect">
            <a:avLst>
              <a:gd name="adj" fmla="val 12867"/>
            </a:avLst>
          </a:prstGeom>
          <a:solidFill>
            <a:schemeClr val="bg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561703" y="435701"/>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333499" y="539116"/>
            <a:ext cx="10985215" cy="584775"/>
          </a:xfrm>
          <a:prstGeom prst="rect">
            <a:avLst/>
          </a:prstGeom>
          <a:noFill/>
        </p:spPr>
        <p:txBody>
          <a:bodyPr wrap="square" rtlCol="0">
            <a:spAutoFit/>
          </a:bodyPr>
          <a:lstStyle/>
          <a:p>
            <a:pPr lvl="0"/>
            <a:r>
              <a:rPr lang="en-US" sz="3200" b="1" dirty="0">
                <a:solidFill>
                  <a:prstClr val="black"/>
                </a:solidFill>
              </a:rPr>
              <a:t>b) </a:t>
            </a:r>
            <a:r>
              <a:rPr lang="en-US" sz="3200" b="1" dirty="0" err="1">
                <a:solidFill>
                  <a:prstClr val="black"/>
                </a:solidFill>
              </a:rPr>
              <a:t>Làm</a:t>
            </a:r>
            <a:r>
              <a:rPr lang="en-US" sz="3200" b="1" dirty="0">
                <a:solidFill>
                  <a:prstClr val="black"/>
                </a:solidFill>
              </a:rPr>
              <a:t> </a:t>
            </a:r>
            <a:r>
              <a:rPr lang="en-US" sz="3200" b="1" dirty="0" err="1">
                <a:solidFill>
                  <a:prstClr val="black"/>
                </a:solidFill>
              </a:rPr>
              <a:t>tròn</a:t>
            </a:r>
            <a:r>
              <a:rPr lang="en-US" sz="3200" b="1" dirty="0">
                <a:solidFill>
                  <a:prstClr val="black"/>
                </a:solidFill>
              </a:rPr>
              <a:t> </a:t>
            </a:r>
            <a:r>
              <a:rPr lang="en-US" sz="3200" b="1" dirty="0" err="1">
                <a:solidFill>
                  <a:prstClr val="black"/>
                </a:solidFill>
              </a:rPr>
              <a:t>các</a:t>
            </a:r>
            <a:r>
              <a:rPr lang="en-US" sz="3200" b="1" dirty="0">
                <a:solidFill>
                  <a:prstClr val="black"/>
                </a:solidFill>
              </a:rPr>
              <a:t> </a:t>
            </a:r>
            <a:r>
              <a:rPr lang="en-US" sz="3200" b="1" dirty="0" err="1">
                <a:solidFill>
                  <a:prstClr val="black"/>
                </a:solidFill>
              </a:rPr>
              <a:t>số</a:t>
            </a:r>
            <a:r>
              <a:rPr lang="en-US" sz="3200" b="1" dirty="0">
                <a:solidFill>
                  <a:prstClr val="black"/>
                </a:solidFill>
              </a:rPr>
              <a:t> 82 134, 55 712, 46 000 </a:t>
            </a:r>
            <a:r>
              <a:rPr lang="en-US" sz="3200" b="1" dirty="0" err="1">
                <a:solidFill>
                  <a:prstClr val="black"/>
                </a:solidFill>
              </a:rPr>
              <a:t>đến</a:t>
            </a:r>
            <a:r>
              <a:rPr lang="en-US" sz="3200" b="1" dirty="0">
                <a:solidFill>
                  <a:prstClr val="black"/>
                </a:solidFill>
              </a:rPr>
              <a:t> </a:t>
            </a:r>
            <a:r>
              <a:rPr lang="en-US" sz="3200" b="1" dirty="0" err="1">
                <a:solidFill>
                  <a:prstClr val="black"/>
                </a:solidFill>
              </a:rPr>
              <a:t>hàng</a:t>
            </a:r>
            <a:r>
              <a:rPr lang="en-US" sz="3200" b="1" dirty="0">
                <a:solidFill>
                  <a:prstClr val="black"/>
                </a:solidFill>
              </a:rPr>
              <a:t> </a:t>
            </a:r>
            <a:r>
              <a:rPr lang="en-US" sz="3200" b="1" dirty="0" err="1">
                <a:solidFill>
                  <a:prstClr val="black"/>
                </a:solidFill>
              </a:rPr>
              <a:t>chục</a:t>
            </a:r>
            <a:r>
              <a:rPr lang="en-US" sz="3200" b="1" dirty="0">
                <a:solidFill>
                  <a:prstClr val="black"/>
                </a:solidFill>
              </a:rPr>
              <a:t> </a:t>
            </a:r>
            <a:r>
              <a:rPr lang="en-US" sz="3200" b="1" dirty="0" err="1">
                <a:solidFill>
                  <a:prstClr val="black"/>
                </a:solidFill>
              </a:rPr>
              <a:t>nghìn</a:t>
            </a:r>
            <a:endParaRPr kumimoji="0" lang="en-US" sz="3200" b="1" i="0" u="none" strike="noStrike" kern="1200" cap="none" spc="0" normalizeH="0" baseline="0" noProof="0" dirty="0">
              <a:ln>
                <a:noFill/>
              </a:ln>
              <a:solidFill>
                <a:prstClr val="black"/>
              </a:solidFill>
              <a:effectLst/>
              <a:uLnTx/>
              <a:uFillTx/>
            </a:endParaRPr>
          </a:p>
        </p:txBody>
      </p:sp>
      <p:sp>
        <p:nvSpPr>
          <p:cNvPr id="7" name="TextBox 6">
            <a:extLst>
              <a:ext uri="{FF2B5EF4-FFF2-40B4-BE49-F238E27FC236}">
                <a16:creationId xmlns:a16="http://schemas.microsoft.com/office/drawing/2014/main" id="{E6D692AD-01A9-4696-A5BA-E41273E3B5AB}"/>
              </a:ext>
            </a:extLst>
          </p:cNvPr>
          <p:cNvSpPr txBox="1"/>
          <p:nvPr/>
        </p:nvSpPr>
        <p:spPr>
          <a:xfrm>
            <a:off x="1119883" y="1566993"/>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defRPr/>
            </a:pPr>
            <a:r>
              <a:rPr lang="vi-VN" sz="3600" b="1" dirty="0">
                <a:solidFill>
                  <a:srgbClr val="FF0000"/>
                </a:solidFill>
                <a:latin typeface="Calibri" panose="020F0502020204030204" pitchFamily="34" charset="0"/>
                <a:cs typeface="Calibri" panose="020F0502020204030204" pitchFamily="34" charset="0"/>
              </a:rPr>
              <a:t>Số 82 134 làm tròn đến hàng chục nghìn là: 80 000</a:t>
            </a:r>
            <a:endPar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9" name="TextBox 8">
            <a:extLst>
              <a:ext uri="{FF2B5EF4-FFF2-40B4-BE49-F238E27FC236}">
                <a16:creationId xmlns:a16="http://schemas.microsoft.com/office/drawing/2014/main" id="{606BB576-6CBD-4A0A-ABD5-E69454F90801}"/>
              </a:ext>
            </a:extLst>
          </p:cNvPr>
          <p:cNvSpPr txBox="1"/>
          <p:nvPr/>
        </p:nvSpPr>
        <p:spPr>
          <a:xfrm>
            <a:off x="1099334" y="2686876"/>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defRPr/>
            </a:pPr>
            <a:r>
              <a:rPr lang="vi-VN" sz="3600" b="1" dirty="0">
                <a:solidFill>
                  <a:srgbClr val="FF0000"/>
                </a:solidFill>
                <a:latin typeface="Calibri" panose="020F0502020204030204" pitchFamily="34" charset="0"/>
                <a:cs typeface="Calibri" panose="020F0502020204030204" pitchFamily="34" charset="0"/>
              </a:rPr>
              <a:t>Số 55 712 làm tròn đến hàng chục nghìn là: 60 000</a:t>
            </a:r>
            <a:endPar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
        <p:nvSpPr>
          <p:cNvPr id="10" name="TextBox 9">
            <a:extLst>
              <a:ext uri="{FF2B5EF4-FFF2-40B4-BE49-F238E27FC236}">
                <a16:creationId xmlns:a16="http://schemas.microsoft.com/office/drawing/2014/main" id="{40D64F34-9661-42C3-8DD6-66A714146CA6}"/>
              </a:ext>
            </a:extLst>
          </p:cNvPr>
          <p:cNvSpPr txBox="1"/>
          <p:nvPr/>
        </p:nvSpPr>
        <p:spPr>
          <a:xfrm>
            <a:off x="1160979" y="3991694"/>
            <a:ext cx="10314108" cy="834626"/>
          </a:xfrm>
          <a:custGeom>
            <a:avLst/>
            <a:gdLst>
              <a:gd name="connsiteX0" fmla="*/ 0 w 10314108"/>
              <a:gd name="connsiteY0" fmla="*/ 139107 h 834626"/>
              <a:gd name="connsiteX1" fmla="*/ 139107 w 10314108"/>
              <a:gd name="connsiteY1" fmla="*/ 0 h 834626"/>
              <a:gd name="connsiteX2" fmla="*/ 10175001 w 10314108"/>
              <a:gd name="connsiteY2" fmla="*/ 0 h 834626"/>
              <a:gd name="connsiteX3" fmla="*/ 10314108 w 10314108"/>
              <a:gd name="connsiteY3" fmla="*/ 139107 h 834626"/>
              <a:gd name="connsiteX4" fmla="*/ 10314108 w 10314108"/>
              <a:gd name="connsiteY4" fmla="*/ 695519 h 834626"/>
              <a:gd name="connsiteX5" fmla="*/ 10175001 w 10314108"/>
              <a:gd name="connsiteY5" fmla="*/ 834626 h 834626"/>
              <a:gd name="connsiteX6" fmla="*/ 139107 w 10314108"/>
              <a:gd name="connsiteY6" fmla="*/ 834626 h 834626"/>
              <a:gd name="connsiteX7" fmla="*/ 0 w 10314108"/>
              <a:gd name="connsiteY7" fmla="*/ 695519 h 834626"/>
              <a:gd name="connsiteX8" fmla="*/ 0 w 10314108"/>
              <a:gd name="connsiteY8" fmla="*/ 139107 h 8346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314108" h="834626" fill="none" extrusionOk="0">
                <a:moveTo>
                  <a:pt x="0" y="139107"/>
                </a:moveTo>
                <a:cubicBezTo>
                  <a:pt x="-621" y="65481"/>
                  <a:pt x="73414" y="954"/>
                  <a:pt x="139107" y="0"/>
                </a:cubicBezTo>
                <a:cubicBezTo>
                  <a:pt x="2717552" y="149005"/>
                  <a:pt x="6657355" y="124578"/>
                  <a:pt x="10175001" y="0"/>
                </a:cubicBezTo>
                <a:cubicBezTo>
                  <a:pt x="10245248" y="3620"/>
                  <a:pt x="10327547" y="59228"/>
                  <a:pt x="10314108" y="139107"/>
                </a:cubicBezTo>
                <a:cubicBezTo>
                  <a:pt x="10348752" y="236013"/>
                  <a:pt x="10363291" y="518542"/>
                  <a:pt x="10314108" y="695519"/>
                </a:cubicBezTo>
                <a:cubicBezTo>
                  <a:pt x="10314763" y="786337"/>
                  <a:pt x="10258483" y="837244"/>
                  <a:pt x="10175001" y="834626"/>
                </a:cubicBezTo>
                <a:cubicBezTo>
                  <a:pt x="8894716" y="804741"/>
                  <a:pt x="3570825" y="777111"/>
                  <a:pt x="139107" y="834626"/>
                </a:cubicBezTo>
                <a:cubicBezTo>
                  <a:pt x="64220" y="837052"/>
                  <a:pt x="5281" y="759834"/>
                  <a:pt x="0" y="695519"/>
                </a:cubicBezTo>
                <a:cubicBezTo>
                  <a:pt x="-29427" y="608181"/>
                  <a:pt x="4112" y="253892"/>
                  <a:pt x="0" y="139107"/>
                </a:cubicBezTo>
                <a:close/>
              </a:path>
              <a:path w="10314108" h="834626" stroke="0" extrusionOk="0">
                <a:moveTo>
                  <a:pt x="0" y="139107"/>
                </a:moveTo>
                <a:cubicBezTo>
                  <a:pt x="-1265" y="67299"/>
                  <a:pt x="68161" y="7311"/>
                  <a:pt x="139107" y="0"/>
                </a:cubicBezTo>
                <a:cubicBezTo>
                  <a:pt x="4986395" y="58716"/>
                  <a:pt x="9013447" y="104861"/>
                  <a:pt x="10175001" y="0"/>
                </a:cubicBezTo>
                <a:cubicBezTo>
                  <a:pt x="10250150" y="5278"/>
                  <a:pt x="10303484" y="68278"/>
                  <a:pt x="10314108" y="139107"/>
                </a:cubicBezTo>
                <a:cubicBezTo>
                  <a:pt x="10279873" y="281679"/>
                  <a:pt x="10307120" y="452715"/>
                  <a:pt x="10314108" y="695519"/>
                </a:cubicBezTo>
                <a:cubicBezTo>
                  <a:pt x="10311195" y="771826"/>
                  <a:pt x="10254728" y="835895"/>
                  <a:pt x="10175001" y="834626"/>
                </a:cubicBezTo>
                <a:cubicBezTo>
                  <a:pt x="8283852" y="973999"/>
                  <a:pt x="2975113" y="720206"/>
                  <a:pt x="139107" y="834626"/>
                </a:cubicBezTo>
                <a:cubicBezTo>
                  <a:pt x="62927" y="837038"/>
                  <a:pt x="5288" y="773400"/>
                  <a:pt x="0" y="695519"/>
                </a:cubicBezTo>
                <a:cubicBezTo>
                  <a:pt x="26701" y="511219"/>
                  <a:pt x="15762" y="313155"/>
                  <a:pt x="0" y="139107"/>
                </a:cubicBezTo>
                <a:close/>
              </a:path>
            </a:pathLst>
          </a:custGeom>
          <a:solidFill>
            <a:srgbClr val="FFFFB9"/>
          </a:solidFill>
          <a:ln w="38100">
            <a:solidFill>
              <a:srgbClr val="002060"/>
            </a:solidFill>
            <a:prstDash val="solid"/>
            <a:extLst>
              <a:ext uri="{C807C97D-BFC1-408E-A445-0C87EB9F89A2}">
                <ask:lineSketchStyleProps xmlns="" xmlns:ask="http://schemas.microsoft.com/office/drawing/2018/sketchyshapes" sd="1324216099">
                  <a:prstGeom prst="roundRect">
                    <a:avLst/>
                  </a:prstGeom>
                  <ask:type>
                    <ask:lineSketchCurved/>
                  </ask:type>
                </ask:lineSketchStyleProps>
              </a:ext>
            </a:extLst>
          </a:ln>
        </p:spPr>
        <p:txBody>
          <a:bodyPr wrap="square" rtlCol="0">
            <a:spAutoFit/>
          </a:bodyPr>
          <a:lstStyle/>
          <a:p>
            <a:pPr marL="233362" lvl="0" algn="just">
              <a:lnSpc>
                <a:spcPct val="130000"/>
              </a:lnSpc>
              <a:defRPr/>
            </a:pPr>
            <a:r>
              <a:rPr lang="vi-VN" sz="3600" b="1" dirty="0">
                <a:solidFill>
                  <a:srgbClr val="FF0000"/>
                </a:solidFill>
                <a:latin typeface="Calibri" panose="020F0502020204030204" pitchFamily="34" charset="0"/>
                <a:cs typeface="Calibri" panose="020F0502020204030204" pitchFamily="34" charset="0"/>
              </a:rPr>
              <a:t>Số 46 000 làm tròn đến hàng chục nghìn là: 50 000</a:t>
            </a:r>
            <a:endParaRPr kumimoji="0" lang="vi-VN" sz="36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31199439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par>
                                <p:cTn id="10" presetID="53" presetClass="entr" presetSubtype="16" fill="hold" grpId="1" nodeType="withEffect">
                                  <p:stCondLst>
                                    <p:cond delay="0"/>
                                  </p:stCondLst>
                                  <p:iterate type="lt">
                                    <p:tmPct val="0"/>
                                  </p:iterate>
                                  <p:childTnLst>
                                    <p:set>
                                      <p:cBhvr>
                                        <p:cTn id="11" dur="1" fill="hold">
                                          <p:stCondLst>
                                            <p:cond delay="0"/>
                                          </p:stCondLst>
                                        </p:cTn>
                                        <p:tgtEl>
                                          <p:spTgt spid="4"/>
                                        </p:tgtEl>
                                        <p:attrNameLst>
                                          <p:attrName>style.visibility</p:attrName>
                                        </p:attrNameLst>
                                      </p:cBhvr>
                                      <p:to>
                                        <p:strVal val="visible"/>
                                      </p:to>
                                    </p:set>
                                    <p:anim calcmode="lin" valueType="num">
                                      <p:cBhvr>
                                        <p:cTn id="12" dur="500" fill="hold"/>
                                        <p:tgtEl>
                                          <p:spTgt spid="4"/>
                                        </p:tgtEl>
                                        <p:attrNameLst>
                                          <p:attrName>ppt_w</p:attrName>
                                        </p:attrNameLst>
                                      </p:cBhvr>
                                      <p:tavLst>
                                        <p:tav tm="0">
                                          <p:val>
                                            <p:fltVal val="0"/>
                                          </p:val>
                                        </p:tav>
                                        <p:tav tm="100000">
                                          <p:val>
                                            <p:strVal val="#ppt_w"/>
                                          </p:val>
                                        </p:tav>
                                      </p:tavLst>
                                    </p:anim>
                                    <p:anim calcmode="lin" valueType="num">
                                      <p:cBhvr>
                                        <p:cTn id="13" dur="500" fill="hold"/>
                                        <p:tgtEl>
                                          <p:spTgt spid="4"/>
                                        </p:tgtEl>
                                        <p:attrNameLst>
                                          <p:attrName>ppt_h</p:attrName>
                                        </p:attrNameLst>
                                      </p:cBhvr>
                                      <p:tavLst>
                                        <p:tav tm="0">
                                          <p:val>
                                            <p:fltVal val="0"/>
                                          </p:val>
                                        </p:tav>
                                        <p:tav tm="100000">
                                          <p:val>
                                            <p:strVal val="#ppt_h"/>
                                          </p:val>
                                        </p:tav>
                                      </p:tavLst>
                                    </p:anim>
                                    <p:animEffect transition="in" filter="fade">
                                      <p:cBhvr>
                                        <p:cTn id="14" dur="500"/>
                                        <p:tgtEl>
                                          <p:spTgt spid="4"/>
                                        </p:tgtEl>
                                      </p:cBhvr>
                                    </p:animEffect>
                                  </p:childTnLst>
                                </p:cTn>
                              </p:par>
                            </p:childTnLst>
                          </p:cTn>
                        </p:par>
                        <p:par>
                          <p:cTn id="15" fill="hold">
                            <p:stCondLst>
                              <p:cond delay="500"/>
                            </p:stCondLst>
                            <p:childTnLst>
                              <p:par>
                                <p:cTn id="16" presetID="34" presetClass="emph" presetSubtype="0" fill="hold" grpId="0" nodeType="afterEffect">
                                  <p:stCondLst>
                                    <p:cond delay="0"/>
                                  </p:stCondLst>
                                  <p:iterate type="lt">
                                    <p:tmPct val="10000"/>
                                  </p:iterate>
                                  <p:childTnLst>
                                    <p:animMotion origin="layout" path="M 4.16667E-6 3.7037E-6 L 4.16667E-6 -0.07223 " pathEditMode="relative" rAng="0" ptsTypes="AA">
                                      <p:cBhvr>
                                        <p:cTn id="17" dur="250" accel="50000" decel="50000" autoRev="1" fill="hold">
                                          <p:stCondLst>
                                            <p:cond delay="0"/>
                                          </p:stCondLst>
                                        </p:cTn>
                                        <p:tgtEl>
                                          <p:spTgt spid="4"/>
                                        </p:tgtEl>
                                        <p:attrNameLst>
                                          <p:attrName>ppt_x</p:attrName>
                                          <p:attrName>ppt_y</p:attrName>
                                        </p:attrNameLst>
                                      </p:cBhvr>
                                      <p:rCtr x="0" y="-3611"/>
                                    </p:animMotion>
                                    <p:animRot by="1500000">
                                      <p:cBhvr>
                                        <p:cTn id="18" dur="125" fill="hold">
                                          <p:stCondLst>
                                            <p:cond delay="0"/>
                                          </p:stCondLst>
                                        </p:cTn>
                                        <p:tgtEl>
                                          <p:spTgt spid="4"/>
                                        </p:tgtEl>
                                        <p:attrNameLst>
                                          <p:attrName>r</p:attrName>
                                        </p:attrNameLst>
                                      </p:cBhvr>
                                    </p:animRot>
                                    <p:animRot by="-1500000">
                                      <p:cBhvr>
                                        <p:cTn id="19" dur="125" fill="hold">
                                          <p:stCondLst>
                                            <p:cond delay="125"/>
                                          </p:stCondLst>
                                        </p:cTn>
                                        <p:tgtEl>
                                          <p:spTgt spid="4"/>
                                        </p:tgtEl>
                                        <p:attrNameLst>
                                          <p:attrName>r</p:attrName>
                                        </p:attrNameLst>
                                      </p:cBhvr>
                                    </p:animRot>
                                    <p:animRot by="-1500000">
                                      <p:cBhvr>
                                        <p:cTn id="20" dur="125" fill="hold">
                                          <p:stCondLst>
                                            <p:cond delay="250"/>
                                          </p:stCondLst>
                                        </p:cTn>
                                        <p:tgtEl>
                                          <p:spTgt spid="4"/>
                                        </p:tgtEl>
                                        <p:attrNameLst>
                                          <p:attrName>r</p:attrName>
                                        </p:attrNameLst>
                                      </p:cBhvr>
                                    </p:animRot>
                                    <p:animRot by="1500000">
                                      <p:cBhvr>
                                        <p:cTn id="21" dur="125" fill="hold">
                                          <p:stCondLst>
                                            <p:cond delay="375"/>
                                          </p:stCondLst>
                                        </p:cTn>
                                        <p:tgtEl>
                                          <p:spTgt spid="4"/>
                                        </p:tgtEl>
                                        <p:attrNameLst>
                                          <p:attrName>r</p:attrName>
                                        </p:attrNameLst>
                                      </p:cBhvr>
                                    </p:animRo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7">
                                            <p:txEl>
                                              <p:pRg st="0" end="0"/>
                                            </p:txEl>
                                          </p:spTgt>
                                        </p:tgtEl>
                                        <p:attrNameLst>
                                          <p:attrName>style.visibility</p:attrName>
                                        </p:attrNameLst>
                                      </p:cBhvr>
                                      <p:to>
                                        <p:strVal val="visible"/>
                                      </p:to>
                                    </p:set>
                                    <p:animEffect transition="in" filter="wipe(down)">
                                      <p:cBhvr>
                                        <p:cTn id="26" dur="500"/>
                                        <p:tgtEl>
                                          <p:spTgt spid="7">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animEffect transition="in" filter="wipe(down)">
                                      <p:cBhvr>
                                        <p:cTn id="31" dur="500"/>
                                        <p:tgtEl>
                                          <p:spTgt spid="9">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Effect transition="in" filter="wipe(down)">
                                      <p:cBhvr>
                                        <p:cTn id="36"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470231"/>
            <a:ext cx="12192000" cy="6133761"/>
          </a:xfrm>
          <a:prstGeom prst="roundRect">
            <a:avLst>
              <a:gd name="adj" fmla="val 12867"/>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171285" y="514148"/>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uLnTx/>
                <a:uFillTx/>
                <a:latin typeface="Calibri" panose="020F0502020204030204" pitchFamily="34" charset="0"/>
                <a:ea typeface="+mn-ea"/>
                <a:cs typeface="Calibri" panose="020F0502020204030204" pitchFamily="34" charset="0"/>
              </a:rPr>
              <a:t>2</a:t>
            </a:r>
            <a:endPar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endParaRPr>
          </a:p>
        </p:txBody>
      </p:sp>
      <p:sp>
        <p:nvSpPr>
          <p:cNvPr id="4" name="TextBox 3">
            <a:extLst>
              <a:ext uri="{FF2B5EF4-FFF2-40B4-BE49-F238E27FC236}">
                <a16:creationId xmlns:a16="http://schemas.microsoft.com/office/drawing/2014/main" id="{D01F59C0-6269-4A15-B269-FF053902F727}"/>
              </a:ext>
            </a:extLst>
          </p:cNvPr>
          <p:cNvSpPr txBox="1"/>
          <p:nvPr/>
        </p:nvSpPr>
        <p:spPr>
          <a:xfrm>
            <a:off x="1017143" y="548641"/>
            <a:ext cx="11054992" cy="1754326"/>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6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Một gia đình thu hoạch được 13 787 kg cà phê. Hỏi nếu làm tròn số đến hàng nghìn, ta nói gia đình đó thu hoạch được khoảng bao nhiêu ki-lô-gam cà phê?</a:t>
            </a:r>
            <a:endParaRPr kumimoji="0" lang="en-US" sz="36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DF587BE1-6C26-4FA0-A2B6-9533777CB91C}"/>
              </a:ext>
            </a:extLst>
          </p:cNvPr>
          <p:cNvSpPr txBox="1"/>
          <p:nvPr/>
        </p:nvSpPr>
        <p:spPr>
          <a:xfrm>
            <a:off x="3442806" y="2995773"/>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13 787</a:t>
            </a:r>
          </a:p>
        </p:txBody>
      </p:sp>
      <p:cxnSp>
        <p:nvCxnSpPr>
          <p:cNvPr id="14" name="Straight Arrow Connector 13">
            <a:extLst>
              <a:ext uri="{FF2B5EF4-FFF2-40B4-BE49-F238E27FC236}">
                <a16:creationId xmlns:a16="http://schemas.microsoft.com/office/drawing/2014/main" id="{88EEDEE1-62B1-42B9-BC9D-DE7A1796BD62}"/>
              </a:ext>
            </a:extLst>
          </p:cNvPr>
          <p:cNvCxnSpPr>
            <a:cxnSpLocks/>
          </p:cNvCxnSpPr>
          <p:nvPr/>
        </p:nvCxnSpPr>
        <p:spPr>
          <a:xfrm>
            <a:off x="4709631" y="3291048"/>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72AF186-78A3-4CF3-BAD9-1D51B384170F}"/>
              </a:ext>
            </a:extLst>
          </p:cNvPr>
          <p:cNvSpPr txBox="1"/>
          <p:nvPr/>
        </p:nvSpPr>
        <p:spPr>
          <a:xfrm>
            <a:off x="4995381" y="273859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7 &gt; 5</a:t>
            </a:r>
          </a:p>
        </p:txBody>
      </p:sp>
      <p:sp>
        <p:nvSpPr>
          <p:cNvPr id="16" name="TextBox 15">
            <a:extLst>
              <a:ext uri="{FF2B5EF4-FFF2-40B4-BE49-F238E27FC236}">
                <a16:creationId xmlns:a16="http://schemas.microsoft.com/office/drawing/2014/main" id="{E4AE5DC5-684B-4773-93ED-4893993982A6}"/>
              </a:ext>
            </a:extLst>
          </p:cNvPr>
          <p:cNvSpPr txBox="1"/>
          <p:nvPr/>
        </p:nvSpPr>
        <p:spPr>
          <a:xfrm>
            <a:off x="4652480" y="3271998"/>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lên</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84FBC091-EBCF-4E4A-B553-4D40E36D1C40}"/>
              </a:ext>
            </a:extLst>
          </p:cNvPr>
          <p:cNvSpPr txBox="1"/>
          <p:nvPr/>
        </p:nvSpPr>
        <p:spPr>
          <a:xfrm>
            <a:off x="7338531" y="3043398"/>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14 000</a:t>
            </a:r>
          </a:p>
        </p:txBody>
      </p:sp>
      <p:sp>
        <p:nvSpPr>
          <p:cNvPr id="18" name="TextBox 17">
            <a:extLst>
              <a:ext uri="{FF2B5EF4-FFF2-40B4-BE49-F238E27FC236}">
                <a16:creationId xmlns:a16="http://schemas.microsoft.com/office/drawing/2014/main" id="{604CC231-EFD4-4505-8648-14CCEF0DF040}"/>
              </a:ext>
            </a:extLst>
          </p:cNvPr>
          <p:cNvSpPr txBox="1"/>
          <p:nvPr/>
        </p:nvSpPr>
        <p:spPr>
          <a:xfrm>
            <a:off x="1397285" y="3904180"/>
            <a:ext cx="10304980" cy="1200329"/>
          </a:xfrm>
          <a:prstGeom prst="rect">
            <a:avLst/>
          </a:prstGeom>
          <a:noFill/>
        </p:spPr>
        <p:txBody>
          <a:bodyPr wrap="square" rtlCol="0">
            <a:spAutoFit/>
          </a:bodyPr>
          <a:lstStyle/>
          <a:p>
            <a:r>
              <a:rPr lang="vi-VN" sz="3600" b="1" dirty="0">
                <a:solidFill>
                  <a:srgbClr val="0070C0"/>
                </a:solidFill>
                <a:latin typeface="Calibri" panose="020F0502020204030204" pitchFamily="34" charset="0"/>
                <a:cs typeface="Calibri" panose="020F0502020204030204" pitchFamily="34" charset="0"/>
              </a:rPr>
              <a:t>Vậy nếu làm tròn số đến hàng nghìn, ta nói gia đình đó thu hoạch được khoảng 14 000 ki-lô-gam cà phê</a:t>
            </a:r>
            <a:endParaRPr lang="en-US" sz="3600" b="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914349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left)">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xEl>
                                              <p:pRg st="0" end="0"/>
                                            </p:txEl>
                                          </p:spTgt>
                                        </p:tgtEl>
                                        <p:attrNameLst>
                                          <p:attrName>style.visibility</p:attrName>
                                        </p:attrNameLst>
                                      </p:cBhvr>
                                      <p:to>
                                        <p:strVal val="visible"/>
                                      </p:to>
                                    </p:set>
                                    <p:animEffect transition="in" filter="fade">
                                      <p:cBhvr>
                                        <p:cTn id="17" dur="500"/>
                                        <p:tgtEl>
                                          <p:spTgt spid="1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0" end="0"/>
                                            </p:txEl>
                                          </p:spTgt>
                                        </p:tgtEl>
                                        <p:attrNameLst>
                                          <p:attrName>style.visibility</p:attrName>
                                        </p:attrNameLst>
                                      </p:cBhvr>
                                      <p:to>
                                        <p:strVal val="visible"/>
                                      </p:to>
                                    </p:set>
                                    <p:animEffect transition="in" filter="fade">
                                      <p:cBhvr>
                                        <p:cTn id="22" dur="500"/>
                                        <p:tgtEl>
                                          <p:spTgt spid="1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animEffect transition="in" filter="fade">
                                      <p:cBhvr>
                                        <p:cTn id="27" dur="500"/>
                                        <p:tgtEl>
                                          <p:spTgt spid="1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barn(inVertical)">
                                      <p:cBhvr>
                                        <p:cTn id="32"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470231"/>
            <a:ext cx="12192000" cy="6133761"/>
          </a:xfrm>
          <a:prstGeom prst="roundRect">
            <a:avLst>
              <a:gd name="adj" fmla="val 12867"/>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171285" y="514148"/>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1</a:t>
            </a:r>
          </a:p>
        </p:txBody>
      </p:sp>
      <p:sp>
        <p:nvSpPr>
          <p:cNvPr id="4" name="TextBox 3">
            <a:extLst>
              <a:ext uri="{FF2B5EF4-FFF2-40B4-BE49-F238E27FC236}">
                <a16:creationId xmlns:a16="http://schemas.microsoft.com/office/drawing/2014/main" id="{D01F59C0-6269-4A15-B269-FF053902F727}"/>
              </a:ext>
            </a:extLst>
          </p:cNvPr>
          <p:cNvSpPr txBox="1"/>
          <p:nvPr/>
        </p:nvSpPr>
        <p:spPr>
          <a:xfrm>
            <a:off x="1017143" y="548641"/>
            <a:ext cx="11054992"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Số dân của một huyện là 71 839. Trong bài báo cáo, cô phóng viên đã làm tròn số dân của huyện đó đến hàng chục nghìn. Hỏi số dân đã làm tròn đến hàng chục nghìn là số nào?</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TextBox 4">
            <a:extLst>
              <a:ext uri="{FF2B5EF4-FFF2-40B4-BE49-F238E27FC236}">
                <a16:creationId xmlns:a16="http://schemas.microsoft.com/office/drawing/2014/main" id="{C4BA9DEA-FA17-473D-91E6-174AA246956C}"/>
              </a:ext>
            </a:extLst>
          </p:cNvPr>
          <p:cNvSpPr txBox="1"/>
          <p:nvPr/>
        </p:nvSpPr>
        <p:spPr>
          <a:xfrm>
            <a:off x="349322" y="2517167"/>
            <a:ext cx="11424863" cy="646331"/>
          </a:xfrm>
          <a:prstGeom prst="rect">
            <a:avLst/>
          </a:prstGeom>
          <a:noFill/>
        </p:spPr>
        <p:txBody>
          <a:bodyPr wrap="square" rtlCol="0">
            <a:spAutoFit/>
          </a:bodyPr>
          <a:lstStyle/>
          <a:p>
            <a:r>
              <a:rPr lang="en-US" sz="3600" dirty="0">
                <a:solidFill>
                  <a:srgbClr val="FF0000"/>
                </a:solidFill>
              </a:rPr>
              <a:t>A. </a:t>
            </a:r>
            <a:r>
              <a:rPr lang="en-US" sz="3600" dirty="0"/>
              <a:t>80 000            </a:t>
            </a:r>
            <a:r>
              <a:rPr lang="en-US" sz="3600" dirty="0">
                <a:solidFill>
                  <a:srgbClr val="FF0000"/>
                </a:solidFill>
              </a:rPr>
              <a:t>B. </a:t>
            </a:r>
            <a:r>
              <a:rPr lang="en-US" sz="3600" dirty="0"/>
              <a:t>75 000            </a:t>
            </a:r>
            <a:r>
              <a:rPr lang="en-US" sz="3600" dirty="0">
                <a:solidFill>
                  <a:srgbClr val="FF0000"/>
                </a:solidFill>
              </a:rPr>
              <a:t> C. </a:t>
            </a:r>
            <a:r>
              <a:rPr lang="en-US" sz="3600" dirty="0"/>
              <a:t>70 000               </a:t>
            </a:r>
            <a:r>
              <a:rPr lang="en-US" sz="3600" dirty="0">
                <a:solidFill>
                  <a:srgbClr val="FF0000"/>
                </a:solidFill>
              </a:rPr>
              <a:t>D. </a:t>
            </a:r>
            <a:r>
              <a:rPr lang="en-US" sz="3600" dirty="0"/>
              <a:t>72 000 </a:t>
            </a:r>
          </a:p>
        </p:txBody>
      </p:sp>
      <p:sp>
        <p:nvSpPr>
          <p:cNvPr id="12" name="TextBox 11">
            <a:extLst>
              <a:ext uri="{FF2B5EF4-FFF2-40B4-BE49-F238E27FC236}">
                <a16:creationId xmlns:a16="http://schemas.microsoft.com/office/drawing/2014/main" id="{FDF5C4A2-2B7C-4383-AF9E-77362A8DC259}"/>
              </a:ext>
            </a:extLst>
          </p:cNvPr>
          <p:cNvSpPr txBox="1"/>
          <p:nvPr/>
        </p:nvSpPr>
        <p:spPr>
          <a:xfrm>
            <a:off x="3319516" y="3776609"/>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71 839</a:t>
            </a:r>
          </a:p>
        </p:txBody>
      </p:sp>
      <p:cxnSp>
        <p:nvCxnSpPr>
          <p:cNvPr id="19" name="Straight Arrow Connector 18">
            <a:extLst>
              <a:ext uri="{FF2B5EF4-FFF2-40B4-BE49-F238E27FC236}">
                <a16:creationId xmlns:a16="http://schemas.microsoft.com/office/drawing/2014/main" id="{BFCA14A7-4261-4C9F-9A55-2E44688030BE}"/>
              </a:ext>
            </a:extLst>
          </p:cNvPr>
          <p:cNvCxnSpPr>
            <a:cxnSpLocks/>
          </p:cNvCxnSpPr>
          <p:nvPr/>
        </p:nvCxnSpPr>
        <p:spPr>
          <a:xfrm>
            <a:off x="4586341" y="4071884"/>
            <a:ext cx="2514600" cy="0"/>
          </a:xfrm>
          <a:prstGeom prst="straightConnector1">
            <a:avLst/>
          </a:prstGeom>
          <a:ln w="57150">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4AD9C57-3E69-486A-A311-19A5E2CCB9CB}"/>
              </a:ext>
            </a:extLst>
          </p:cNvPr>
          <p:cNvSpPr txBox="1"/>
          <p:nvPr/>
        </p:nvSpPr>
        <p:spPr>
          <a:xfrm>
            <a:off x="4872091" y="351943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vì</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1 &lt; 5</a:t>
            </a:r>
          </a:p>
        </p:txBody>
      </p:sp>
      <p:sp>
        <p:nvSpPr>
          <p:cNvPr id="21" name="TextBox 20">
            <a:extLst>
              <a:ext uri="{FF2B5EF4-FFF2-40B4-BE49-F238E27FC236}">
                <a16:creationId xmlns:a16="http://schemas.microsoft.com/office/drawing/2014/main" id="{C7B193C4-C5A7-408F-A254-6F7E0AD5E98E}"/>
              </a:ext>
            </a:extLst>
          </p:cNvPr>
          <p:cNvSpPr txBox="1"/>
          <p:nvPr/>
        </p:nvSpPr>
        <p:spPr>
          <a:xfrm>
            <a:off x="4529190" y="4052834"/>
            <a:ext cx="2828925"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làm</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kumimoji="0" lang="en-US" sz="3200" b="1" i="0" u="none" strike="noStrike" kern="1200" cap="none" spc="0" normalizeH="0" baseline="0" noProof="0" dirty="0" err="1">
                <a:ln>
                  <a:noFill/>
                </a:ln>
                <a:solidFill>
                  <a:srgbClr val="FF0000"/>
                </a:solidFill>
                <a:effectLst/>
                <a:uLnTx/>
                <a:uFillTx/>
                <a:latin typeface="Calibri" panose="020F0502020204030204"/>
                <a:ea typeface="+mn-ea"/>
                <a:cs typeface="+mn-cs"/>
              </a:rPr>
              <a:t>tròn</a:t>
            </a: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 </a:t>
            </a:r>
            <a:r>
              <a:rPr lang="en-US" sz="3200" b="1" dirty="0" err="1">
                <a:solidFill>
                  <a:srgbClr val="FF0000"/>
                </a:solidFill>
                <a:latin typeface="Calibri" panose="020F0502020204030204"/>
              </a:rPr>
              <a:t>xuống</a:t>
            </a:r>
            <a:endPar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2D7470C-6F0E-44DF-B89F-4049A7736BB4}"/>
              </a:ext>
            </a:extLst>
          </p:cNvPr>
          <p:cNvSpPr txBox="1"/>
          <p:nvPr/>
        </p:nvSpPr>
        <p:spPr>
          <a:xfrm>
            <a:off x="7215241" y="3824234"/>
            <a:ext cx="184785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FF0000"/>
                </a:solidFill>
                <a:effectLst/>
                <a:uLnTx/>
                <a:uFillTx/>
                <a:latin typeface="Calibri" panose="020F0502020204030204"/>
                <a:ea typeface="+mn-ea"/>
                <a:cs typeface="+mn-cs"/>
              </a:rPr>
              <a:t>70 000</a:t>
            </a:r>
          </a:p>
        </p:txBody>
      </p:sp>
      <p:sp>
        <p:nvSpPr>
          <p:cNvPr id="6" name="Oval 5">
            <a:extLst>
              <a:ext uri="{FF2B5EF4-FFF2-40B4-BE49-F238E27FC236}">
                <a16:creationId xmlns:a16="http://schemas.microsoft.com/office/drawing/2014/main" id="{2BC8A944-B172-47F4-B969-1EB74B93A56A}"/>
              </a:ext>
            </a:extLst>
          </p:cNvPr>
          <p:cNvSpPr/>
          <p:nvPr/>
        </p:nvSpPr>
        <p:spPr>
          <a:xfrm>
            <a:off x="6339155" y="2517169"/>
            <a:ext cx="636998" cy="595901"/>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08321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
                                            <p:txEl>
                                              <p:pRg st="0" end="0"/>
                                            </p:txEl>
                                          </p:spTgt>
                                        </p:tgtEl>
                                        <p:attrNameLst>
                                          <p:attrName>style.visibility</p:attrName>
                                        </p:attrNameLst>
                                      </p:cBhvr>
                                      <p:to>
                                        <p:strVal val="visible"/>
                                      </p:to>
                                    </p:set>
                                    <p:animEffect transition="in" filter="fade">
                                      <p:cBhvr>
                                        <p:cTn id="12" dur="500"/>
                                        <p:tgtEl>
                                          <p:spTgt spid="1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wipe(left)">
                                      <p:cBhvr>
                                        <p:cTn id="17" dur="500"/>
                                        <p:tgtEl>
                                          <p:spTgt spid="1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0">
                                            <p:txEl>
                                              <p:pRg st="0" end="0"/>
                                            </p:txEl>
                                          </p:spTgt>
                                        </p:tgtEl>
                                        <p:attrNameLst>
                                          <p:attrName>style.visibility</p:attrName>
                                        </p:attrNameLst>
                                      </p:cBhvr>
                                      <p:to>
                                        <p:strVal val="visible"/>
                                      </p:to>
                                    </p:set>
                                    <p:animEffect transition="in" filter="fade">
                                      <p:cBhvr>
                                        <p:cTn id="22" dur="500"/>
                                        <p:tgtEl>
                                          <p:spTgt spid="2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1">
                                            <p:txEl>
                                              <p:pRg st="0" end="0"/>
                                            </p:txEl>
                                          </p:spTgt>
                                        </p:tgtEl>
                                        <p:attrNameLst>
                                          <p:attrName>style.visibility</p:attrName>
                                        </p:attrNameLst>
                                      </p:cBhvr>
                                      <p:to>
                                        <p:strVal val="visible"/>
                                      </p:to>
                                    </p:set>
                                    <p:animEffect transition="in" filter="fade">
                                      <p:cBhvr>
                                        <p:cTn id="27" dur="500"/>
                                        <p:tgtEl>
                                          <p:spTgt spid="21">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2">
                                            <p:txEl>
                                              <p:pRg st="0" end="0"/>
                                            </p:txEl>
                                          </p:spTgt>
                                        </p:tgtEl>
                                        <p:attrNameLst>
                                          <p:attrName>style.visibility</p:attrName>
                                        </p:attrNameLst>
                                      </p:cBhvr>
                                      <p:to>
                                        <p:strVal val="visible"/>
                                      </p:to>
                                    </p:set>
                                    <p:animEffect transition="in" filter="fade">
                                      <p:cBhvr>
                                        <p:cTn id="32" dur="500"/>
                                        <p:tgtEl>
                                          <p:spTgt spid="22">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wipe(down)">
                                      <p:cBhvr>
                                        <p:cTn id="37" dur="500"/>
                                        <p:tgtEl>
                                          <p:spTgt spid="6"/>
                                        </p:tgtEl>
                                      </p:cBhvr>
                                    </p:animEffect>
                                  </p:childTnLst>
                                  <p:subTnLst>
                                    <p:audio>
                                      <p:cMediaNode>
                                        <p:cTn display="0" masterRel="sameClick">
                                          <p:stCondLst>
                                            <p:cond evt="begin" delay="0">
                                              <p:tn val="3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1B3EA153-4DE7-45F3-B9F6-CE91147ED7EC}"/>
              </a:ext>
            </a:extLst>
          </p:cNvPr>
          <p:cNvSpPr/>
          <p:nvPr/>
        </p:nvSpPr>
        <p:spPr>
          <a:xfrm>
            <a:off x="0" y="123291"/>
            <a:ext cx="12192000" cy="6480702"/>
          </a:xfrm>
          <a:prstGeom prst="roundRect">
            <a:avLst>
              <a:gd name="adj" fmla="val 12867"/>
            </a:avLst>
          </a:prstGeom>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Isosceles Triangle 2">
            <a:extLst>
              <a:ext uri="{FF2B5EF4-FFF2-40B4-BE49-F238E27FC236}">
                <a16:creationId xmlns:a16="http://schemas.microsoft.com/office/drawing/2014/main" id="{59DF3C42-8536-4370-936E-C3010B593CD7}"/>
              </a:ext>
            </a:extLst>
          </p:cNvPr>
          <p:cNvSpPr/>
          <p:nvPr/>
        </p:nvSpPr>
        <p:spPr>
          <a:xfrm>
            <a:off x="140462" y="164827"/>
            <a:ext cx="836023" cy="705394"/>
          </a:xfrm>
          <a:prstGeom prst="triangle">
            <a:avLst/>
          </a:prstGeom>
          <a:solidFill>
            <a:srgbClr val="66CCFF"/>
          </a:solidFill>
        </p:spPr>
        <p:style>
          <a:lnRef idx="2">
            <a:schemeClr val="accent1">
              <a:shade val="50000"/>
            </a:schemeClr>
          </a:lnRef>
          <a:fillRef idx="1">
            <a:schemeClr val="accent1"/>
          </a:fillRef>
          <a:effectRef idx="0">
            <a:schemeClr val="accent1"/>
          </a:effectRef>
          <a:fontRef idx="minor">
            <a:schemeClr val="lt1"/>
          </a:fontRef>
        </p:style>
        <p:txBody>
          <a:bodyPr tIns="0" bIns="18288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uLnTx/>
                <a:uFillTx/>
                <a:latin typeface="Calibri" panose="020F0502020204030204" pitchFamily="34" charset="0"/>
                <a:ea typeface="+mn-ea"/>
                <a:cs typeface="Calibri" panose="020F0502020204030204" pitchFamily="34" charset="0"/>
              </a:rPr>
              <a:t>2</a:t>
            </a:r>
          </a:p>
        </p:txBody>
      </p:sp>
      <p:sp>
        <p:nvSpPr>
          <p:cNvPr id="4" name="TextBox 3">
            <a:extLst>
              <a:ext uri="{FF2B5EF4-FFF2-40B4-BE49-F238E27FC236}">
                <a16:creationId xmlns:a16="http://schemas.microsoft.com/office/drawing/2014/main" id="{D01F59C0-6269-4A15-B269-FF053902F727}"/>
              </a:ext>
            </a:extLst>
          </p:cNvPr>
          <p:cNvSpPr txBox="1"/>
          <p:nvPr/>
        </p:nvSpPr>
        <p:spPr>
          <a:xfrm>
            <a:off x="986320" y="199320"/>
            <a:ext cx="11054992" cy="1077218"/>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a) Một vệ tinh bay ở độ cao cách mặt đất 35 786 km. Mỗi bạn dưới đây đã làm tròn số chỉ độ cao đó đến hàng nào?</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8" name="Picture 7">
            <a:extLst>
              <a:ext uri="{FF2B5EF4-FFF2-40B4-BE49-F238E27FC236}">
                <a16:creationId xmlns:a16="http://schemas.microsoft.com/office/drawing/2014/main" id="{02EDBC1F-3FD5-4463-8863-A0EC291B82AE}"/>
              </a:ext>
            </a:extLst>
          </p:cNvPr>
          <p:cNvPicPr>
            <a:picLocks noChangeAspect="1"/>
          </p:cNvPicPr>
          <p:nvPr/>
        </p:nvPicPr>
        <p:blipFill>
          <a:blip r:embed="rId2"/>
          <a:stretch>
            <a:fillRect/>
          </a:stretch>
        </p:blipFill>
        <p:spPr>
          <a:xfrm>
            <a:off x="2419244" y="1243709"/>
            <a:ext cx="6735030" cy="3153866"/>
          </a:xfrm>
          <a:prstGeom prst="rect">
            <a:avLst/>
          </a:prstGeom>
        </p:spPr>
      </p:pic>
      <p:graphicFrame>
        <p:nvGraphicFramePr>
          <p:cNvPr id="9" name="Table 8">
            <a:extLst>
              <a:ext uri="{FF2B5EF4-FFF2-40B4-BE49-F238E27FC236}">
                <a16:creationId xmlns:a16="http://schemas.microsoft.com/office/drawing/2014/main" id="{4E2917BE-0F80-4C6F-B5C3-76D4A20013B0}"/>
              </a:ext>
            </a:extLst>
          </p:cNvPr>
          <p:cNvGraphicFramePr>
            <a:graphicFrameLocks noGrp="1"/>
          </p:cNvGraphicFramePr>
          <p:nvPr>
            <p:extLst>
              <p:ext uri="{D42A27DB-BD31-4B8C-83A1-F6EECF244321}">
                <p14:modId xmlns:p14="http://schemas.microsoft.com/office/powerpoint/2010/main" val="1666103016"/>
              </p:ext>
            </p:extLst>
          </p:nvPr>
        </p:nvGraphicFramePr>
        <p:xfrm>
          <a:off x="1458930" y="4631400"/>
          <a:ext cx="9791272" cy="1779674"/>
        </p:xfrm>
        <a:graphic>
          <a:graphicData uri="http://schemas.openxmlformats.org/drawingml/2006/table">
            <a:tbl>
              <a:tblPr firstRow="1" firstCol="1" bandRow="1">
                <a:tableStyleId>{00A15C55-8517-42AA-B614-E9B94910E393}</a:tableStyleId>
              </a:tblPr>
              <a:tblGrid>
                <a:gridCol w="3165599">
                  <a:extLst>
                    <a:ext uri="{9D8B030D-6E8A-4147-A177-3AD203B41FA5}">
                      <a16:colId xmlns:a16="http://schemas.microsoft.com/office/drawing/2014/main" val="2900993948"/>
                    </a:ext>
                  </a:extLst>
                </a:gridCol>
                <a:gridCol w="3445350">
                  <a:extLst>
                    <a:ext uri="{9D8B030D-6E8A-4147-A177-3AD203B41FA5}">
                      <a16:colId xmlns:a16="http://schemas.microsoft.com/office/drawing/2014/main" val="1858083513"/>
                    </a:ext>
                  </a:extLst>
                </a:gridCol>
                <a:gridCol w="3180323">
                  <a:extLst>
                    <a:ext uri="{9D8B030D-6E8A-4147-A177-3AD203B41FA5}">
                      <a16:colId xmlns:a16="http://schemas.microsoft.com/office/drawing/2014/main" val="3473067064"/>
                    </a:ext>
                  </a:extLst>
                </a:gridCol>
              </a:tblGrid>
              <a:tr h="670118">
                <a:tc>
                  <a:txBody>
                    <a:bodyPr/>
                    <a:lstStyle/>
                    <a:p>
                      <a:pPr marL="0" marR="0" algn="ctr">
                        <a:lnSpc>
                          <a:spcPct val="120000"/>
                        </a:lnSpc>
                        <a:spcBef>
                          <a:spcPts val="0"/>
                        </a:spcBef>
                        <a:spcAft>
                          <a:spcPts val="0"/>
                        </a:spcAft>
                      </a:pPr>
                      <a:r>
                        <a:rPr lang="nl-NL" sz="3200" dirty="0">
                          <a:effectLst/>
                        </a:rPr>
                        <a:t>40 000</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20000"/>
                        </a:lnSpc>
                        <a:spcBef>
                          <a:spcPts val="0"/>
                        </a:spcBef>
                        <a:spcAft>
                          <a:spcPts val="0"/>
                        </a:spcAft>
                      </a:pPr>
                      <a:r>
                        <a:rPr lang="nl-NL" sz="3200">
                          <a:effectLst/>
                        </a:rPr>
                        <a:t>35 800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20000"/>
                        </a:lnSpc>
                        <a:spcBef>
                          <a:spcPts val="0"/>
                        </a:spcBef>
                        <a:spcAft>
                          <a:spcPts val="0"/>
                        </a:spcAft>
                      </a:pPr>
                      <a:r>
                        <a:rPr lang="nl-NL" sz="3200">
                          <a:effectLst/>
                        </a:rPr>
                        <a:t>36 000</a:t>
                      </a:r>
                      <a:endParaRPr lang="en-US" sz="3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30916968"/>
                  </a:ext>
                </a:extLst>
              </a:tr>
              <a:tr h="1109556">
                <a:tc>
                  <a:txBody>
                    <a:bodyPr/>
                    <a:lstStyle/>
                    <a:p>
                      <a:pPr marL="0" marR="0" algn="ctr">
                        <a:lnSpc>
                          <a:spcPct val="120000"/>
                        </a:lnSpc>
                        <a:spcBef>
                          <a:spcPts val="0"/>
                        </a:spcBef>
                        <a:spcAft>
                          <a:spcPts val="0"/>
                        </a:spcAft>
                      </a:pP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ctr">
                        <a:lnSpc>
                          <a:spcPct val="120000"/>
                        </a:lnSpc>
                        <a:spcBef>
                          <a:spcPts val="0"/>
                        </a:spcBef>
                        <a:spcAft>
                          <a:spcPts val="0"/>
                        </a:spcAft>
                      </a:pP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algn="ctr">
                        <a:lnSpc>
                          <a:spcPct val="120000"/>
                        </a:lnSpc>
                        <a:spcBef>
                          <a:spcPts val="0"/>
                        </a:spcBef>
                        <a:spcAft>
                          <a:spcPts val="0"/>
                        </a:spcAft>
                      </a:pP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67346434"/>
                  </a:ext>
                </a:extLst>
              </a:tr>
            </a:tbl>
          </a:graphicData>
        </a:graphic>
      </p:graphicFrame>
      <p:sp>
        <p:nvSpPr>
          <p:cNvPr id="10" name="TextBox 9">
            <a:extLst>
              <a:ext uri="{FF2B5EF4-FFF2-40B4-BE49-F238E27FC236}">
                <a16:creationId xmlns:a16="http://schemas.microsoft.com/office/drawing/2014/main" id="{1FCC4B86-054A-46A0-89C0-6B223137268E}"/>
              </a:ext>
            </a:extLst>
          </p:cNvPr>
          <p:cNvSpPr txBox="1"/>
          <p:nvPr/>
        </p:nvSpPr>
        <p:spPr>
          <a:xfrm>
            <a:off x="1541124" y="5414481"/>
            <a:ext cx="2897312" cy="954107"/>
          </a:xfrm>
          <a:prstGeom prst="rect">
            <a:avLst/>
          </a:prstGeom>
          <a:noFill/>
        </p:spPr>
        <p:txBody>
          <a:bodyPr wrap="square" rtlCol="0">
            <a:spAutoFit/>
          </a:bodyPr>
          <a:lstStyle/>
          <a:p>
            <a:pPr algn="ctr"/>
            <a:r>
              <a:rPr lang="en-US" sz="2800" b="1" i="0" dirty="0" err="1">
                <a:solidFill>
                  <a:srgbClr val="FF0000"/>
                </a:solidFill>
                <a:effectLst/>
                <a:ea typeface="Open Sans" panose="020B0606030504020204" pitchFamily="34" charset="0"/>
                <a:cs typeface="Open Sans" panose="020B0606030504020204" pitchFamily="34" charset="0"/>
              </a:rPr>
              <a:t>làm</a:t>
            </a:r>
            <a:r>
              <a:rPr lang="en-US" sz="2800" b="1" i="0" dirty="0">
                <a:solidFill>
                  <a:srgbClr val="FF0000"/>
                </a:solidFill>
                <a:effectLst/>
                <a:ea typeface="Open Sans" panose="020B0606030504020204" pitchFamily="34" charset="0"/>
                <a:cs typeface="Open Sans" panose="020B0606030504020204" pitchFamily="34" charset="0"/>
              </a:rPr>
              <a:t> </a:t>
            </a:r>
            <a:r>
              <a:rPr lang="en-US" sz="2800" b="1" i="0" dirty="0" err="1">
                <a:solidFill>
                  <a:srgbClr val="FF0000"/>
                </a:solidFill>
                <a:effectLst/>
                <a:ea typeface="Open Sans" panose="020B0606030504020204" pitchFamily="34" charset="0"/>
                <a:cs typeface="Open Sans" panose="020B0606030504020204" pitchFamily="34" charset="0"/>
              </a:rPr>
              <a:t>tròn</a:t>
            </a:r>
            <a:r>
              <a:rPr lang="en-US" sz="2800" b="1" i="0" dirty="0">
                <a:solidFill>
                  <a:srgbClr val="FF0000"/>
                </a:solidFill>
                <a:effectLst/>
                <a:ea typeface="Open Sans" panose="020B0606030504020204" pitchFamily="34" charset="0"/>
                <a:cs typeface="Open Sans" panose="020B0606030504020204" pitchFamily="34" charset="0"/>
              </a:rPr>
              <a:t> </a:t>
            </a:r>
            <a:r>
              <a:rPr lang="en-US" sz="2800" b="1" i="0" dirty="0" err="1">
                <a:solidFill>
                  <a:srgbClr val="FF0000"/>
                </a:solidFill>
                <a:effectLst/>
                <a:ea typeface="Open Sans" panose="020B0606030504020204" pitchFamily="34" charset="0"/>
                <a:cs typeface="Open Sans" panose="020B0606030504020204" pitchFamily="34" charset="0"/>
              </a:rPr>
              <a:t>đến</a:t>
            </a:r>
            <a:r>
              <a:rPr lang="en-US" sz="2800" b="1" i="0" dirty="0">
                <a:solidFill>
                  <a:srgbClr val="FF0000"/>
                </a:solidFill>
                <a:effectLst/>
                <a:ea typeface="Open Sans" panose="020B0606030504020204" pitchFamily="34" charset="0"/>
                <a:cs typeface="Open Sans" panose="020B0606030504020204" pitchFamily="34" charset="0"/>
              </a:rPr>
              <a:t> </a:t>
            </a:r>
            <a:r>
              <a:rPr lang="en-US" sz="2800" b="1" i="0" dirty="0" err="1">
                <a:solidFill>
                  <a:srgbClr val="FF0000"/>
                </a:solidFill>
                <a:effectLst/>
                <a:ea typeface="Open Sans" panose="020B0606030504020204" pitchFamily="34" charset="0"/>
                <a:cs typeface="Open Sans" panose="020B0606030504020204" pitchFamily="34" charset="0"/>
              </a:rPr>
              <a:t>hàng</a:t>
            </a:r>
            <a:r>
              <a:rPr lang="en-US" sz="2800" b="1" i="0" dirty="0">
                <a:solidFill>
                  <a:srgbClr val="FF0000"/>
                </a:solidFill>
                <a:effectLst/>
                <a:ea typeface="Open Sans" panose="020B0606030504020204" pitchFamily="34" charset="0"/>
                <a:cs typeface="Open Sans" panose="020B0606030504020204" pitchFamily="34" charset="0"/>
              </a:rPr>
              <a:t> </a:t>
            </a:r>
            <a:r>
              <a:rPr lang="en-US" sz="2800" b="1" i="0" dirty="0" err="1">
                <a:solidFill>
                  <a:srgbClr val="FF0000"/>
                </a:solidFill>
                <a:effectLst/>
                <a:ea typeface="Open Sans" panose="020B0606030504020204" pitchFamily="34" charset="0"/>
                <a:cs typeface="Open Sans" panose="020B0606030504020204" pitchFamily="34" charset="0"/>
              </a:rPr>
              <a:t>chục</a:t>
            </a:r>
            <a:r>
              <a:rPr lang="en-US" sz="2800" b="1" i="0" dirty="0">
                <a:solidFill>
                  <a:srgbClr val="FF0000"/>
                </a:solidFill>
                <a:effectLst/>
                <a:ea typeface="Open Sans" panose="020B0606030504020204" pitchFamily="34" charset="0"/>
                <a:cs typeface="Open Sans" panose="020B0606030504020204" pitchFamily="34" charset="0"/>
              </a:rPr>
              <a:t> </a:t>
            </a:r>
            <a:r>
              <a:rPr lang="en-US" sz="2800" b="1" i="0" dirty="0" err="1">
                <a:solidFill>
                  <a:srgbClr val="FF0000"/>
                </a:solidFill>
                <a:effectLst/>
                <a:ea typeface="Open Sans" panose="020B0606030504020204" pitchFamily="34" charset="0"/>
                <a:cs typeface="Open Sans" panose="020B0606030504020204" pitchFamily="34" charset="0"/>
              </a:rPr>
              <a:t>nghìn</a:t>
            </a:r>
            <a:endParaRPr lang="en-US" sz="2800" b="1" dirty="0">
              <a:solidFill>
                <a:srgbClr val="FF0000"/>
              </a:solidFill>
              <a:ea typeface="Open Sans" panose="020B0606030504020204" pitchFamily="34" charset="0"/>
              <a:cs typeface="Open Sans" panose="020B0606030504020204" pitchFamily="34" charset="0"/>
            </a:endParaRPr>
          </a:p>
        </p:txBody>
      </p:sp>
      <p:sp>
        <p:nvSpPr>
          <p:cNvPr id="16" name="TextBox 15">
            <a:extLst>
              <a:ext uri="{FF2B5EF4-FFF2-40B4-BE49-F238E27FC236}">
                <a16:creationId xmlns:a16="http://schemas.microsoft.com/office/drawing/2014/main" id="{1E5E7D35-E1F2-4064-9292-3055C0333258}"/>
              </a:ext>
            </a:extLst>
          </p:cNvPr>
          <p:cNvSpPr txBox="1"/>
          <p:nvPr/>
        </p:nvSpPr>
        <p:spPr>
          <a:xfrm>
            <a:off x="4849403" y="5352836"/>
            <a:ext cx="2897312" cy="954107"/>
          </a:xfrm>
          <a:prstGeom prst="rect">
            <a:avLst/>
          </a:prstGeom>
          <a:noFill/>
        </p:spPr>
        <p:txBody>
          <a:bodyPr wrap="square" rtlCol="0">
            <a:spAutoFit/>
          </a:bodyPr>
          <a:lstStyle/>
          <a:p>
            <a:pPr algn="ctr"/>
            <a:r>
              <a:rPr lang="en-US" sz="2800" b="1">
                <a:solidFill>
                  <a:srgbClr val="FF0000"/>
                </a:solidFill>
                <a:ea typeface="Open Sans" panose="020B0606030504020204" pitchFamily="34" charset="0"/>
                <a:cs typeface="Open Sans" panose="020B0606030504020204" pitchFamily="34" charset="0"/>
              </a:rPr>
              <a:t>làm tròn đến hàng trăm</a:t>
            </a:r>
            <a:endParaRPr lang="en-US" sz="2800" b="1" dirty="0">
              <a:solidFill>
                <a:srgbClr val="FF0000"/>
              </a:solidFill>
              <a:ea typeface="Open Sans" panose="020B0606030504020204" pitchFamily="34" charset="0"/>
              <a:cs typeface="Open Sans" panose="020B0606030504020204" pitchFamily="34" charset="0"/>
            </a:endParaRPr>
          </a:p>
        </p:txBody>
      </p:sp>
      <p:sp>
        <p:nvSpPr>
          <p:cNvPr id="17" name="TextBox 16">
            <a:extLst>
              <a:ext uri="{FF2B5EF4-FFF2-40B4-BE49-F238E27FC236}">
                <a16:creationId xmlns:a16="http://schemas.microsoft.com/office/drawing/2014/main" id="{DE740BBF-5A6A-42EE-96C3-FC5A113FB93A}"/>
              </a:ext>
            </a:extLst>
          </p:cNvPr>
          <p:cNvSpPr txBox="1"/>
          <p:nvPr/>
        </p:nvSpPr>
        <p:spPr>
          <a:xfrm>
            <a:off x="8198778" y="5311739"/>
            <a:ext cx="2897312" cy="954107"/>
          </a:xfrm>
          <a:prstGeom prst="rect">
            <a:avLst/>
          </a:prstGeom>
          <a:noFill/>
        </p:spPr>
        <p:txBody>
          <a:bodyPr wrap="square" rtlCol="0">
            <a:spAutoFit/>
          </a:bodyPr>
          <a:lstStyle/>
          <a:p>
            <a:pPr algn="ctr"/>
            <a:r>
              <a:rPr lang="en-US" sz="2800" b="1" dirty="0" err="1">
                <a:solidFill>
                  <a:srgbClr val="FF0000"/>
                </a:solidFill>
                <a:ea typeface="Open Sans" panose="020B0606030504020204" pitchFamily="34" charset="0"/>
                <a:cs typeface="Open Sans" panose="020B0606030504020204" pitchFamily="34" charset="0"/>
              </a:rPr>
              <a:t>làm</a:t>
            </a:r>
            <a:r>
              <a:rPr lang="en-US" sz="2800" b="1" dirty="0">
                <a:solidFill>
                  <a:srgbClr val="FF0000"/>
                </a:solidFill>
                <a:ea typeface="Open Sans" panose="020B0606030504020204" pitchFamily="34" charset="0"/>
                <a:cs typeface="Open Sans" panose="020B0606030504020204" pitchFamily="34" charset="0"/>
              </a:rPr>
              <a:t> </a:t>
            </a:r>
            <a:r>
              <a:rPr lang="en-US" sz="2800" b="1" dirty="0" err="1">
                <a:solidFill>
                  <a:srgbClr val="FF0000"/>
                </a:solidFill>
                <a:ea typeface="Open Sans" panose="020B0606030504020204" pitchFamily="34" charset="0"/>
                <a:cs typeface="Open Sans" panose="020B0606030504020204" pitchFamily="34" charset="0"/>
              </a:rPr>
              <a:t>tròn</a:t>
            </a:r>
            <a:r>
              <a:rPr lang="en-US" sz="2800" b="1" dirty="0">
                <a:solidFill>
                  <a:srgbClr val="FF0000"/>
                </a:solidFill>
                <a:ea typeface="Open Sans" panose="020B0606030504020204" pitchFamily="34" charset="0"/>
                <a:cs typeface="Open Sans" panose="020B0606030504020204" pitchFamily="34" charset="0"/>
              </a:rPr>
              <a:t> </a:t>
            </a:r>
            <a:r>
              <a:rPr lang="en-US" sz="2800" b="1" dirty="0" err="1">
                <a:solidFill>
                  <a:srgbClr val="FF0000"/>
                </a:solidFill>
                <a:ea typeface="Open Sans" panose="020B0606030504020204" pitchFamily="34" charset="0"/>
                <a:cs typeface="Open Sans" panose="020B0606030504020204" pitchFamily="34" charset="0"/>
              </a:rPr>
              <a:t>đến</a:t>
            </a:r>
            <a:r>
              <a:rPr lang="en-US" sz="2800" b="1" dirty="0">
                <a:solidFill>
                  <a:srgbClr val="FF0000"/>
                </a:solidFill>
                <a:ea typeface="Open Sans" panose="020B0606030504020204" pitchFamily="34" charset="0"/>
                <a:cs typeface="Open Sans" panose="020B0606030504020204" pitchFamily="34" charset="0"/>
              </a:rPr>
              <a:t> </a:t>
            </a:r>
            <a:r>
              <a:rPr lang="en-US" sz="2800" b="1" dirty="0" err="1">
                <a:solidFill>
                  <a:srgbClr val="FF0000"/>
                </a:solidFill>
                <a:ea typeface="Open Sans" panose="020B0606030504020204" pitchFamily="34" charset="0"/>
                <a:cs typeface="Open Sans" panose="020B0606030504020204" pitchFamily="34" charset="0"/>
              </a:rPr>
              <a:t>hàng</a:t>
            </a:r>
            <a:r>
              <a:rPr lang="en-US" sz="2800" b="1" dirty="0">
                <a:solidFill>
                  <a:srgbClr val="FF0000"/>
                </a:solidFill>
                <a:ea typeface="Open Sans" panose="020B0606030504020204" pitchFamily="34" charset="0"/>
                <a:cs typeface="Open Sans" panose="020B0606030504020204" pitchFamily="34" charset="0"/>
              </a:rPr>
              <a:t> </a:t>
            </a:r>
            <a:r>
              <a:rPr lang="en-US" sz="2800" b="1" dirty="0" err="1">
                <a:solidFill>
                  <a:srgbClr val="FF0000"/>
                </a:solidFill>
                <a:ea typeface="Open Sans" panose="020B0606030504020204" pitchFamily="34" charset="0"/>
                <a:cs typeface="Open Sans" panose="020B0606030504020204" pitchFamily="34" charset="0"/>
              </a:rPr>
              <a:t>nghìn</a:t>
            </a:r>
            <a:endParaRPr lang="en-US" sz="2800" b="1" dirty="0">
              <a:solidFill>
                <a:srgbClr val="FF0000"/>
              </a:solidFill>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20638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
                                            <p:txEl>
                                              <p:pRg st="0" end="0"/>
                                            </p:txEl>
                                          </p:spTgt>
                                        </p:tgtEl>
                                        <p:attrNameLst>
                                          <p:attrName>style.visibility</p:attrName>
                                        </p:attrNameLst>
                                      </p:cBhvr>
                                      <p:to>
                                        <p:strVal val="visible"/>
                                      </p:to>
                                    </p:set>
                                    <p:animEffect transition="in" filter="barn(inVertical)">
                                      <p:cBhvr>
                                        <p:cTn id="17" dur="500"/>
                                        <p:tgtEl>
                                          <p:spTgt spid="10">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6">
                                            <p:txEl>
                                              <p:pRg st="0" end="0"/>
                                            </p:txEl>
                                          </p:spTgt>
                                        </p:tgtEl>
                                        <p:attrNameLst>
                                          <p:attrName>style.visibility</p:attrName>
                                        </p:attrNameLst>
                                      </p:cBhvr>
                                      <p:to>
                                        <p:strVal val="visible"/>
                                      </p:to>
                                    </p:set>
                                    <p:animEffect transition="in" filter="barn(inVertical)">
                                      <p:cBhvr>
                                        <p:cTn id="22" dur="500"/>
                                        <p:tgtEl>
                                          <p:spTgt spid="1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7">
                                            <p:txEl>
                                              <p:pRg st="0" end="0"/>
                                            </p:txEl>
                                          </p:spTgt>
                                        </p:tgtEl>
                                        <p:attrNameLst>
                                          <p:attrName>style.visibility</p:attrName>
                                        </p:attrNameLst>
                                      </p:cBhvr>
                                      <p:to>
                                        <p:strVal val="visible"/>
                                      </p:to>
                                    </p:set>
                                    <p:animEffect transition="in" filter="barn(inVertical)">
                                      <p:cBhvr>
                                        <p:cTn id="27" dur="5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611</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Open Sans</vt:lpstr>
      <vt:lpstr>Times New Roman</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cp:lastModifiedBy>
  <cp:revision>46</cp:revision>
  <dcterms:created xsi:type="dcterms:W3CDTF">2022-12-26T11:58:38Z</dcterms:created>
  <dcterms:modified xsi:type="dcterms:W3CDTF">2025-05-01T08:01:22Z</dcterms:modified>
</cp:coreProperties>
</file>