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4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5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9" r:id="rId2"/>
    <p:sldMasterId id="2147483726" r:id="rId3"/>
    <p:sldMasterId id="2147483732" r:id="rId4"/>
    <p:sldMasterId id="2147483775" r:id="rId5"/>
    <p:sldMasterId id="2147483787" r:id="rId6"/>
  </p:sldMasterIdLst>
  <p:notesMasterIdLst>
    <p:notesMasterId r:id="rId15"/>
  </p:notesMasterIdLst>
  <p:sldIdLst>
    <p:sldId id="294" r:id="rId7"/>
    <p:sldId id="2679" r:id="rId8"/>
    <p:sldId id="2650" r:id="rId9"/>
    <p:sldId id="2681" r:id="rId10"/>
    <p:sldId id="2682" r:id="rId11"/>
    <p:sldId id="2683" r:id="rId12"/>
    <p:sldId id="2684" r:id="rId13"/>
    <p:sldId id="2685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AC2EC"/>
    <a:srgbClr val="EB3D9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0495" autoAdjust="0"/>
  </p:normalViewPr>
  <p:slideViewPr>
    <p:cSldViewPr snapToGrid="0">
      <p:cViewPr varScale="1">
        <p:scale>
          <a:sx n="74" d="100"/>
          <a:sy n="74" d="100"/>
        </p:scale>
        <p:origin x="989" y="21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EC00AF-A4C4-4DAD-8926-006B211292E0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FC4BB9-31B4-452E-B465-57C64F82DB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9890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84972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75DDD8-1ECD-409E-8538-2F1E746E1F6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32346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52331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27891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253728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839073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93855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97462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8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4" name="Google Shape;104;p8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8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8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8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8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8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8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8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8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8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8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8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8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8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8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8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8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8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" name="Google Shape;130;p8"/>
          <p:cNvSpPr txBox="1">
            <a:spLocks noGrp="1"/>
          </p:cNvSpPr>
          <p:nvPr>
            <p:ph type="title"/>
          </p:nvPr>
        </p:nvSpPr>
        <p:spPr>
          <a:xfrm>
            <a:off x="3366133" y="1742800"/>
            <a:ext cx="59496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05155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33" name="Google Shape;133;p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9" name="Google Shape;159;p9"/>
          <p:cNvSpPr txBox="1">
            <a:spLocks noGrp="1"/>
          </p:cNvSpPr>
          <p:nvPr>
            <p:ph type="title"/>
          </p:nvPr>
        </p:nvSpPr>
        <p:spPr>
          <a:xfrm>
            <a:off x="3434133" y="2082217"/>
            <a:ext cx="5813600" cy="19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0" name="Google Shape;160;p9"/>
          <p:cNvSpPr txBox="1">
            <a:spLocks noGrp="1"/>
          </p:cNvSpPr>
          <p:nvPr>
            <p:ph type="subTitle" idx="1"/>
          </p:nvPr>
        </p:nvSpPr>
        <p:spPr>
          <a:xfrm>
            <a:off x="3434133" y="4116984"/>
            <a:ext cx="5813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448034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10"/>
          <p:cNvGrpSpPr/>
          <p:nvPr/>
        </p:nvGrpSpPr>
        <p:grpSpPr>
          <a:xfrm>
            <a:off x="1507146" y="886554"/>
            <a:ext cx="9177705" cy="5084869"/>
            <a:chOff x="1130359" y="664915"/>
            <a:chExt cx="6883279" cy="3813652"/>
          </a:xfrm>
        </p:grpSpPr>
        <p:sp>
          <p:nvSpPr>
            <p:cNvPr id="163" name="Google Shape;163;p10"/>
            <p:cNvSpPr/>
            <p:nvPr/>
          </p:nvSpPr>
          <p:spPr>
            <a:xfrm rot="5400000">
              <a:off x="7611455" y="4179633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10"/>
            <p:cNvSpPr/>
            <p:nvPr/>
          </p:nvSpPr>
          <p:spPr>
            <a:xfrm rot="5400000">
              <a:off x="7949183" y="4411964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10"/>
            <p:cNvSpPr/>
            <p:nvPr/>
          </p:nvSpPr>
          <p:spPr>
            <a:xfrm rot="10800000">
              <a:off x="1130359" y="38340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10"/>
            <p:cNvSpPr/>
            <p:nvPr/>
          </p:nvSpPr>
          <p:spPr>
            <a:xfrm rot="10800000">
              <a:off x="1132507" y="44121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10"/>
            <p:cNvSpPr/>
            <p:nvPr/>
          </p:nvSpPr>
          <p:spPr>
            <a:xfrm rot="5400000">
              <a:off x="1372705" y="43060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10"/>
            <p:cNvSpPr/>
            <p:nvPr/>
          </p:nvSpPr>
          <p:spPr>
            <a:xfrm rot="5400000">
              <a:off x="1710433" y="662939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10"/>
            <p:cNvSpPr/>
            <p:nvPr/>
          </p:nvSpPr>
          <p:spPr>
            <a:xfrm rot="10800000">
              <a:off x="7948934" y="6649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10"/>
            <p:cNvSpPr/>
            <p:nvPr/>
          </p:nvSpPr>
          <p:spPr>
            <a:xfrm rot="10800000">
              <a:off x="7951082" y="12430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" name="Google Shape;171;p10"/>
          <p:cNvSpPr txBox="1">
            <a:spLocks noGrp="1"/>
          </p:cNvSpPr>
          <p:nvPr>
            <p:ph type="title"/>
          </p:nvPr>
        </p:nvSpPr>
        <p:spPr>
          <a:xfrm>
            <a:off x="960000" y="1925200"/>
            <a:ext cx="5680400" cy="3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7411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1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74" name="Google Shape;174;p11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11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" name="Google Shape;200;p11"/>
          <p:cNvSpPr txBox="1">
            <a:spLocks noGrp="1"/>
          </p:cNvSpPr>
          <p:nvPr>
            <p:ph type="title" hasCustomPrompt="1"/>
          </p:nvPr>
        </p:nvSpPr>
        <p:spPr>
          <a:xfrm>
            <a:off x="2261733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01" name="Google Shape;201;p11"/>
          <p:cNvSpPr txBox="1">
            <a:spLocks noGrp="1"/>
          </p:cNvSpPr>
          <p:nvPr>
            <p:ph type="subTitle" idx="1"/>
          </p:nvPr>
        </p:nvSpPr>
        <p:spPr>
          <a:xfrm>
            <a:off x="2261733" y="4273400"/>
            <a:ext cx="87680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55953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87937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1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05" name="Google Shape;205;p1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1" name="Google Shape;231;p13"/>
          <p:cNvSpPr txBox="1">
            <a:spLocks noGrp="1"/>
          </p:cNvSpPr>
          <p:nvPr>
            <p:ph type="title"/>
          </p:nvPr>
        </p:nvSpPr>
        <p:spPr>
          <a:xfrm>
            <a:off x="3288908" y="4441551"/>
            <a:ext cx="643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3"/>
          <p:cNvSpPr txBox="1">
            <a:spLocks noGrp="1"/>
          </p:cNvSpPr>
          <p:nvPr>
            <p:ph type="subTitle" idx="1"/>
          </p:nvPr>
        </p:nvSpPr>
        <p:spPr>
          <a:xfrm>
            <a:off x="3288767" y="1707251"/>
            <a:ext cx="6438000" cy="26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02262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2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4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35" name="Google Shape;235;p14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2" name="Google Shape;262;p14"/>
          <p:cNvSpPr txBox="1">
            <a:spLocks noGrp="1"/>
          </p:cNvSpPr>
          <p:nvPr>
            <p:ph type="title"/>
          </p:nvPr>
        </p:nvSpPr>
        <p:spPr>
          <a:xfrm>
            <a:off x="2512284" y="23737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3" name="Google Shape;263;p14"/>
          <p:cNvSpPr txBox="1">
            <a:spLocks noGrp="1"/>
          </p:cNvSpPr>
          <p:nvPr>
            <p:ph type="title" idx="2" hasCustomPrompt="1"/>
          </p:nvPr>
        </p:nvSpPr>
        <p:spPr>
          <a:xfrm>
            <a:off x="8377500" y="2373800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4" name="Google Shape;264;p14"/>
          <p:cNvSpPr txBox="1">
            <a:spLocks noGrp="1"/>
          </p:cNvSpPr>
          <p:nvPr>
            <p:ph type="subTitle" idx="1"/>
          </p:nvPr>
        </p:nvSpPr>
        <p:spPr>
          <a:xfrm>
            <a:off x="2512284" y="37838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97048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bg>
      <p:bgPr>
        <a:solidFill>
          <a:schemeClr val="accent2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1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67" name="Google Shape;267;p1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9" name="Google Shape;269;p15"/>
          <p:cNvSpPr txBox="1">
            <a:spLocks noGrp="1"/>
          </p:cNvSpPr>
          <p:nvPr>
            <p:ph type="title"/>
          </p:nvPr>
        </p:nvSpPr>
        <p:spPr>
          <a:xfrm>
            <a:off x="2083067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0" name="Google Shape;270;p15"/>
          <p:cNvSpPr txBox="1">
            <a:spLocks noGrp="1"/>
          </p:cNvSpPr>
          <p:nvPr>
            <p:ph type="subTitle" idx="1"/>
          </p:nvPr>
        </p:nvSpPr>
        <p:spPr>
          <a:xfrm>
            <a:off x="2083067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5"/>
          <p:cNvSpPr txBox="1">
            <a:spLocks noGrp="1"/>
          </p:cNvSpPr>
          <p:nvPr>
            <p:ph type="title" idx="2"/>
          </p:nvPr>
        </p:nvSpPr>
        <p:spPr>
          <a:xfrm>
            <a:off x="6993733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subTitle" idx="3"/>
          </p:nvPr>
        </p:nvSpPr>
        <p:spPr>
          <a:xfrm>
            <a:off x="6993733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15"/>
          <p:cNvSpPr txBox="1">
            <a:spLocks noGrp="1"/>
          </p:cNvSpPr>
          <p:nvPr>
            <p:ph type="title" idx="4" hasCustomPrompt="1"/>
          </p:nvPr>
        </p:nvSpPr>
        <p:spPr>
          <a:xfrm>
            <a:off x="7338933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5" name="Google Shape;275;p15"/>
          <p:cNvSpPr txBox="1">
            <a:spLocks noGrp="1"/>
          </p:cNvSpPr>
          <p:nvPr>
            <p:ph type="title" idx="5" hasCustomPrompt="1"/>
          </p:nvPr>
        </p:nvSpPr>
        <p:spPr>
          <a:xfrm>
            <a:off x="2428267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49381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2"/>
        </a:solid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1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87" name="Google Shape;287;p1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9" name="Google Shape;289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2"/>
          </p:nvPr>
        </p:nvSpPr>
        <p:spPr>
          <a:xfrm>
            <a:off x="9600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1"/>
          </p:nvPr>
        </p:nvSpPr>
        <p:spPr>
          <a:xfrm>
            <a:off x="90642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3"/>
          </p:nvPr>
        </p:nvSpPr>
        <p:spPr>
          <a:xfrm>
            <a:off x="45384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4"/>
          </p:nvPr>
        </p:nvSpPr>
        <p:spPr>
          <a:xfrm>
            <a:off x="4450195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5"/>
          </p:nvPr>
        </p:nvSpPr>
        <p:spPr>
          <a:xfrm>
            <a:off x="81168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6"/>
          </p:nvPr>
        </p:nvSpPr>
        <p:spPr>
          <a:xfrm>
            <a:off x="808395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1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7478733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bg>
      <p:bgPr>
        <a:solidFill>
          <a:schemeClr val="accent2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8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99" name="Google Shape;299;p18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8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" name="Google Shape;301;p18"/>
          <p:cNvSpPr txBox="1">
            <a:spLocks noGrp="1"/>
          </p:cNvSpPr>
          <p:nvPr>
            <p:ph type="title"/>
          </p:nvPr>
        </p:nvSpPr>
        <p:spPr>
          <a:xfrm>
            <a:off x="9600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2" name="Google Shape;302;p18"/>
          <p:cNvSpPr txBox="1">
            <a:spLocks noGrp="1"/>
          </p:cNvSpPr>
          <p:nvPr>
            <p:ph type="subTitle" idx="1"/>
          </p:nvPr>
        </p:nvSpPr>
        <p:spPr>
          <a:xfrm>
            <a:off x="9600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303" name="Google Shape;303;p18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04" name="Google Shape;304;p18"/>
          <p:cNvSpPr txBox="1">
            <a:spLocks noGrp="1"/>
          </p:cNvSpPr>
          <p:nvPr>
            <p:ph type="title" idx="2"/>
          </p:nvPr>
        </p:nvSpPr>
        <p:spPr>
          <a:xfrm>
            <a:off x="3723067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" name="Google Shape;305;p18"/>
          <p:cNvSpPr txBox="1">
            <a:spLocks noGrp="1"/>
          </p:cNvSpPr>
          <p:nvPr>
            <p:ph type="subTitle" idx="3"/>
          </p:nvPr>
        </p:nvSpPr>
        <p:spPr>
          <a:xfrm>
            <a:off x="3723067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18"/>
          <p:cNvSpPr txBox="1">
            <a:spLocks noGrp="1"/>
          </p:cNvSpPr>
          <p:nvPr>
            <p:ph type="title" idx="4"/>
          </p:nvPr>
        </p:nvSpPr>
        <p:spPr>
          <a:xfrm>
            <a:off x="6486133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7" name="Google Shape;307;p18"/>
          <p:cNvSpPr txBox="1">
            <a:spLocks noGrp="1"/>
          </p:cNvSpPr>
          <p:nvPr>
            <p:ph type="subTitle" idx="5"/>
          </p:nvPr>
        </p:nvSpPr>
        <p:spPr>
          <a:xfrm>
            <a:off x="6486133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8"/>
          <p:cNvSpPr txBox="1">
            <a:spLocks noGrp="1"/>
          </p:cNvSpPr>
          <p:nvPr>
            <p:ph type="title" idx="6"/>
          </p:nvPr>
        </p:nvSpPr>
        <p:spPr>
          <a:xfrm>
            <a:off x="92492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9" name="Google Shape;309;p18"/>
          <p:cNvSpPr txBox="1">
            <a:spLocks noGrp="1"/>
          </p:cNvSpPr>
          <p:nvPr>
            <p:ph type="subTitle" idx="7"/>
          </p:nvPr>
        </p:nvSpPr>
        <p:spPr>
          <a:xfrm>
            <a:off x="92492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8"/>
          <p:cNvSpPr txBox="1">
            <a:spLocks noGrp="1"/>
          </p:cNvSpPr>
          <p:nvPr>
            <p:ph type="title" idx="8"/>
          </p:nvPr>
        </p:nvSpPr>
        <p:spPr>
          <a:xfrm>
            <a:off x="9600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1" name="Google Shape;311;p18"/>
          <p:cNvSpPr txBox="1">
            <a:spLocks noGrp="1"/>
          </p:cNvSpPr>
          <p:nvPr>
            <p:ph type="subTitle" idx="9"/>
          </p:nvPr>
        </p:nvSpPr>
        <p:spPr>
          <a:xfrm>
            <a:off x="9600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13"/>
          </p:nvPr>
        </p:nvSpPr>
        <p:spPr>
          <a:xfrm>
            <a:off x="3723067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4"/>
          </p:nvPr>
        </p:nvSpPr>
        <p:spPr>
          <a:xfrm>
            <a:off x="3723067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15"/>
          </p:nvPr>
        </p:nvSpPr>
        <p:spPr>
          <a:xfrm>
            <a:off x="6486133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16"/>
          </p:nvPr>
        </p:nvSpPr>
        <p:spPr>
          <a:xfrm>
            <a:off x="6486133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17"/>
          </p:nvPr>
        </p:nvSpPr>
        <p:spPr>
          <a:xfrm>
            <a:off x="92492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18"/>
          </p:nvPr>
        </p:nvSpPr>
        <p:spPr>
          <a:xfrm>
            <a:off x="92492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0529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84741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21" name="Google Shape;321;p1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" name="Google Shape;347;p1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209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9"/>
          <p:cNvSpPr txBox="1">
            <a:spLocks noGrp="1"/>
          </p:cNvSpPr>
          <p:nvPr>
            <p:ph type="subTitle" idx="1"/>
          </p:nvPr>
        </p:nvSpPr>
        <p:spPr>
          <a:xfrm>
            <a:off x="3572400" y="2941300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" name="Google Shape;349;p19"/>
          <p:cNvSpPr txBox="1">
            <a:spLocks noGrp="1"/>
          </p:cNvSpPr>
          <p:nvPr>
            <p:ph type="subTitle" idx="2"/>
          </p:nvPr>
        </p:nvSpPr>
        <p:spPr>
          <a:xfrm>
            <a:off x="3572403" y="5640233"/>
            <a:ext cx="50472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350" name="Google Shape;350;p19"/>
          <p:cNvSpPr txBox="1"/>
          <p:nvPr/>
        </p:nvSpPr>
        <p:spPr>
          <a:xfrm>
            <a:off x="3572400" y="4541600"/>
            <a:ext cx="5047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600" b="1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CREDITS: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This presentation template was created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2"/>
              </a:rPr>
              <a:t>Slidesgo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including icons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3"/>
              </a:rPr>
              <a:t>Flaticon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and infographics &amp; images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4"/>
              </a:rPr>
              <a:t>Freepik</a:t>
            </a:r>
            <a:endParaRPr sz="1600" b="1" u="sng">
              <a:solidFill>
                <a:schemeClr val="dk2"/>
              </a:solidFill>
              <a:highlight>
                <a:schemeClr val="lt1"/>
              </a:highlight>
              <a:latin typeface="Karla" panose="020B0004030503030003"/>
              <a:ea typeface="Karla" panose="020B0004030503030003"/>
              <a:cs typeface="Karla" panose="020B0004030503030003"/>
              <a:sym typeface="Karla" panose="020B0004030503030003"/>
            </a:endParaRPr>
          </a:p>
        </p:txBody>
      </p:sp>
      <p:cxnSp>
        <p:nvCxnSpPr>
          <p:cNvPr id="351" name="Google Shape;351;p19"/>
          <p:cNvCxnSpPr/>
          <p:nvPr/>
        </p:nvCxnSpPr>
        <p:spPr>
          <a:xfrm>
            <a:off x="5681400" y="28802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065284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856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53509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27655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57" name="Google Shape;357;p2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4646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2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385" name="Google Shape;385;p2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334790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197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362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8217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020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098018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3515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5388620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166052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022232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243500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366531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868212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7866884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224169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32833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" name="Google Shape;10;p2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3295767" y="4876300"/>
            <a:ext cx="60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>
            <a:off x="3295933" y="3984217"/>
            <a:ext cx="6090000" cy="6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9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 idx="2"/>
          </p:nvPr>
        </p:nvSpPr>
        <p:spPr>
          <a:xfrm>
            <a:off x="3295933" y="1384067"/>
            <a:ext cx="6090000" cy="24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430712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0322854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15655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010152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9927693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9079349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3163902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023334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7384695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748984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560739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41" name="Google Shape;41;p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3434117" y="33446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240333" y="1460884"/>
            <a:ext cx="4201200" cy="22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3434117" y="47547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600216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734978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1008122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6750189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7654019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1119552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870536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3850787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490719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0668810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928679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6074847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1522980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46238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1669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758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6852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9649572" y="6356233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463263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5351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2230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1853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760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80" name="Google Shape;80;p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" name="Google Shape;82;p5"/>
          <p:cNvSpPr txBox="1">
            <a:spLocks noGrp="1"/>
          </p:cNvSpPr>
          <p:nvPr>
            <p:ph type="subTitle" idx="1"/>
          </p:nvPr>
        </p:nvSpPr>
        <p:spPr>
          <a:xfrm>
            <a:off x="960000" y="4891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2"/>
          </p:nvPr>
        </p:nvSpPr>
        <p:spPr>
          <a:xfrm>
            <a:off x="7355300" y="2234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ubTitle" idx="3"/>
          </p:nvPr>
        </p:nvSpPr>
        <p:spPr>
          <a:xfrm>
            <a:off x="960000" y="5537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5"/>
          <p:cNvSpPr txBox="1">
            <a:spLocks noGrp="1"/>
          </p:cNvSpPr>
          <p:nvPr>
            <p:ph type="subTitle" idx="4"/>
          </p:nvPr>
        </p:nvSpPr>
        <p:spPr>
          <a:xfrm>
            <a:off x="7355300" y="2880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87" name="Google Shape;87;p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0021427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893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2025/5/1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0780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6E84A0-DD8F-4AB8-319E-436FC8E010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FD3BCB-1AA3-AF67-7DBA-C4AF47E719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701A80-DB4E-F0E2-A88C-CE82DFD751E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3315C3-7609-5C6C-18CA-3B457EBF27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7262C7C-2322-7031-1A3F-9C4E8ACC40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9251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384C2E-0099-3C45-5463-C5D87797E2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4ADF690-6BCA-311C-E7A6-B535D494AA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ADBD20-65AE-3B0F-354D-76382A01B2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57A40BF-3615-C8AD-D5EA-946BDEEB9A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0EF0D9-C496-2077-C818-C45C0EDE65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39050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65E7F4-A80F-9B3E-B7CE-2F6FB72318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A032AA0-5D4B-15F6-92AB-FA26B49D75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027C6D-816F-E017-0A5D-326494EBA28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4FDC71-890C-0451-DBC9-722818971E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8DF984-049B-9A1B-C550-374C07C97E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977535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F97DAA-AE92-0101-8222-DE54736548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9781EE8-5BB8-D086-D425-CD1B4C7B591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CADEFF4-DBC7-D428-637C-0A3B4A9AAB0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C1C553F-E2A1-C2DF-7759-4959BB2404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851767-FB5A-5EF8-5033-0B56BABB4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F018BF-8510-C7D3-1285-E97C92E4AD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940050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AFA9C8-F6CD-1657-0614-04122E792E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785B3C-AAB5-7906-509B-81FE707D1C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3C7B9AD-8C3E-49B0-0221-429ACAF0D53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E306EAD-A9E3-9ECA-9FE6-795DB0FC9A3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2952505-EB04-8184-D394-F220C47A3C6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6EC4574-E0AD-20AB-1E9C-8826873928F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D050A28-A5FF-2A28-80AB-6E250EB211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EF2DB04-1B30-15F4-FCBA-AD33FEEA56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560226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D366E5-1705-B0A9-07CD-3DBE17DC5C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4AC313C-5CF1-8681-D6D6-B01216EE42C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8663F38-8ABF-82E4-702B-A2D9E0379B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1002FF-482A-2703-DBB4-077D650128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14443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B99A197-F439-95D4-C41F-E4255E4E679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696E43D-2966-08C3-DE7A-725779F7B5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0E951DB-0207-E5AB-1801-AFCAB0C54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645030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C3E382-3426-EAAF-9E36-7FCD802F98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A130AA-5290-471E-E153-2443829403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A9F3CFC-7A0B-9699-5FC9-737D90AB63A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FBA9168-0736-AB3D-1059-0FB62BD285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BB20E00-A615-768D-65AC-46A5A24DB2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F87123A-91CF-8181-E12D-C76AFC8D45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70225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0" name="Google Shape;90;p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2" name="Google Shape;9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93" name="Google Shape;93;p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4118764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7282A0-C5D9-F4A0-F8D7-0765AA532F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B620EB2-B6F5-DD4C-6F29-710469D9634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96B6B93-E1F6-96AD-91F4-2965A8CA7AD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46C65A-1EA9-DC09-7B4B-E9FC9FF156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30E85D9-7FF3-0536-48B6-98BB740B34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686E0E-97A1-DA39-FE16-12DC7A73BA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443416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7B182F-7724-567E-B861-6B645DE918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D0E1C2C-ADF0-916D-B73F-ABE62193223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15AA8B-3D1C-17F5-B6BE-5F2C72A942A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D37B9C4-DE2C-04CB-84A6-955308EAF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A656DF-AE4F-5351-10D3-517416A3F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482128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149F75B-814B-882C-45B9-D2B32786ACE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1DBF5C6-EC04-3C3C-633E-52D6739CC9E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D573DF-2015-85CD-4478-D4277294127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5/1/2025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A59F74-0C10-400E-5630-B7F6D3F7A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CCC4635-A8F2-D6AA-B228-7357C05054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66574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6" name="Google Shape;96;p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" name="Google Shape;98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7"/>
          <p:cNvSpPr txBox="1">
            <a:spLocks noGrp="1"/>
          </p:cNvSpPr>
          <p:nvPr>
            <p:ph type="subTitle" idx="1"/>
          </p:nvPr>
        </p:nvSpPr>
        <p:spPr>
          <a:xfrm>
            <a:off x="6376900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00" name="Google Shape;100;p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1" name="Google Shape;101;p7"/>
          <p:cNvSpPr txBox="1">
            <a:spLocks noGrp="1"/>
          </p:cNvSpPr>
          <p:nvPr>
            <p:ph type="subTitle" idx="2"/>
          </p:nvPr>
        </p:nvSpPr>
        <p:spPr>
          <a:xfrm>
            <a:off x="6376767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 sz="2400"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 panose="020B0606020202050201"/>
              <a:buNone/>
              <a:defRPr>
                <a:latin typeface="Bebas Neue" panose="020B0606020202050201"/>
                <a:ea typeface="Bebas Neue" panose="020B0606020202050201"/>
                <a:cs typeface="Bebas Neue" panose="020B0606020202050201"/>
                <a:sym typeface="Bebas Neue" panose="020B0606020202050201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41423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6.xml"/><Relationship Id="rId21" Type="http://schemas.openxmlformats.org/officeDocument/2006/relationships/slideLayout" Target="../slideLayouts/slideLayout24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5.xml"/><Relationship Id="rId16" Type="http://schemas.openxmlformats.org/officeDocument/2006/relationships/slideLayout" Target="../slideLayouts/slideLayout19.xml"/><Relationship Id="rId20" Type="http://schemas.openxmlformats.org/officeDocument/2006/relationships/slideLayout" Target="../slideLayouts/slideLayout23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slideLayout" Target="../slideLayouts/slideLayout18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3.xml"/><Relationship Id="rId19" Type="http://schemas.openxmlformats.org/officeDocument/2006/relationships/slideLayout" Target="../slideLayouts/slideLayout22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7.xml"/><Relationship Id="rId22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28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0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29.xml"/><Relationship Id="rId9" Type="http://schemas.openxmlformats.org/officeDocument/2006/relationships/tags" Target="../tags/tag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18" Type="http://schemas.openxmlformats.org/officeDocument/2006/relationships/slideLayout" Target="../slideLayouts/slideLayout48.xml"/><Relationship Id="rId26" Type="http://schemas.openxmlformats.org/officeDocument/2006/relationships/slideLayout" Target="../slideLayouts/slideLayout56.xml"/><Relationship Id="rId3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51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17" Type="http://schemas.openxmlformats.org/officeDocument/2006/relationships/slideLayout" Target="../slideLayouts/slideLayout47.xml"/><Relationship Id="rId25" Type="http://schemas.openxmlformats.org/officeDocument/2006/relationships/slideLayout" Target="../slideLayouts/slideLayout55.xml"/><Relationship Id="rId2" Type="http://schemas.openxmlformats.org/officeDocument/2006/relationships/slideLayout" Target="../slideLayouts/slideLayout32.xml"/><Relationship Id="rId1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50.xml"/><Relationship Id="rId29" Type="http://schemas.openxmlformats.org/officeDocument/2006/relationships/slideLayout" Target="../slideLayouts/slideLayout59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24" Type="http://schemas.openxmlformats.org/officeDocument/2006/relationships/slideLayout" Target="../slideLayouts/slideLayout54.xml"/><Relationship Id="rId5" Type="http://schemas.openxmlformats.org/officeDocument/2006/relationships/slideLayout" Target="../slideLayouts/slideLayout35.xml"/><Relationship Id="rId15" Type="http://schemas.openxmlformats.org/officeDocument/2006/relationships/slideLayout" Target="../slideLayouts/slideLayout45.xml"/><Relationship Id="rId23" Type="http://schemas.openxmlformats.org/officeDocument/2006/relationships/slideLayout" Target="../slideLayouts/slideLayout53.xml"/><Relationship Id="rId28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40.xml"/><Relationship Id="rId19" Type="http://schemas.openxmlformats.org/officeDocument/2006/relationships/slideLayout" Target="../slideLayouts/slideLayout49.xml"/><Relationship Id="rId31" Type="http://schemas.openxmlformats.org/officeDocument/2006/relationships/theme" Target="../theme/theme4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slideLayout" Target="../slideLayouts/slideLayout44.xml"/><Relationship Id="rId22" Type="http://schemas.openxmlformats.org/officeDocument/2006/relationships/slideLayout" Target="../slideLayouts/slideLayout52.xml"/><Relationship Id="rId27" Type="http://schemas.openxmlformats.org/officeDocument/2006/relationships/slideLayout" Target="../slideLayouts/slideLayout57.xml"/><Relationship Id="rId30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image" Target="../media/image3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8604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8" r:id="rId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744202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7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0E6B55B4-7D13-0407-DCD9-C97DD09C956F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1549" y="171450"/>
            <a:ext cx="1266825" cy="1266825"/>
          </a:xfrm>
          <a:prstGeom prst="rect">
            <a:avLst/>
          </a:prstGeom>
        </p:spPr>
      </p:pic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85674D6-3013-A065-4D23-4CDA4FC0139F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065" y="7229977"/>
            <a:ext cx="1266825" cy="1266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286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93453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  <p:sldLayoutId id="2147483759" r:id="rId27"/>
    <p:sldLayoutId id="2147483760" r:id="rId28"/>
    <p:sldLayoutId id="2147483761" r:id="rId29"/>
    <p:sldLayoutId id="2147483762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/>
          <p:cNvGrpSpPr/>
          <p:nvPr userDrawn="1"/>
        </p:nvGrpSpPr>
        <p:grpSpPr>
          <a:xfrm>
            <a:off x="0" y="1"/>
            <a:ext cx="12192000" cy="6858000"/>
            <a:chOff x="0" y="0"/>
            <a:chExt cx="12192000" cy="6858000"/>
          </a:xfrm>
        </p:grpSpPr>
        <p:pic>
          <p:nvPicPr>
            <p:cNvPr id="64" name="图片 63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4140223"/>
              <a:ext cx="4733046" cy="2717776"/>
            </a:xfrm>
            <a:prstGeom prst="rect">
              <a:avLst/>
            </a:prstGeom>
          </p:spPr>
        </p:pic>
        <p:pic>
          <p:nvPicPr>
            <p:cNvPr id="65" name="图片 64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0"/>
              <a:ext cx="4733046" cy="271777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2717775"/>
              <a:ext cx="4733046" cy="2717776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733046" y="0"/>
              <a:ext cx="4733046" cy="27177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733046" y="2717775"/>
              <a:ext cx="4733046" cy="2717776"/>
            </a:xfrm>
            <a:prstGeom prst="rect">
              <a:avLst/>
            </a:prstGeom>
          </p:spPr>
        </p:pic>
        <p:pic>
          <p:nvPicPr>
            <p:cNvPr id="69" name="图片 68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5400000">
              <a:off x="8429781" y="3095780"/>
              <a:ext cx="4733046" cy="2791392"/>
            </a:xfrm>
            <a:prstGeom prst="rect">
              <a:avLst/>
            </a:prstGeom>
          </p:spPr>
        </p:pic>
        <p:pic>
          <p:nvPicPr>
            <p:cNvPr id="70" name="图片 69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2389351" y="4140223"/>
              <a:ext cx="4733046" cy="2717776"/>
            </a:xfrm>
            <a:prstGeom prst="rect">
              <a:avLst/>
            </a:prstGeom>
          </p:spPr>
        </p:pic>
        <p:pic>
          <p:nvPicPr>
            <p:cNvPr id="71" name="图片 70"/>
            <p:cNvPicPr>
              <a:picLocks noChangeAspect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942025" y="4140224"/>
              <a:ext cx="4733046" cy="2717776"/>
            </a:xfrm>
            <a:prstGeom prst="rect">
              <a:avLst/>
            </a:prstGeom>
          </p:spPr>
        </p:pic>
        <p:pic>
          <p:nvPicPr>
            <p:cNvPr id="72" name="图片 71"/>
            <p:cNvPicPr>
              <a:picLocks noChangeAspect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402592" y="0"/>
              <a:ext cx="2789408" cy="2717776"/>
            </a:xfrm>
            <a:prstGeom prst="rect">
              <a:avLst/>
            </a:prstGeom>
          </p:spPr>
        </p:pic>
      </p:grpSp>
      <p:pic>
        <p:nvPicPr>
          <p:cNvPr id="3" name="Picture 2" descr="Logo&#10;&#10;Description automatically generated">
            <a:extLst>
              <a:ext uri="{FF2B5EF4-FFF2-40B4-BE49-F238E27FC236}">
                <a16:creationId xmlns:a16="http://schemas.microsoft.com/office/drawing/2014/main" id="{19606CC0-BE0F-9EBF-6A0D-931ED7A42023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38431" y="-410573"/>
            <a:ext cx="1938431" cy="1938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9812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</p:sldLayoutIdLst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6349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8" r:id="rId1"/>
    <p:sldLayoutId id="2147483789" r:id="rId2"/>
    <p:sldLayoutId id="2147483790" r:id="rId3"/>
    <p:sldLayoutId id="2147483791" r:id="rId4"/>
    <p:sldLayoutId id="2147483792" r:id="rId5"/>
    <p:sldLayoutId id="2147483793" r:id="rId6"/>
    <p:sldLayoutId id="2147483794" r:id="rId7"/>
    <p:sldLayoutId id="2147483795" r:id="rId8"/>
    <p:sldLayoutId id="2147483796" r:id="rId9"/>
    <p:sldLayoutId id="2147483797" r:id="rId10"/>
    <p:sldLayoutId id="214748379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1.wav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28.svg"/><Relationship Id="rId5" Type="http://schemas.openxmlformats.org/officeDocument/2006/relationships/image" Target="../media/image6.png"/><Relationship Id="rId4" Type="http://schemas.openxmlformats.org/officeDocument/2006/relationships/image" Target="../media/image5.png"/><Relationship Id="rId9" Type="http://schemas.openxmlformats.org/officeDocument/2006/relationships/audio" Target="../media/audio1.wav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5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6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42216" y="1000597"/>
            <a:ext cx="2938527" cy="204843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96B9813-63D6-DB1D-5512-D0EC672EA2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19140" y="1433946"/>
            <a:ext cx="7078069" cy="341860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112328" y="4728475"/>
            <a:ext cx="89003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smtClean="0">
                <a:solidFill>
                  <a:schemeClr val="bg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Giáo viên: Nguyễn Khánh Linh</a:t>
            </a:r>
            <a:endParaRPr lang="en-US" sz="3600">
              <a:solidFill>
                <a:schemeClr val="bg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D6205AA-8453-C1B7-2600-B44209509B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59079" y="250106"/>
            <a:ext cx="9321592" cy="485283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FF97973C-BFB1-48AF-1400-2F6B6D4CDDCC}"/>
              </a:ext>
            </a:extLst>
          </p:cNvPr>
          <p:cNvGrpSpPr/>
          <p:nvPr/>
        </p:nvGrpSpPr>
        <p:grpSpPr>
          <a:xfrm>
            <a:off x="2744798" y="4890789"/>
            <a:ext cx="7618401" cy="1262361"/>
            <a:chOff x="5211794" y="1773493"/>
            <a:chExt cx="7618401" cy="1262361"/>
          </a:xfrm>
        </p:grpSpPr>
        <p:sp>
          <p:nvSpPr>
            <p:cNvPr id="5" name="Rectangle: Rounded Corners 16">
              <a:extLst>
                <a:ext uri="{FF2B5EF4-FFF2-40B4-BE49-F238E27FC236}">
                  <a16:creationId xmlns:a16="http://schemas.microsoft.com/office/drawing/2014/main" id="{697F29B6-9146-CC12-1DED-A02BD669B15D}"/>
                </a:ext>
              </a:extLst>
            </p:cNvPr>
            <p:cNvSpPr/>
            <p:nvPr/>
          </p:nvSpPr>
          <p:spPr>
            <a:xfrm>
              <a:off x="5886470" y="2221139"/>
              <a:ext cx="6943725" cy="814715"/>
            </a:xfrm>
            <a:custGeom>
              <a:avLst/>
              <a:gdLst>
                <a:gd name="connsiteX0" fmla="*/ 0 w 6943725"/>
                <a:gd name="connsiteY0" fmla="*/ 135789 h 814715"/>
                <a:gd name="connsiteX1" fmla="*/ 135789 w 6943725"/>
                <a:gd name="connsiteY1" fmla="*/ 0 h 814715"/>
                <a:gd name="connsiteX2" fmla="*/ 6807936 w 6943725"/>
                <a:gd name="connsiteY2" fmla="*/ 0 h 814715"/>
                <a:gd name="connsiteX3" fmla="*/ 6943725 w 6943725"/>
                <a:gd name="connsiteY3" fmla="*/ 135789 h 814715"/>
                <a:gd name="connsiteX4" fmla="*/ 6943725 w 6943725"/>
                <a:gd name="connsiteY4" fmla="*/ 678926 h 814715"/>
                <a:gd name="connsiteX5" fmla="*/ 6807936 w 6943725"/>
                <a:gd name="connsiteY5" fmla="*/ 814715 h 814715"/>
                <a:gd name="connsiteX6" fmla="*/ 135789 w 6943725"/>
                <a:gd name="connsiteY6" fmla="*/ 814715 h 814715"/>
                <a:gd name="connsiteX7" fmla="*/ 0 w 6943725"/>
                <a:gd name="connsiteY7" fmla="*/ 678926 h 814715"/>
                <a:gd name="connsiteX8" fmla="*/ 0 w 6943725"/>
                <a:gd name="connsiteY8" fmla="*/ 135789 h 81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43725" h="814715" fill="none" extrusionOk="0">
                  <a:moveTo>
                    <a:pt x="0" y="135789"/>
                  </a:moveTo>
                  <a:cubicBezTo>
                    <a:pt x="-3519" y="59323"/>
                    <a:pt x="70013" y="10493"/>
                    <a:pt x="135789" y="0"/>
                  </a:cubicBezTo>
                  <a:cubicBezTo>
                    <a:pt x="1618479" y="-61902"/>
                    <a:pt x="4899035" y="-101778"/>
                    <a:pt x="6807936" y="0"/>
                  </a:cubicBezTo>
                  <a:cubicBezTo>
                    <a:pt x="6871234" y="-3667"/>
                    <a:pt x="6950728" y="51462"/>
                    <a:pt x="6943725" y="135789"/>
                  </a:cubicBezTo>
                  <a:cubicBezTo>
                    <a:pt x="6913428" y="217942"/>
                    <a:pt x="6929010" y="552866"/>
                    <a:pt x="6943725" y="678926"/>
                  </a:cubicBezTo>
                  <a:cubicBezTo>
                    <a:pt x="6941117" y="752643"/>
                    <a:pt x="6880100" y="801636"/>
                    <a:pt x="6807936" y="814715"/>
                  </a:cubicBezTo>
                  <a:cubicBezTo>
                    <a:pt x="6044204" y="672323"/>
                    <a:pt x="2480624" y="925816"/>
                    <a:pt x="135789" y="814715"/>
                  </a:cubicBezTo>
                  <a:cubicBezTo>
                    <a:pt x="54997" y="817616"/>
                    <a:pt x="-2954" y="767390"/>
                    <a:pt x="0" y="678926"/>
                  </a:cubicBezTo>
                  <a:cubicBezTo>
                    <a:pt x="41564" y="573423"/>
                    <a:pt x="-20831" y="292978"/>
                    <a:pt x="0" y="135789"/>
                  </a:cubicBezTo>
                  <a:close/>
                </a:path>
                <a:path w="6943725" h="814715" stroke="0" extrusionOk="0">
                  <a:moveTo>
                    <a:pt x="0" y="135789"/>
                  </a:moveTo>
                  <a:cubicBezTo>
                    <a:pt x="-7415" y="50995"/>
                    <a:pt x="57906" y="-4832"/>
                    <a:pt x="135789" y="0"/>
                  </a:cubicBezTo>
                  <a:cubicBezTo>
                    <a:pt x="2652010" y="-164947"/>
                    <a:pt x="5676778" y="-52288"/>
                    <a:pt x="6807936" y="0"/>
                  </a:cubicBezTo>
                  <a:cubicBezTo>
                    <a:pt x="6882849" y="-1261"/>
                    <a:pt x="6935696" y="62080"/>
                    <a:pt x="6943725" y="135789"/>
                  </a:cubicBezTo>
                  <a:cubicBezTo>
                    <a:pt x="6943644" y="314260"/>
                    <a:pt x="6925081" y="489410"/>
                    <a:pt x="6943725" y="678926"/>
                  </a:cubicBezTo>
                  <a:cubicBezTo>
                    <a:pt x="6948958" y="760676"/>
                    <a:pt x="6877257" y="804391"/>
                    <a:pt x="6807936" y="814715"/>
                  </a:cubicBezTo>
                  <a:cubicBezTo>
                    <a:pt x="3877930" y="973256"/>
                    <a:pt x="2130849" y="672879"/>
                    <a:pt x="135789" y="814715"/>
                  </a:cubicBezTo>
                  <a:cubicBezTo>
                    <a:pt x="60276" y="823826"/>
                    <a:pt x="3634" y="752657"/>
                    <a:pt x="0" y="678926"/>
                  </a:cubicBezTo>
                  <a:cubicBezTo>
                    <a:pt x="8480" y="539311"/>
                    <a:pt x="27848" y="267097"/>
                    <a:pt x="0" y="135789"/>
                  </a:cubicBezTo>
                  <a:close/>
                </a:path>
              </a:pathLst>
            </a:custGeom>
            <a:solidFill>
              <a:srgbClr val="CCFF99"/>
            </a:solidFill>
            <a:ln w="5715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xmlns="" sd="983016561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vi-VN" sz="2400" b="1" strike="noStrike" dirty="0">
                  <a:solidFill>
                    <a:srgbClr val="0070C0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Muốn biết có tất cả b</a:t>
              </a:r>
              <a:r>
                <a:rPr lang="vi-VN" sz="2400" b="1" dirty="0">
                  <a:solidFill>
                    <a:srgbClr val="0070C0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ao nhiêu cây cà phê và cây ca cao ta </a:t>
              </a:r>
              <a:r>
                <a:rPr lang="vi-VN" sz="2400" b="1" strike="noStrike" dirty="0">
                  <a:solidFill>
                    <a:srgbClr val="0070C0"/>
                  </a:solidFill>
                  <a:effectLst/>
                  <a:latin typeface="Calibri" panose="020F0502020204030204" pitchFamily="34" charset="0"/>
                  <a:ea typeface="Times New Roman" panose="02020603050405020304" pitchFamily="18" charset="0"/>
                  <a:cs typeface="Calibri" panose="020F0502020204030204" pitchFamily="34" charset="0"/>
                </a:rPr>
                <a:t>làm phép tính gì? </a:t>
              </a:r>
              <a:endParaRPr kumimoji="0" lang="en-US" sz="2400" b="1" i="0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8DA95E4-4D30-4ADF-6FE0-124F7D70435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11794" y="1773493"/>
              <a:ext cx="1093595" cy="1093595"/>
            </a:xfrm>
            <a:prstGeom prst="rect">
              <a:avLst/>
            </a:prstGeom>
          </p:spPr>
        </p:pic>
      </p:grp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9C0C77B-C22B-DC12-F02C-17D709A73D53}"/>
              </a:ext>
            </a:extLst>
          </p:cNvPr>
          <p:cNvSpPr/>
          <p:nvPr/>
        </p:nvSpPr>
        <p:spPr>
          <a:xfrm>
            <a:off x="4972050" y="4000500"/>
            <a:ext cx="4057650" cy="885825"/>
          </a:xfrm>
          <a:prstGeom prst="roundRect">
            <a:avLst>
              <a:gd name="adj" fmla="val 47850"/>
            </a:avLst>
          </a:prstGeom>
          <a:ln w="57150">
            <a:solidFill>
              <a:srgbClr val="EB3D94"/>
            </a:solidFill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12 547 + 23 628 = ?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C944DC9-9658-3EDC-9824-58DF6096425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0"/>
            <a:ext cx="1866900" cy="76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16419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13699" y="5866336"/>
            <a:ext cx="12233700" cy="99166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7490BF24-902B-424F-A37D-C664E00A1C66}"/>
              </a:ext>
            </a:extLst>
          </p:cNvPr>
          <p:cNvSpPr txBox="1"/>
          <p:nvPr/>
        </p:nvSpPr>
        <p:spPr>
          <a:xfrm>
            <a:off x="576580" y="1368425"/>
            <a:ext cx="26009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12 547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23 628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B834DA6-BCB5-4DE9-84D4-7A692BBA1868}"/>
              </a:ext>
            </a:extLst>
          </p:cNvPr>
          <p:cNvCxnSpPr>
            <a:cxnSpLocks/>
          </p:cNvCxnSpPr>
          <p:nvPr/>
        </p:nvCxnSpPr>
        <p:spPr>
          <a:xfrm>
            <a:off x="652780" y="2576421"/>
            <a:ext cx="1585595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553E3BFC-2F48-455B-ADD4-233F33735581}"/>
              </a:ext>
            </a:extLst>
          </p:cNvPr>
          <p:cNvSpPr txBox="1"/>
          <p:nvPr/>
        </p:nvSpPr>
        <p:spPr>
          <a:xfrm>
            <a:off x="278958" y="1707937"/>
            <a:ext cx="4470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+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AE7D9F3-98AD-46B2-98AF-8DF8019E4EDB}"/>
              </a:ext>
            </a:extLst>
          </p:cNvPr>
          <p:cNvSpPr txBox="1"/>
          <p:nvPr/>
        </p:nvSpPr>
        <p:spPr>
          <a:xfrm>
            <a:off x="2775699" y="1498764"/>
            <a:ext cx="91327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8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25ADBB8-C82A-496C-8DB3-95F6952BFEA2}"/>
              </a:ext>
            </a:extLst>
          </p:cNvPr>
          <p:cNvSpPr txBox="1"/>
          <p:nvPr/>
        </p:nvSpPr>
        <p:spPr>
          <a:xfrm>
            <a:off x="1842057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1B490A2-2ECD-4F9E-9984-513D5FA76905}"/>
              </a:ext>
            </a:extLst>
          </p:cNvPr>
          <p:cNvSpPr txBox="1"/>
          <p:nvPr/>
        </p:nvSpPr>
        <p:spPr>
          <a:xfrm>
            <a:off x="2775700" y="2009849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5; 5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7,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7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E9034BC-62B9-4A4B-BB28-84FEDF46FA70}"/>
              </a:ext>
            </a:extLst>
          </p:cNvPr>
          <p:cNvSpPr txBox="1"/>
          <p:nvPr/>
        </p:nvSpPr>
        <p:spPr>
          <a:xfrm>
            <a:off x="1569085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B1C409D-2750-4937-9770-9A70A446A483}"/>
              </a:ext>
            </a:extLst>
          </p:cNvPr>
          <p:cNvSpPr txBox="1"/>
          <p:nvPr/>
        </p:nvSpPr>
        <p:spPr>
          <a:xfrm>
            <a:off x="2755380" y="2560937"/>
            <a:ext cx="94366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800" dirty="0">
                <a:solidFill>
                  <a:srgbClr val="000000">
                    <a:lumMod val="10000"/>
                  </a:srgbClr>
                </a:solidFill>
                <a:latin typeface="Arial"/>
                <a:ea typeface="微软雅黑"/>
              </a:rPr>
              <a:t>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11,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3590E7C-A25E-41A9-A6A8-83CB16CC99E3}"/>
              </a:ext>
            </a:extLst>
          </p:cNvPr>
          <p:cNvSpPr txBox="1"/>
          <p:nvPr/>
        </p:nvSpPr>
        <p:spPr>
          <a:xfrm>
            <a:off x="1302229" y="2505495"/>
            <a:ext cx="3172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700957C-BFBA-4FCB-992F-8F391F8EDCA7}"/>
              </a:ext>
            </a:extLst>
          </p:cNvPr>
          <p:cNvSpPr txBox="1"/>
          <p:nvPr/>
        </p:nvSpPr>
        <p:spPr>
          <a:xfrm>
            <a:off x="2755380" y="314920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3;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6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D5E7FA0-ECCB-4537-BFAF-35636EF68988}"/>
              </a:ext>
            </a:extLst>
          </p:cNvPr>
          <p:cNvSpPr txBox="1"/>
          <p:nvPr/>
        </p:nvSpPr>
        <p:spPr>
          <a:xfrm>
            <a:off x="8749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F19FBFB2-B8D4-4527-BDB1-1344A31EEC06}"/>
              </a:ext>
            </a:extLst>
          </p:cNvPr>
          <p:cNvSpPr/>
          <p:nvPr/>
        </p:nvSpPr>
        <p:spPr>
          <a:xfrm>
            <a:off x="3419474" y="447675"/>
            <a:ext cx="4972049" cy="67191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12 547 + 23 628 = ?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7F479DB-9EFF-4D59-8D11-C8CFF0F068E6}"/>
              </a:ext>
            </a:extLst>
          </p:cNvPr>
          <p:cNvSpPr txBox="1"/>
          <p:nvPr/>
        </p:nvSpPr>
        <p:spPr>
          <a:xfrm>
            <a:off x="5701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4DE4BE4-660D-4B08-92CF-A574124F7F9C}"/>
              </a:ext>
            </a:extLst>
          </p:cNvPr>
          <p:cNvSpPr txBox="1"/>
          <p:nvPr/>
        </p:nvSpPr>
        <p:spPr>
          <a:xfrm>
            <a:off x="2764905" y="381595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2F55E25-1DF5-7375-4B12-852E79CC0EC6}"/>
              </a:ext>
            </a:extLst>
          </p:cNvPr>
          <p:cNvSpPr/>
          <p:nvPr/>
        </p:nvSpPr>
        <p:spPr>
          <a:xfrm>
            <a:off x="3609975" y="4619625"/>
            <a:ext cx="5191125" cy="885825"/>
          </a:xfrm>
          <a:prstGeom prst="roundRect">
            <a:avLst>
              <a:gd name="adj" fmla="val 47850"/>
            </a:avLst>
          </a:prstGeom>
          <a:ln w="57150">
            <a:solidFill>
              <a:srgbClr val="EB3D94"/>
            </a:solidFill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12 547 + 23 628 = 36 175</a:t>
            </a:r>
          </a:p>
        </p:txBody>
      </p:sp>
    </p:spTree>
    <p:extLst>
      <p:ext uri="{BB962C8B-B14F-4D97-AF65-F5344CB8AC3E}">
        <p14:creationId xmlns:p14="http://schemas.microsoft.com/office/powerpoint/2010/main" val="1045889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 animBg="1"/>
      <p:bldP spid="31" grpId="0"/>
      <p:bldP spid="32" grpId="0"/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EB150174-56E7-3027-D120-52F7F3AA2924}"/>
              </a:ext>
            </a:extLst>
          </p:cNvPr>
          <p:cNvGrpSpPr/>
          <p:nvPr/>
        </p:nvGrpSpPr>
        <p:grpSpPr>
          <a:xfrm>
            <a:off x="1071716" y="875016"/>
            <a:ext cx="1853788" cy="849207"/>
            <a:chOff x="1058" y="385"/>
            <a:chExt cx="1807" cy="1003"/>
          </a:xfrm>
        </p:grpSpPr>
        <p:sp>
          <p:nvSpPr>
            <p:cNvPr id="8" name="Text Box 14">
              <a:extLst>
                <a:ext uri="{FF2B5EF4-FFF2-40B4-BE49-F238E27FC236}">
                  <a16:creationId xmlns:a16="http://schemas.microsoft.com/office/drawing/2014/main" id="{6C26A75F-8832-26A2-CB37-2F003249BA3D}"/>
                </a:ext>
              </a:extLst>
            </p:cNvPr>
            <p:cNvSpPr txBox="1"/>
            <p:nvPr/>
          </p:nvSpPr>
          <p:spPr>
            <a:xfrm>
              <a:off x="1848" y="385"/>
              <a:ext cx="1017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5C348C-3029-0F6B-A39E-8A7434C28752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5016E37-4422-D33A-7631-9732E7F02F6D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1" name="Text Box 10">
                <a:extLst>
                  <a:ext uri="{FF2B5EF4-FFF2-40B4-BE49-F238E27FC236}">
                    <a16:creationId xmlns:a16="http://schemas.microsoft.com/office/drawing/2014/main" id="{A30A3CEC-2E73-9EA8-A6C1-B1046DB4B5DF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1</a:t>
                </a:r>
              </a:p>
            </p:txBody>
          </p:sp>
        </p:grpSp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id="{2B0337E6-CC88-77AA-C313-48FB39642A8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71786" y="2769163"/>
            <a:ext cx="9602646" cy="1471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435407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017E5599-0E04-8F23-DFD5-ABDDB3B6C1B0}"/>
              </a:ext>
            </a:extLst>
          </p:cNvPr>
          <p:cNvGrpSpPr/>
          <p:nvPr/>
        </p:nvGrpSpPr>
        <p:grpSpPr>
          <a:xfrm>
            <a:off x="624187" y="845519"/>
            <a:ext cx="4163072" cy="849207"/>
            <a:chOff x="1058" y="385"/>
            <a:chExt cx="4058" cy="1003"/>
          </a:xfrm>
        </p:grpSpPr>
        <p:sp>
          <p:nvSpPr>
            <p:cNvPr id="4" name="Text Box 14">
              <a:extLst>
                <a:ext uri="{FF2B5EF4-FFF2-40B4-BE49-F238E27FC236}">
                  <a16:creationId xmlns:a16="http://schemas.microsoft.com/office/drawing/2014/main" id="{6762A115-4737-B386-3E64-A4F1349C9471}"/>
                </a:ext>
              </a:extLst>
            </p:cNvPr>
            <p:cNvSpPr txBox="1"/>
            <p:nvPr/>
          </p:nvSpPr>
          <p:spPr>
            <a:xfrm>
              <a:off x="1848" y="385"/>
              <a:ext cx="3268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Đặt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rồi</a:t>
              </a:r>
              <a:r>
                <a:rPr lang="en-US" sz="3733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3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6E9C0B7-2595-289A-BA8F-519C17BDB54D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6E8E5014-C0B1-6A7E-541C-885406ABF474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7" name="Text Box 10">
                <a:extLst>
                  <a:ext uri="{FF2B5EF4-FFF2-40B4-BE49-F238E27FC236}">
                    <a16:creationId xmlns:a16="http://schemas.microsoft.com/office/drawing/2014/main" id="{053BDE8D-3B5E-7491-E995-CCE6BFC82B98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2</a:t>
                </a:r>
              </a:p>
            </p:txBody>
          </p:sp>
        </p:grp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F6FF1067-BF3B-192F-6F3D-F0272AC4CB2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41002" y="2580199"/>
            <a:ext cx="10136644" cy="1509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9468736"/>
      </p:ext>
    </p:extLst>
  </p:cSld>
  <p:clrMapOvr>
    <a:masterClrMapping/>
  </p:clrMapOvr>
  <p:transition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7DA5FEE-296D-AAF9-0C30-FA3530C5ECEC}"/>
              </a:ext>
            </a:extLst>
          </p:cNvPr>
          <p:cNvGrpSpPr/>
          <p:nvPr/>
        </p:nvGrpSpPr>
        <p:grpSpPr>
          <a:xfrm>
            <a:off x="748319" y="1117135"/>
            <a:ext cx="5610606" cy="849207"/>
            <a:chOff x="1058" y="385"/>
            <a:chExt cx="5469" cy="1003"/>
          </a:xfrm>
        </p:grpSpPr>
        <p:sp>
          <p:nvSpPr>
            <p:cNvPr id="8" name="Text Box 14">
              <a:extLst>
                <a:ext uri="{FF2B5EF4-FFF2-40B4-BE49-F238E27FC236}">
                  <a16:creationId xmlns:a16="http://schemas.microsoft.com/office/drawing/2014/main" id="{3D1A0CC1-DCDE-7148-33EB-FF86F5AD2CBD}"/>
                </a:ext>
              </a:extLst>
            </p:cNvPr>
            <p:cNvSpPr txBox="1"/>
            <p:nvPr/>
          </p:nvSpPr>
          <p:spPr>
            <a:xfrm>
              <a:off x="1848" y="385"/>
              <a:ext cx="4679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nhẩm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theo</a:t>
              </a:r>
              <a:r>
                <a:rPr kumimoji="0" lang="en-US" sz="3733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3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微软雅黑"/>
                  <a:cs typeface="Calibri" panose="020F0502020204030204" pitchFamily="34" charset="0"/>
                  <a:sym typeface="Arial" panose="020B0604020202020204"/>
                </a:rPr>
                <a:t>mẫu</a:t>
              </a:r>
              <a:endParaRPr kumimoji="0" lang="en-US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400555B-7D6A-7C25-A2AC-6BCB9256CCC0}"/>
                </a:ext>
              </a:extLst>
            </p:cNvPr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99788109-C817-9F50-EAD9-B6C6F934390F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1" name="Text Box 10">
                <a:extLst>
                  <a:ext uri="{FF2B5EF4-FFF2-40B4-BE49-F238E27FC236}">
                    <a16:creationId xmlns:a16="http://schemas.microsoft.com/office/drawing/2014/main" id="{4D94CE99-1343-7A79-282A-C49B763109AB}"/>
                  </a:ext>
                </a:extLst>
              </p:cNvPr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3</a:t>
                </a:r>
              </a:p>
            </p:txBody>
          </p:sp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0BB34BB1-23C0-A183-310C-6FDD725B4A31}"/>
              </a:ext>
            </a:extLst>
          </p:cNvPr>
          <p:cNvSpPr/>
          <p:nvPr/>
        </p:nvSpPr>
        <p:spPr>
          <a:xfrm>
            <a:off x="1110430" y="2210107"/>
            <a:ext cx="6467475" cy="17145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327717-226E-540E-3F90-85B4BFBDFFB5}"/>
              </a:ext>
            </a:extLst>
          </p:cNvPr>
          <p:cNvSpPr txBox="1"/>
          <p:nvPr/>
        </p:nvSpPr>
        <p:spPr>
          <a:xfrm>
            <a:off x="1700980" y="2257732"/>
            <a:ext cx="43529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: 8 000 + 7 000 = ?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D75BD8A-697A-8A5C-B55E-D6D7B85A9684}"/>
              </a:ext>
            </a:extLst>
          </p:cNvPr>
          <p:cNvSpPr txBox="1"/>
          <p:nvPr/>
        </p:nvSpPr>
        <p:spPr>
          <a:xfrm>
            <a:off x="1243780" y="2800657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Nhẩm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8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+ 7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= 15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5B50F13-AD4C-B266-D6B1-F5344D4457A6}"/>
              </a:ext>
            </a:extLst>
          </p:cNvPr>
          <p:cNvSpPr txBox="1"/>
          <p:nvPr/>
        </p:nvSpPr>
        <p:spPr>
          <a:xfrm>
            <a:off x="1329505" y="3381682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8 000 + 7 000 = 15 000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BA1261-67A2-F429-7589-308EDD8EF838}"/>
              </a:ext>
            </a:extLst>
          </p:cNvPr>
          <p:cNvSpPr txBox="1"/>
          <p:nvPr/>
        </p:nvSpPr>
        <p:spPr>
          <a:xfrm>
            <a:off x="8406580" y="2300892"/>
            <a:ext cx="30861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2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a) 6 000 + 5 000</a:t>
            </a:r>
          </a:p>
          <a:p>
            <a:pPr algn="just"/>
            <a:r>
              <a:rPr lang="pt-BR" sz="32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b) 9 000 + 4 000</a:t>
            </a:r>
          </a:p>
          <a:p>
            <a:pPr algn="just"/>
            <a:r>
              <a:rPr lang="pt-BR" sz="3200" b="0" i="0" dirty="0">
                <a:solidFill>
                  <a:srgbClr val="00000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c) 7 000 + 9 000</a:t>
            </a:r>
          </a:p>
        </p:txBody>
      </p:sp>
    </p:spTree>
    <p:extLst>
      <p:ext uri="{BB962C8B-B14F-4D97-AF65-F5344CB8AC3E}">
        <p14:creationId xmlns:p14="http://schemas.microsoft.com/office/powerpoint/2010/main" val="338610057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/>
      <p:bldP spid="15" grpId="0"/>
      <p:bldP spid="17" grpId="0"/>
      <p:bldP spid="1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E635EB1-5A84-6A54-9C92-9E79D134BDE4}"/>
              </a:ext>
            </a:extLst>
          </p:cNvPr>
          <p:cNvSpPr/>
          <p:nvPr/>
        </p:nvSpPr>
        <p:spPr>
          <a:xfrm>
            <a:off x="2476500" y="885824"/>
            <a:ext cx="6467475" cy="13620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81D718-6D9D-28F5-66F7-084575571E0F}"/>
              </a:ext>
            </a:extLst>
          </p:cNvPr>
          <p:cNvSpPr txBox="1"/>
          <p:nvPr/>
        </p:nvSpPr>
        <p:spPr>
          <a:xfrm>
            <a:off x="2609850" y="1123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+ 5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= 11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BA50B1-B1F0-FACF-A0D7-F94EA6A2A4FF}"/>
              </a:ext>
            </a:extLst>
          </p:cNvPr>
          <p:cNvSpPr txBox="1"/>
          <p:nvPr/>
        </p:nvSpPr>
        <p:spPr>
          <a:xfrm>
            <a:off x="2695575" y="1704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6 000 + 5 000 = 11 000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779ACE4-9061-A00B-89D6-86A9FFE2FC87}"/>
              </a:ext>
            </a:extLst>
          </p:cNvPr>
          <p:cNvSpPr/>
          <p:nvPr/>
        </p:nvSpPr>
        <p:spPr>
          <a:xfrm>
            <a:off x="2600325" y="3038474"/>
            <a:ext cx="6467475" cy="13620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B7CCE0-49FC-135D-1942-BAE6B6F6B49B}"/>
              </a:ext>
            </a:extLst>
          </p:cNvPr>
          <p:cNvSpPr txBox="1"/>
          <p:nvPr/>
        </p:nvSpPr>
        <p:spPr>
          <a:xfrm>
            <a:off x="2733675" y="327660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+ 4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= 13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F2855D8-D2F9-4512-62E7-3C3F09301B4B}"/>
              </a:ext>
            </a:extLst>
          </p:cNvPr>
          <p:cNvSpPr txBox="1"/>
          <p:nvPr/>
        </p:nvSpPr>
        <p:spPr>
          <a:xfrm>
            <a:off x="2819400" y="385762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9 000 + 4 000 = 13 000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B25505C-3E20-EBB7-FF55-90E4FD19C516}"/>
              </a:ext>
            </a:extLst>
          </p:cNvPr>
          <p:cNvSpPr txBox="1"/>
          <p:nvPr/>
        </p:nvSpPr>
        <p:spPr>
          <a:xfrm>
            <a:off x="3829050" y="2762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+ 5 000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25E9E4-7F6D-08C3-2A8F-0C7A4C357F38}"/>
              </a:ext>
            </a:extLst>
          </p:cNvPr>
          <p:cNvSpPr txBox="1"/>
          <p:nvPr/>
        </p:nvSpPr>
        <p:spPr>
          <a:xfrm>
            <a:off x="4010025" y="246697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9 000 + 4 000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4BF1755-123A-37BA-537E-7C0558930F7B}"/>
              </a:ext>
            </a:extLst>
          </p:cNvPr>
          <p:cNvSpPr/>
          <p:nvPr/>
        </p:nvSpPr>
        <p:spPr>
          <a:xfrm>
            <a:off x="2876550" y="5076824"/>
            <a:ext cx="6467475" cy="136207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8A460B9-CECB-B52D-02F2-2563B1612D00}"/>
              </a:ext>
            </a:extLst>
          </p:cNvPr>
          <p:cNvSpPr txBox="1"/>
          <p:nvPr/>
        </p:nvSpPr>
        <p:spPr>
          <a:xfrm>
            <a:off x="3009900" y="5314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7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+ 9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= 16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39C13C6-6192-97F8-E556-5FF3E5FF4FD5}"/>
              </a:ext>
            </a:extLst>
          </p:cNvPr>
          <p:cNvSpPr txBox="1"/>
          <p:nvPr/>
        </p:nvSpPr>
        <p:spPr>
          <a:xfrm>
            <a:off x="3095625" y="5895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7 000 + 9 000 = 16 000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C44FF53-F4A8-799E-F89B-EEFAE21DF5FD}"/>
              </a:ext>
            </a:extLst>
          </p:cNvPr>
          <p:cNvSpPr txBox="1"/>
          <p:nvPr/>
        </p:nvSpPr>
        <p:spPr>
          <a:xfrm>
            <a:off x="4286250" y="45053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7 000 + 9 000 </a:t>
            </a:r>
          </a:p>
        </p:txBody>
      </p:sp>
    </p:spTree>
    <p:extLst>
      <p:ext uri="{BB962C8B-B14F-4D97-AF65-F5344CB8AC3E}">
        <p14:creationId xmlns:p14="http://schemas.microsoft.com/office/powerpoint/2010/main" val="24454435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5" grpId="0" animBg="1"/>
      <p:bldP spid="6" grpId="0"/>
      <p:bldP spid="7" grpId="0"/>
      <p:bldP spid="8" grpId="0"/>
      <p:bldP spid="9" grpId="0"/>
      <p:bldP spid="10" grpId="0" animBg="1"/>
      <p:bldP spid="11" grpId="0"/>
      <p:bldP spid="12" grpId="0"/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5749B594-F892-3C63-C18F-97B771BB836C}"/>
              </a:ext>
            </a:extLst>
          </p:cNvPr>
          <p:cNvGrpSpPr/>
          <p:nvPr/>
        </p:nvGrpSpPr>
        <p:grpSpPr>
          <a:xfrm>
            <a:off x="152239" y="523738"/>
            <a:ext cx="11620285" cy="1687407"/>
            <a:chOff x="1058" y="292"/>
            <a:chExt cx="11327" cy="1993"/>
          </a:xfrm>
        </p:grpSpPr>
        <p:sp>
          <p:nvSpPr>
            <p:cNvPr id="16" name="Text Box 14">
              <a:extLst>
                <a:ext uri="{FF2B5EF4-FFF2-40B4-BE49-F238E27FC236}">
                  <a16:creationId xmlns:a16="http://schemas.microsoft.com/office/drawing/2014/main" id="{D37BC7DD-2909-7A08-8A24-B076B7606E7F}"/>
                </a:ext>
              </a:extLst>
            </p:cNvPr>
            <p:cNvSpPr txBox="1"/>
            <p:nvPr/>
          </p:nvSpPr>
          <p:spPr>
            <a:xfrm>
              <a:off x="1848" y="385"/>
              <a:ext cx="10537" cy="1900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Để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phục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vụ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học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sinh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chuẩn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bị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năm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hoạc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mới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một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6 500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khoa, 3 860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tham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khảo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8 500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đó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E4C352E-69A2-B07F-B5C7-DA4F589FDBB3}"/>
                </a:ext>
              </a:extLst>
            </p:cNvPr>
            <p:cNvGrpSpPr/>
            <p:nvPr/>
          </p:nvGrpSpPr>
          <p:grpSpPr>
            <a:xfrm>
              <a:off x="1058" y="292"/>
              <a:ext cx="756" cy="1050"/>
              <a:chOff x="974" y="314"/>
              <a:chExt cx="756" cy="1050"/>
            </a:xfrm>
          </p:grpSpPr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91F03AE7-3B1B-AAB8-17CA-B206A619FE93}"/>
                  </a:ext>
                </a:extLst>
              </p:cNvPr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9" name="Text Box 10">
                <a:extLst>
                  <a:ext uri="{FF2B5EF4-FFF2-40B4-BE49-F238E27FC236}">
                    <a16:creationId xmlns:a16="http://schemas.microsoft.com/office/drawing/2014/main" id="{91BC723D-1EAA-0E50-5A51-EC714AFEB9C8}"/>
                  </a:ext>
                </a:extLst>
              </p:cNvPr>
              <p:cNvSpPr txBox="1"/>
              <p:nvPr/>
            </p:nvSpPr>
            <p:spPr>
              <a:xfrm>
                <a:off x="1056" y="314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4</a:t>
                </a:r>
              </a:p>
            </p:txBody>
          </p:sp>
        </p:grpSp>
      </p:grp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1BC9D89-A33C-2C27-4176-C880F0746BD9}"/>
              </a:ext>
            </a:extLst>
          </p:cNvPr>
          <p:cNvCxnSpPr/>
          <p:nvPr/>
        </p:nvCxnSpPr>
        <p:spPr>
          <a:xfrm>
            <a:off x="1638300" y="1609725"/>
            <a:ext cx="39243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D01DDDA-6CA3-11CD-CA3F-CAD9CD96A66C}"/>
              </a:ext>
            </a:extLst>
          </p:cNvPr>
          <p:cNvCxnSpPr>
            <a:cxnSpLocks/>
          </p:cNvCxnSpPr>
          <p:nvPr/>
        </p:nvCxnSpPr>
        <p:spPr>
          <a:xfrm>
            <a:off x="5838825" y="1628775"/>
            <a:ext cx="4238625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3603720-2B62-BB80-B93E-6788F9CDF76D}"/>
              </a:ext>
            </a:extLst>
          </p:cNvPr>
          <p:cNvCxnSpPr>
            <a:cxnSpLocks/>
          </p:cNvCxnSpPr>
          <p:nvPr/>
        </p:nvCxnSpPr>
        <p:spPr>
          <a:xfrm>
            <a:off x="10877550" y="1628775"/>
            <a:ext cx="85725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6E2122C-CF8C-B31B-389F-A27FB9A553A7}"/>
              </a:ext>
            </a:extLst>
          </p:cNvPr>
          <p:cNvCxnSpPr>
            <a:cxnSpLocks/>
          </p:cNvCxnSpPr>
          <p:nvPr/>
        </p:nvCxnSpPr>
        <p:spPr>
          <a:xfrm>
            <a:off x="1066800" y="2105025"/>
            <a:ext cx="1209675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550F461-B1D2-DCFD-D51B-9C79EA11BC56}"/>
              </a:ext>
            </a:extLst>
          </p:cNvPr>
          <p:cNvSpPr txBox="1"/>
          <p:nvPr/>
        </p:nvSpPr>
        <p:spPr>
          <a:xfrm>
            <a:off x="876300" y="2676525"/>
            <a:ext cx="108204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sz="3200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u="sng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r>
              <a:rPr lang="en-US" sz="3200" u="sng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giáo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khoa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tham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khảo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6 500 + 3 860 = 10 360 (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10 360 + 8 500 = 18 860 (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r"/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18 860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524D405-0F58-0259-BDAD-3E373608AE72}"/>
              </a:ext>
            </a:extLst>
          </p:cNvPr>
          <p:cNvCxnSpPr>
            <a:cxnSpLocks/>
          </p:cNvCxnSpPr>
          <p:nvPr/>
        </p:nvCxnSpPr>
        <p:spPr>
          <a:xfrm>
            <a:off x="5029200" y="2105025"/>
            <a:ext cx="641985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5465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Office 主题">
  <a:themeElements>
    <a:clrScheme name="自定义 10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C85100"/>
      </a:accent1>
      <a:accent2>
        <a:srgbClr val="FCA32C"/>
      </a:accent2>
      <a:accent3>
        <a:srgbClr val="C85100"/>
      </a:accent3>
      <a:accent4>
        <a:srgbClr val="FCA32C"/>
      </a:accent4>
      <a:accent5>
        <a:srgbClr val="C85100"/>
      </a:accent5>
      <a:accent6>
        <a:srgbClr val="FCA32C"/>
      </a:accent6>
      <a:hlink>
        <a:srgbClr val="C85100"/>
      </a:hlink>
      <a:folHlink>
        <a:srgbClr val="FCA32C"/>
      </a:folHlink>
    </a:clrScheme>
    <a:fontScheme name="自定义 1">
      <a:majorFont>
        <a:latin typeface="Arial Black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Printable Number Sense Activities for Pre-K by Slidesgo">
  <a:themeElements>
    <a:clrScheme name="Simple Light">
      <a:dk1>
        <a:srgbClr val="EFEFEF"/>
      </a:dk1>
      <a:lt1>
        <a:srgbClr val="FFFFFF"/>
      </a:lt1>
      <a:dk2>
        <a:srgbClr val="6B4C6D"/>
      </a:dk2>
      <a:lt2>
        <a:srgbClr val="B64BA7"/>
      </a:lt2>
      <a:accent1>
        <a:srgbClr val="FF828A"/>
      </a:accent1>
      <a:accent2>
        <a:srgbClr val="85E2E6"/>
      </a:accent2>
      <a:accent3>
        <a:srgbClr val="B2B911"/>
      </a:accent3>
      <a:accent4>
        <a:srgbClr val="E1F337"/>
      </a:accent4>
      <a:accent5>
        <a:srgbClr val="A77644"/>
      </a:accent5>
      <a:accent6>
        <a:srgbClr val="FFC73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4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hkjjmnf">
      <a:majorFont>
        <a:latin typeface="字魂59号-创粗黑"/>
        <a:ea typeface="字魂59号-创粗黑"/>
        <a:cs typeface=""/>
      </a:majorFont>
      <a:minorFont>
        <a:latin typeface="字魂59号-创粗黑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87</TotalTime>
  <Words>365</Words>
  <Application>Microsoft Office PowerPoint</Application>
  <PresentationFormat>Widescreen</PresentationFormat>
  <Paragraphs>52</Paragraphs>
  <Slides>8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8</vt:i4>
      </vt:variant>
    </vt:vector>
  </HeadingPairs>
  <TitlesOfParts>
    <vt:vector size="30" baseType="lpstr">
      <vt:lpstr>微软雅黑</vt:lpstr>
      <vt:lpstr>宋体</vt:lpstr>
      <vt:lpstr>#9Slide02 Noi dung dai</vt:lpstr>
      <vt:lpstr>#9Slide02 Tieu de dai</vt:lpstr>
      <vt:lpstr>Arial</vt:lpstr>
      <vt:lpstr>Balsamiq Sans</vt:lpstr>
      <vt:lpstr>Bebas Neue</vt:lpstr>
      <vt:lpstr>Calibri</vt:lpstr>
      <vt:lpstr>Calibri Light</vt:lpstr>
      <vt:lpstr>Coiny</vt:lpstr>
      <vt:lpstr>等线</vt:lpstr>
      <vt:lpstr>Karla</vt:lpstr>
      <vt:lpstr>Love Ya Like A Sister</vt:lpstr>
      <vt:lpstr>Nunito</vt:lpstr>
      <vt:lpstr>Times New Roman</vt:lpstr>
      <vt:lpstr>字魂59号-创粗黑</vt:lpstr>
      <vt:lpstr>Office 主题</vt:lpstr>
      <vt:lpstr>Printable Number Sense Activities for Pre-K by Slidesgo</vt:lpstr>
      <vt:lpstr>1_Office Theme</vt:lpstr>
      <vt:lpstr>The Jungle Agency by Slidesgo</vt:lpstr>
      <vt:lpstr>第一PPT，www.1ppt.com</vt:lpstr>
      <vt:lpstr>1_Custom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38</cp:revision>
  <dcterms:created xsi:type="dcterms:W3CDTF">2023-02-04T23:13:20Z</dcterms:created>
  <dcterms:modified xsi:type="dcterms:W3CDTF">2025-05-01T08:38:12Z</dcterms:modified>
</cp:coreProperties>
</file>