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2" r:id="rId2"/>
    <p:sldId id="318" r:id="rId3"/>
    <p:sldId id="321" r:id="rId4"/>
    <p:sldId id="322" r:id="rId5"/>
    <p:sldId id="334" r:id="rId6"/>
    <p:sldId id="338" r:id="rId7"/>
    <p:sldId id="339" r:id="rId8"/>
    <p:sldId id="324" r:id="rId9"/>
    <p:sldId id="340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C0C1-0C03-43EB-A85F-75756A86485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24A4-AE18-4FA8-9438-E57F932A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5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2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8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5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9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5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83DA86F-1642-8BD5-DBC4-B966D52133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890" y="0"/>
            <a:ext cx="1018706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E65FF-BFE6-3EDA-F948-F01E3134F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028" y="2183364"/>
            <a:ext cx="3084843" cy="1870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F7F0B-3C5B-374D-2C27-F6EDEBCC3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048" y="3508311"/>
            <a:ext cx="8248603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9894" y="5551714"/>
            <a:ext cx="7035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Giáo viên: Nguyễn Khánh Linh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01016"/>
            <a:ext cx="1035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3AB06-F39C-9C7B-3262-C2EAA736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4" y="1566862"/>
            <a:ext cx="8543925" cy="12305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C189FC-266D-B395-E882-8C8CFCE0EB3A}"/>
              </a:ext>
            </a:extLst>
          </p:cNvPr>
          <p:cNvGrpSpPr/>
          <p:nvPr/>
        </p:nvGrpSpPr>
        <p:grpSpPr>
          <a:xfrm>
            <a:off x="409575" y="3238500"/>
            <a:ext cx="6219825" cy="646331"/>
            <a:chOff x="409575" y="3238500"/>
            <a:chExt cx="62198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8A54C-B671-14E8-04E3-4849F5015A4B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 10 </a:t>
              </a:r>
              <a:r>
                <a:rPr lang="en-US" sz="3600" dirty="0" err="1"/>
                <a:t>phút</a:t>
              </a:r>
              <a:r>
                <a:rPr lang="en-US" sz="3600" dirty="0"/>
                <a:t> + 25 </a:t>
              </a:r>
              <a:r>
                <a:rPr lang="en-US" sz="3600" dirty="0" err="1"/>
                <a:t>phút</a:t>
              </a:r>
              <a:r>
                <a:rPr lang="en-US" sz="3600" dirty="0"/>
                <a:t> =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072CB68-D0C2-9BA2-5277-0C9C7BB780DD}"/>
                </a:ext>
              </a:extLst>
            </p:cNvPr>
            <p:cNvSpPr/>
            <p:nvPr/>
          </p:nvSpPr>
          <p:spPr>
            <a:xfrm>
              <a:off x="469582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3C123-855D-F448-C82F-1035E34B93D9}"/>
              </a:ext>
            </a:extLst>
          </p:cNvPr>
          <p:cNvGrpSpPr/>
          <p:nvPr/>
        </p:nvGrpSpPr>
        <p:grpSpPr>
          <a:xfrm>
            <a:off x="504825" y="4067175"/>
            <a:ext cx="6219825" cy="646331"/>
            <a:chOff x="409575" y="3238500"/>
            <a:chExt cx="6219825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F4477-F0B4-F603-88E3-76E54D391248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 24 </a:t>
              </a:r>
              <a:r>
                <a:rPr lang="en-US" sz="3600" dirty="0" err="1"/>
                <a:t>giờ</a:t>
              </a:r>
              <a:r>
                <a:rPr lang="en-US" sz="3600" dirty="0"/>
                <a:t> x 2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EF32181-0931-0B88-443C-698D739248F2}"/>
                </a:ext>
              </a:extLst>
            </p:cNvPr>
            <p:cNvSpPr/>
            <p:nvPr/>
          </p:nvSpPr>
          <p:spPr>
            <a:xfrm>
              <a:off x="3190874" y="330517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29CBC4-EC8B-6FDB-C9A7-791C7C5624FF}"/>
              </a:ext>
            </a:extLst>
          </p:cNvPr>
          <p:cNvGrpSpPr/>
          <p:nvPr/>
        </p:nvGrpSpPr>
        <p:grpSpPr>
          <a:xfrm>
            <a:off x="6724650" y="3200400"/>
            <a:ext cx="6219825" cy="646331"/>
            <a:chOff x="409575" y="3238500"/>
            <a:chExt cx="6219825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A390C-90B8-44E8-D28A-96730F9A3CCF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24 </a:t>
              </a:r>
              <a:r>
                <a:rPr lang="en-US" sz="3600" dirty="0" err="1"/>
                <a:t>giờ</a:t>
              </a:r>
              <a:r>
                <a:rPr lang="en-US" sz="3600" dirty="0"/>
                <a:t> - 8 </a:t>
              </a:r>
              <a:r>
                <a:rPr lang="en-US" sz="3600" dirty="0" err="1"/>
                <a:t>giờ</a:t>
              </a:r>
              <a:r>
                <a:rPr lang="en-US" sz="3600" dirty="0"/>
                <a:t> =        </a:t>
              </a:r>
              <a:r>
                <a:rPr lang="en-US" sz="3600" dirty="0" err="1"/>
                <a:t>giờ</a:t>
              </a:r>
              <a:r>
                <a:rPr lang="en-US" sz="3600" dirty="0"/>
                <a:t>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6A88101-53CA-799A-2875-E7ABAA2FB614}"/>
                </a:ext>
              </a:extLst>
            </p:cNvPr>
            <p:cNvSpPr/>
            <p:nvPr/>
          </p:nvSpPr>
          <p:spPr>
            <a:xfrm>
              <a:off x="3867149" y="33242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C91357-719F-4D16-35A1-064091841BB3}"/>
              </a:ext>
            </a:extLst>
          </p:cNvPr>
          <p:cNvGrpSpPr/>
          <p:nvPr/>
        </p:nvGrpSpPr>
        <p:grpSpPr>
          <a:xfrm>
            <a:off x="6762750" y="4067175"/>
            <a:ext cx="6219825" cy="646331"/>
            <a:chOff x="409575" y="3238500"/>
            <a:chExt cx="6219825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E5BF3B-FC2F-7AF1-C9E5-D8EE0AB780B9}"/>
                </a:ext>
              </a:extLst>
            </p:cNvPr>
            <p:cNvSpPr txBox="1"/>
            <p:nvPr/>
          </p:nvSpPr>
          <p:spPr>
            <a:xfrm>
              <a:off x="409575" y="3238500"/>
              <a:ext cx="621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d) 60 </a:t>
              </a:r>
              <a:r>
                <a:rPr lang="en-US" sz="3600" dirty="0" err="1"/>
                <a:t>phút</a:t>
              </a:r>
              <a:r>
                <a:rPr lang="en-US" sz="3600" dirty="0"/>
                <a:t> : 6 =        </a:t>
              </a:r>
              <a:r>
                <a:rPr lang="en-US" sz="3600" dirty="0" err="1"/>
                <a:t>phút</a:t>
              </a:r>
              <a:endParaRPr lang="en-US" sz="36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04977D3-9E06-8B80-D23A-C07299AF6566}"/>
                </a:ext>
              </a:extLst>
            </p:cNvPr>
            <p:cNvSpPr/>
            <p:nvPr/>
          </p:nvSpPr>
          <p:spPr>
            <a:xfrm>
              <a:off x="3419474" y="3286125"/>
              <a:ext cx="581025" cy="495300"/>
            </a:xfrm>
            <a:prstGeom prst="roundRect">
              <a:avLst/>
            </a:prstGeom>
            <a:ln w="38100">
              <a:solidFill>
                <a:srgbClr val="C62E8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6D5A29-A566-E31B-E381-FB8781D67FAE}"/>
              </a:ext>
            </a:extLst>
          </p:cNvPr>
          <p:cNvSpPr/>
          <p:nvPr/>
        </p:nvSpPr>
        <p:spPr>
          <a:xfrm>
            <a:off x="4619624" y="330517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8239B6-5A86-DD10-2056-105B8DC3B109}"/>
              </a:ext>
            </a:extLst>
          </p:cNvPr>
          <p:cNvSpPr/>
          <p:nvPr/>
        </p:nvSpPr>
        <p:spPr>
          <a:xfrm>
            <a:off x="10115549" y="3286125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704F72-0E5F-5E00-3E7B-73B8D359C20A}"/>
              </a:ext>
            </a:extLst>
          </p:cNvPr>
          <p:cNvSpPr/>
          <p:nvPr/>
        </p:nvSpPr>
        <p:spPr>
          <a:xfrm>
            <a:off x="3248024" y="4133850"/>
            <a:ext cx="666751" cy="495300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AC6F480-843C-5486-59CE-37453D7BFB35}"/>
              </a:ext>
            </a:extLst>
          </p:cNvPr>
          <p:cNvSpPr/>
          <p:nvPr/>
        </p:nvSpPr>
        <p:spPr>
          <a:xfrm>
            <a:off x="9705974" y="4076700"/>
            <a:ext cx="666751" cy="542925"/>
          </a:xfrm>
          <a:prstGeom prst="roundRect">
            <a:avLst/>
          </a:prstGeom>
          <a:ln w="38100">
            <a:solidFill>
              <a:srgbClr val="C62E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172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27493-55CB-DD98-CE03-6FB45A3CD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57212"/>
            <a:ext cx="1714500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C12E8-61C4-28D2-51E8-040862881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45" y="1157000"/>
            <a:ext cx="5985980" cy="5755750"/>
          </a:xfrm>
          <a:prstGeom prst="rect">
            <a:avLst/>
          </a:prstGeom>
        </p:spPr>
      </p:pic>
      <p:grpSp>
        <p:nvGrpSpPr>
          <p:cNvPr id="8" name="组合 15">
            <a:extLst>
              <a:ext uri="{FF2B5EF4-FFF2-40B4-BE49-F238E27FC236}">
                <a16:creationId xmlns:a16="http://schemas.microsoft.com/office/drawing/2014/main" id="{FD20A74A-AA9C-C407-C999-667E87AE01B6}"/>
              </a:ext>
            </a:extLst>
          </p:cNvPr>
          <p:cNvGrpSpPr/>
          <p:nvPr/>
        </p:nvGrpSpPr>
        <p:grpSpPr>
          <a:xfrm rot="5400000">
            <a:off x="5386966" y="-2699711"/>
            <a:ext cx="1258958" cy="6798920"/>
            <a:chOff x="1236832" y="-1019015"/>
            <a:chExt cx="1391718" cy="6842161"/>
          </a:xfrm>
        </p:grpSpPr>
        <p:sp>
          <p:nvSpPr>
            <p:cNvPr id="9" name="Rectangle 69">
              <a:extLst>
                <a:ext uri="{FF2B5EF4-FFF2-40B4-BE49-F238E27FC236}">
                  <a16:creationId xmlns:a16="http://schemas.microsoft.com/office/drawing/2014/main" id="{BC0F0CD5-2DC5-26AC-8085-71C88B38AB5E}"/>
                </a:ext>
              </a:extLst>
            </p:cNvPr>
            <p:cNvSpPr/>
            <p:nvPr/>
          </p:nvSpPr>
          <p:spPr>
            <a:xfrm rot="16200000">
              <a:off x="-1213306" y="1711541"/>
              <a:ext cx="6572411" cy="1111300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0" i="0" u="none" strike="noStrike" kern="0" cap="none" spc="0" normalizeH="0" baseline="0" noProof="0" dirty="0">
                  <a:ln>
                    <a:noFill/>
                  </a:ln>
                  <a:solidFill>
                    <a:srgbClr val="E8865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0" name="图片 17">
              <a:extLst>
                <a:ext uri="{FF2B5EF4-FFF2-40B4-BE49-F238E27FC236}">
                  <a16:creationId xmlns:a16="http://schemas.microsoft.com/office/drawing/2014/main" id="{EF9707A3-F608-BDD7-17EA-9B078CF5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2714C-C7F4-2917-C4EB-188B35C3C789}"/>
              </a:ext>
            </a:extLst>
          </p:cNvPr>
          <p:cNvSpPr/>
          <p:nvPr/>
        </p:nvSpPr>
        <p:spPr>
          <a:xfrm>
            <a:off x="2997985" y="441862"/>
            <a:ext cx="6417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0B5CC"/>
                  </a:outerShdw>
                </a:effectLst>
                <a:uLnTx/>
                <a:uFillTx/>
                <a:ea typeface="+mn-ea"/>
                <a:cs typeface="+mn-cs"/>
              </a:rPr>
              <a:t>hồ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0B5CC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2B345-A202-5381-5D32-36616B54D6C3}"/>
              </a:ext>
            </a:extLst>
          </p:cNvPr>
          <p:cNvGrpSpPr/>
          <p:nvPr/>
        </p:nvGrpSpPr>
        <p:grpSpPr>
          <a:xfrm>
            <a:off x="5562600" y="2202041"/>
            <a:ext cx="152400" cy="3697066"/>
            <a:chOff x="5562600" y="2246534"/>
            <a:chExt cx="152400" cy="36970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ED3040-6DF6-11EA-A75C-C089B272F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46534"/>
              <a:ext cx="152400" cy="21771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4B226DA-FD84-E7FA-B19E-16F5FBECD4B8}"/>
                </a:ext>
              </a:extLst>
            </p:cNvPr>
            <p:cNvSpPr/>
            <p:nvPr/>
          </p:nvSpPr>
          <p:spPr>
            <a:xfrm>
              <a:off x="5562600" y="4419600"/>
              <a:ext cx="152400" cy="152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BF81708-BA00-7A51-B450-387EF05232E8}"/>
              </a:ext>
            </a:extLst>
          </p:cNvPr>
          <p:cNvSpPr/>
          <p:nvPr/>
        </p:nvSpPr>
        <p:spPr>
          <a:xfrm rot="19795885">
            <a:off x="5774950" y="3508463"/>
            <a:ext cx="1311650" cy="91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BDF1B2-1BB6-BC65-D8AE-910C085CF8C6}"/>
              </a:ext>
            </a:extLst>
          </p:cNvPr>
          <p:cNvGrpSpPr/>
          <p:nvPr/>
        </p:nvGrpSpPr>
        <p:grpSpPr>
          <a:xfrm>
            <a:off x="4585186" y="3690411"/>
            <a:ext cx="2100957" cy="610410"/>
            <a:chOff x="4585186" y="3690411"/>
            <a:chExt cx="2100957" cy="6104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1A49AF-3155-8F93-E183-5129654CA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C89110F-3FAF-F614-F1E7-BBA2737045FB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A6326-89A0-2CE0-0318-D6C5D1F850D3}"/>
              </a:ext>
            </a:extLst>
          </p:cNvPr>
          <p:cNvGrpSpPr/>
          <p:nvPr/>
        </p:nvGrpSpPr>
        <p:grpSpPr>
          <a:xfrm rot="592822">
            <a:off x="4588321" y="3709663"/>
            <a:ext cx="2100957" cy="610410"/>
            <a:chOff x="4585186" y="3690411"/>
            <a:chExt cx="2100957" cy="6104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4514B0-E83B-14F3-08C5-C1664706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19EA761-7BF2-96A8-C12F-72365E04FF2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9DE0F7-4A21-7C3C-1A92-9180DC52C229}"/>
              </a:ext>
            </a:extLst>
          </p:cNvPr>
          <p:cNvGrpSpPr/>
          <p:nvPr/>
        </p:nvGrpSpPr>
        <p:grpSpPr>
          <a:xfrm rot="927705">
            <a:off x="4588321" y="3700985"/>
            <a:ext cx="2100957" cy="610410"/>
            <a:chOff x="4585186" y="3690411"/>
            <a:chExt cx="2100957" cy="6104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D7D4B6-383A-B913-429E-52D55B66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B015116-9AE6-7F59-E7BF-69223F9B4C8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7E3B11-A124-9E0F-8B89-3950E7248C56}"/>
              </a:ext>
            </a:extLst>
          </p:cNvPr>
          <p:cNvGrpSpPr/>
          <p:nvPr/>
        </p:nvGrpSpPr>
        <p:grpSpPr>
          <a:xfrm rot="1309248">
            <a:off x="4588322" y="3700986"/>
            <a:ext cx="2100957" cy="610410"/>
            <a:chOff x="4585186" y="3690411"/>
            <a:chExt cx="2100957" cy="6104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BFCBD-8447-A836-FE4B-9BCA9EAC9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C63B8-6881-7E0C-7686-1641A68EFAEF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51905-9EE6-05FF-5874-99DB1F0CD683}"/>
              </a:ext>
            </a:extLst>
          </p:cNvPr>
          <p:cNvGrpSpPr/>
          <p:nvPr/>
        </p:nvGrpSpPr>
        <p:grpSpPr>
          <a:xfrm rot="1619174">
            <a:off x="4612078" y="3713087"/>
            <a:ext cx="2100957" cy="610410"/>
            <a:chOff x="4585186" y="3690411"/>
            <a:chExt cx="2100957" cy="6104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DC0125-980F-2F59-D8C9-85ACE176D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7C320C0-DFC8-1901-5118-45624908E207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EF1DD9-1037-96FC-AFA6-E2D2ED3391EF}"/>
              </a:ext>
            </a:extLst>
          </p:cNvPr>
          <p:cNvGrpSpPr/>
          <p:nvPr/>
        </p:nvGrpSpPr>
        <p:grpSpPr>
          <a:xfrm rot="1798602">
            <a:off x="4630085" y="3720332"/>
            <a:ext cx="2100957" cy="610410"/>
            <a:chOff x="4585186" y="3690411"/>
            <a:chExt cx="2100957" cy="61041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4EB830E-7754-5A7F-08A8-5206C19CF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28718">
              <a:off x="5202466" y="3532923"/>
              <a:ext cx="150618" cy="1385177"/>
            </a:xfrm>
            <a:prstGeom prst="rect">
              <a:avLst/>
            </a:prstGeom>
          </p:spPr>
        </p:pic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BA9889A-52D9-CB12-92B6-860AA44A5243}"/>
                </a:ext>
              </a:extLst>
            </p:cNvPr>
            <p:cNvSpPr/>
            <p:nvPr/>
          </p:nvSpPr>
          <p:spPr>
            <a:xfrm rot="14507436">
              <a:off x="6121509" y="3195182"/>
              <a:ext cx="69406" cy="1059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5BE30F7-8969-705F-D20D-6132682712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667" b="99644" l="75376" r="99769">
                        <a14:foregroundMark x1="91214" y1="76089" x2="90289" y2="91289"/>
                        <a14:foregroundMark x1="90289" y1="91289" x2="90578" y2="93867"/>
                        <a14:foregroundMark x1="89595" y1="74489" x2="86532" y2="95822"/>
                        <a14:foregroundMark x1="84913" y1="77600" x2="84104" y2="98578"/>
                        <a14:foregroundMark x1="83237" y1="59467" x2="92601" y2="77956"/>
                        <a14:foregroundMark x1="80809" y1="68889" x2="91503" y2="71467"/>
                        <a14:foregroundMark x1="91503" y1="71467" x2="97514" y2="62044"/>
                        <a14:foregroundMark x1="95896" y1="58578" x2="99306" y2="72978"/>
                        <a14:foregroundMark x1="89595" y1="61689" x2="92428" y2="71111"/>
                        <a14:foregroundMark x1="92428" y1="71111" x2="92428" y2="71111"/>
                        <a14:foregroundMark x1="86936" y1="61333" x2="83988" y2="71467"/>
                        <a14:foregroundMark x1="83988" y1="71467" x2="83873" y2="74844"/>
                        <a14:foregroundMark x1="85896" y1="74222" x2="89711" y2="91200"/>
                        <a14:foregroundMark x1="89711" y1="91200" x2="89595" y2="91733"/>
                        <a14:foregroundMark x1="87110" y1="74844" x2="87341" y2="94844"/>
                        <a14:foregroundMark x1="85723" y1="82044" x2="82428" y2="89244"/>
                        <a14:foregroundMark x1="87514" y1="80178" x2="94451" y2="89867"/>
                        <a14:foregroundMark x1="91618" y1="77333" x2="94971" y2="90489"/>
                        <a14:foregroundMark x1="94971" y1="90489" x2="95491" y2="90756"/>
                        <a14:foregroundMark x1="86532" y1="81067" x2="85723" y2="86044"/>
                        <a14:foregroundMark x1="84104" y1="84533" x2="82428" y2="91378"/>
                        <a14:foregroundMark x1="83873" y1="90133" x2="86301" y2="99822"/>
                        <a14:foregroundMark x1="86301" y1="99822" x2="86705" y2="99556"/>
                        <a14:foregroundMark x1="91214" y1="93244" x2="91387" y2="99200"/>
                        <a14:foregroundMark x1="91214" y1="80444" x2="91618" y2="90133"/>
                        <a14:foregroundMark x1="85723" y1="79200" x2="83237" y2="88889"/>
                        <a14:foregroundMark x1="77746" y1="72000" x2="84509" y2="73244"/>
                        <a14:foregroundMark x1="84509" y1="73244" x2="92601" y2="68800"/>
                        <a14:foregroundMark x1="92601" y1="68800" x2="93410" y2="67644"/>
                        <a14:foregroundMark x1="93410" y1="67289" x2="98671" y2="73867"/>
                        <a14:foregroundMark x1="98671" y1="73867" x2="98728" y2="73867"/>
                        <a14:foregroundMark x1="97283" y1="63556" x2="94046" y2="79200"/>
                        <a14:foregroundMark x1="96474" y1="71733" x2="90578" y2="77067"/>
                        <a14:foregroundMark x1="90578" y1="77067" x2="84913" y2="91378"/>
                        <a14:foregroundMark x1="83642" y1="82933" x2="81850" y2="91111"/>
                        <a14:foregroundMark x1="81850" y1="91111" x2="81850" y2="91111"/>
                        <a14:foregroundMark x1="88150" y1="78933" x2="94220" y2="93600"/>
                        <a14:foregroundMark x1="91387" y1="77956" x2="84971" y2="94578"/>
                        <a14:foregroundMark x1="84971" y1="94578" x2="85318" y2="97067"/>
                        <a14:foregroundMark x1="86532" y1="74844" x2="94104" y2="57600"/>
                        <a14:foregroundMark x1="94104" y1="57600" x2="94451" y2="48889"/>
                        <a14:foregroundMark x1="96301" y1="60711" x2="98902" y2="74489"/>
                        <a14:foregroundMark x1="98324" y1="57956" x2="99538" y2="65422"/>
                        <a14:foregroundMark x1="99538" y1="62667" x2="99538" y2="62667"/>
                        <a14:foregroundMark x1="93237" y1="79200" x2="94855" y2="94844"/>
                        <a14:foregroundMark x1="89595" y1="47644" x2="96532" y2="54400"/>
                        <a14:foregroundMark x1="96532" y1="54400" x2="99769" y2="60089"/>
                        <a14:foregroundMark x1="95087" y1="49156" x2="98728" y2="62667"/>
                        <a14:foregroundMark x1="92197" y1="47289" x2="99769" y2="57600"/>
                        <a14:foregroundMark x1="94682" y1="82933" x2="88150" y2="99556"/>
                        <a14:foregroundMark x1="96301" y1="86400" x2="92370" y2="98756"/>
                        <a14:foregroundMark x1="92370" y1="98756" x2="92197" y2="98933"/>
                        <a14:foregroundMark x1="99133" y1="67022" x2="94046" y2="80178"/>
                        <a14:foregroundMark x1="98728" y1="73867" x2="93642" y2="78311"/>
                        <a14:foregroundMark x1="93815" y1="85778" x2="97514" y2="92622"/>
                        <a14:foregroundMark x1="95260" y1="49778" x2="98728" y2="58133"/>
                        <a14:foregroundMark x1="98728" y1="58133" x2="98728" y2="58222"/>
                        <a14:foregroundMark x1="83873" y1="80356" x2="81214" y2="90756"/>
                        <a14:foregroundMark x1="81214" y1="90756" x2="81214" y2="90844"/>
                        <a14:foregroundMark x1="90867" y1="81956" x2="95549" y2="87200"/>
                        <a14:foregroundMark x1="93931" y1="84089" x2="95029" y2="87911"/>
                        <a14:foregroundMark x1="83006" y1="82489" x2="81214" y2="89867"/>
                        <a14:foregroundMark x1="82370" y1="85333" x2="80983" y2="89778"/>
                        <a14:foregroundMark x1="82659" y1="91111" x2="83873" y2="93689"/>
                        <a14:foregroundMark x1="83468" y1="92800" x2="84855" y2="96267"/>
                        <a14:foregroundMark x1="83179" y1="92800" x2="83468" y2="95378"/>
                      </a14:backgroundRemoval>
                    </a14:imgEffect>
                  </a14:imgLayer>
                </a14:imgProps>
              </a:ext>
            </a:extLst>
          </a:blip>
          <a:srcRect l="72647" t="40769"/>
          <a:stretch/>
        </p:blipFill>
        <p:spPr>
          <a:xfrm>
            <a:off x="77697" y="3879841"/>
            <a:ext cx="2114926" cy="2978159"/>
          </a:xfrm>
          <a:prstGeom prst="rect">
            <a:avLst/>
          </a:prstGeom>
        </p:spPr>
      </p:pic>
      <p:pic>
        <p:nvPicPr>
          <p:cNvPr id="6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D904B47B-5B96-ECE6-CB51-2E178478E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40195" y="1831180"/>
            <a:ext cx="609600" cy="609600"/>
          </a:xfrm>
          <a:prstGeom prst="rect">
            <a:avLst/>
          </a:prstGeom>
        </p:spPr>
      </p:pic>
      <p:pic>
        <p:nvPicPr>
          <p:cNvPr id="6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C9FF27C9-EC43-980D-4C68-C2805C7A2B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8138" y="1024428"/>
            <a:ext cx="609600" cy="609600"/>
          </a:xfrm>
          <a:prstGeom prst="rect">
            <a:avLst/>
          </a:prstGeom>
        </p:spPr>
      </p:pic>
      <p:pic>
        <p:nvPicPr>
          <p:cNvPr id="7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1BE41089-CDED-3FAA-1F9E-FC99D29C4B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6800" y="316252"/>
            <a:ext cx="609600" cy="609600"/>
          </a:xfrm>
          <a:prstGeom prst="rect">
            <a:avLst/>
          </a:prstGeom>
        </p:spPr>
      </p:pic>
      <p:pic>
        <p:nvPicPr>
          <p:cNvPr id="71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718C4C4-FBC6-FF21-B545-77A13E3BBD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5400" y="-285664"/>
            <a:ext cx="609600" cy="609600"/>
          </a:xfrm>
          <a:prstGeom prst="rect">
            <a:avLst/>
          </a:prstGeom>
        </p:spPr>
      </p:pic>
      <p:pic>
        <p:nvPicPr>
          <p:cNvPr id="72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89A12BDC-8AB0-E93E-B9D3-56DEC48FB5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10557" y="2881254"/>
            <a:ext cx="609600" cy="609600"/>
          </a:xfrm>
          <a:prstGeom prst="rect">
            <a:avLst/>
          </a:prstGeom>
        </p:spPr>
      </p:pic>
      <p:pic>
        <p:nvPicPr>
          <p:cNvPr id="73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6BDCA93F-4597-1535-4FBD-913C794640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1701" y="4433280"/>
            <a:ext cx="609600" cy="609600"/>
          </a:xfrm>
          <a:prstGeom prst="rect">
            <a:avLst/>
          </a:prstGeom>
        </p:spPr>
      </p:pic>
      <p:pic>
        <p:nvPicPr>
          <p:cNvPr id="75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A9F36C7-9C85-BB23-25AE-5A827566D8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75704" y="5555871"/>
            <a:ext cx="609600" cy="609600"/>
          </a:xfrm>
          <a:prstGeom prst="rect">
            <a:avLst/>
          </a:prstGeom>
        </p:spPr>
      </p:pic>
      <p:pic>
        <p:nvPicPr>
          <p:cNvPr id="76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F2C62A81-7ABA-D41F-E2E8-86C8E0A095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15357" y="3548933"/>
            <a:ext cx="609600" cy="609600"/>
          </a:xfrm>
          <a:prstGeom prst="rect">
            <a:avLst/>
          </a:prstGeom>
        </p:spPr>
      </p:pic>
      <p:pic>
        <p:nvPicPr>
          <p:cNvPr id="77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5A40A9E6-1E38-B36C-4B0D-ED4BA9B3D4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4590894"/>
            <a:ext cx="609600" cy="609600"/>
          </a:xfrm>
          <a:prstGeom prst="rect">
            <a:avLst/>
          </a:prstGeom>
        </p:spPr>
      </p:pic>
      <p:pic>
        <p:nvPicPr>
          <p:cNvPr id="78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33F38D07-5EE0-CE1B-7C81-609323E26B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11723" y="5380482"/>
            <a:ext cx="609600" cy="609600"/>
          </a:xfrm>
          <a:prstGeom prst="rect">
            <a:avLst/>
          </a:prstGeom>
        </p:spPr>
      </p:pic>
      <p:pic>
        <p:nvPicPr>
          <p:cNvPr id="79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41A997E5-8AF1-19BF-0339-6566D97B14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39108" y="4401597"/>
            <a:ext cx="609600" cy="609600"/>
          </a:xfrm>
          <a:prstGeom prst="rect">
            <a:avLst/>
          </a:prstGeom>
        </p:spPr>
      </p:pic>
      <p:pic>
        <p:nvPicPr>
          <p:cNvPr id="80" name="Am-thanh-dau-tich-www_tiengdong_com">
            <a:hlinkClick r:id="" action="ppaction://media"/>
            <a:extLst>
              <a:ext uri="{FF2B5EF4-FFF2-40B4-BE49-F238E27FC236}">
                <a16:creationId xmlns:a16="http://schemas.microsoft.com/office/drawing/2014/main" id="{9E3056D1-6F18-53FB-D492-79E2EC86E1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71.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01605" y="5350017"/>
            <a:ext cx="609600" cy="609600"/>
          </a:xfrm>
          <a:prstGeom prst="rect">
            <a:avLst/>
          </a:prstGeom>
        </p:spPr>
      </p:pic>
      <p:pic>
        <p:nvPicPr>
          <p:cNvPr id="81" name="Picture 80" descr="A picture containing shape&#10;&#10;Description automatically generated">
            <a:extLst>
              <a:ext uri="{FF2B5EF4-FFF2-40B4-BE49-F238E27FC236}">
                <a16:creationId xmlns:a16="http://schemas.microsoft.com/office/drawing/2014/main" id="{AD3B2D5E-2032-044A-7F95-7A5117E53F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542925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4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4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4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94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9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9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94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94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99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94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94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4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94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94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94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94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9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94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94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D53EBF8-C7E7-0159-61C8-3C38660B6389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7B45A-D0F8-8483-5D1F-F0EDF366455A}"/>
              </a:ext>
            </a:extLst>
          </p:cNvPr>
          <p:cNvSpPr txBox="1"/>
          <p:nvPr/>
        </p:nvSpPr>
        <p:spPr>
          <a:xfrm>
            <a:off x="1314449" y="558166"/>
            <a:ext cx="1035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34A8-A41A-7EC7-8B74-9A482C74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647700"/>
            <a:ext cx="80391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88166-A387-6352-C790-BCD383A62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3209925"/>
            <a:ext cx="81534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C46B7-FD75-0D08-F753-4AE6201738AD}"/>
              </a:ext>
            </a:extLst>
          </p:cNvPr>
          <p:cNvGrpSpPr/>
          <p:nvPr/>
        </p:nvGrpSpPr>
        <p:grpSpPr>
          <a:xfrm>
            <a:off x="429348" y="1569481"/>
            <a:ext cx="3807499" cy="4003226"/>
            <a:chOff x="8001897" y="2517912"/>
            <a:chExt cx="3807499" cy="400322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57D80B2-ABD4-0C90-5B44-517A86DF77CB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97E1CB-086E-DA58-2293-B310BF955C86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7BB8CFE-A800-DFBF-1719-4C3404A07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D2E9C5A-87FD-D4BC-4D4F-0D5D624F9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6290740-4497-345F-03D9-044DD5D57421}"/>
              </a:ext>
            </a:extLst>
          </p:cNvPr>
          <p:cNvSpPr txBox="1"/>
          <p:nvPr/>
        </p:nvSpPr>
        <p:spPr>
          <a:xfrm>
            <a:off x="154947" y="5585112"/>
            <a:ext cx="496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85185E-6 L -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B0AA2-7173-D378-05C6-3CB71879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628649"/>
            <a:ext cx="7227746" cy="4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AE17E1-0EC1-1110-69C2-07E9E60C4765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8639003-3C9C-D6CB-17F8-BC1BBC073935}"/>
              </a:ext>
            </a:extLst>
          </p:cNvPr>
          <p:cNvSpPr/>
          <p:nvPr/>
        </p:nvSpPr>
        <p:spPr>
          <a:xfrm>
            <a:off x="5762625" y="4162425"/>
            <a:ext cx="762000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2AECB-2DA4-971A-9E9D-A257769EF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37" y="790574"/>
            <a:ext cx="5976938" cy="404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2DF4F1-1935-495B-3F1C-F33DAD6A4E6D}"/>
              </a:ext>
            </a:extLst>
          </p:cNvPr>
          <p:cNvSpPr/>
          <p:nvPr/>
        </p:nvSpPr>
        <p:spPr>
          <a:xfrm>
            <a:off x="4381500" y="41433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C4AA98-8155-CDA7-1F95-1DEA91F6687F}"/>
              </a:ext>
            </a:extLst>
          </p:cNvPr>
          <p:cNvSpPr/>
          <p:nvPr/>
        </p:nvSpPr>
        <p:spPr>
          <a:xfrm>
            <a:off x="5629275" y="40957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43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1F297-E85C-C811-F2DB-D0920E9D8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1219200"/>
            <a:ext cx="636525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8007F-1FE6-33D8-34D3-09A7349DD777}"/>
              </a:ext>
            </a:extLst>
          </p:cNvPr>
          <p:cNvSpPr/>
          <p:nvPr/>
        </p:nvSpPr>
        <p:spPr>
          <a:xfrm>
            <a:off x="44672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5EA036-4201-1114-DA2D-D50B39262FD8}"/>
              </a:ext>
            </a:extLst>
          </p:cNvPr>
          <p:cNvSpPr/>
          <p:nvPr/>
        </p:nvSpPr>
        <p:spPr>
          <a:xfrm>
            <a:off x="5772150" y="43815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430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FCFF9-EEA5-8592-558B-73517DEB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5" y="1081087"/>
            <a:ext cx="6191250" cy="426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4D9ED-9350-AD37-B51B-64546FBF8553}"/>
              </a:ext>
            </a:extLst>
          </p:cNvPr>
          <p:cNvSpPr/>
          <p:nvPr/>
        </p:nvSpPr>
        <p:spPr>
          <a:xfrm>
            <a:off x="4572000" y="46005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A52FCF-2C8C-E66C-9DB9-1D493BB842A1}"/>
              </a:ext>
            </a:extLst>
          </p:cNvPr>
          <p:cNvSpPr/>
          <p:nvPr/>
        </p:nvSpPr>
        <p:spPr>
          <a:xfrm>
            <a:off x="5905500" y="459105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6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>
                <a:solidFill>
                  <a:prstClr val="black"/>
                </a:solidFill>
              </a:rPr>
              <a:t>Hai đồng hồ nào chỉ cùng thời gian vào buổi chiều?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5729D-5D3E-70EC-670F-E8ECA78A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14462"/>
            <a:ext cx="9690774" cy="452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32733F-B40A-9745-16E2-4BE587455A48}"/>
              </a:ext>
            </a:extLst>
          </p:cNvPr>
          <p:cNvCxnSpPr/>
          <p:nvPr/>
        </p:nvCxnSpPr>
        <p:spPr>
          <a:xfrm>
            <a:off x="2838450" y="2933700"/>
            <a:ext cx="1514475" cy="1638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FAB8A-76F2-4EE8-1AE9-EF9EE87D11A0}"/>
              </a:ext>
            </a:extLst>
          </p:cNvPr>
          <p:cNvCxnSpPr>
            <a:cxnSpLocks/>
          </p:cNvCxnSpPr>
          <p:nvPr/>
        </p:nvCxnSpPr>
        <p:spPr>
          <a:xfrm>
            <a:off x="5324475" y="3038475"/>
            <a:ext cx="3581400" cy="10572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38FA2-4C0A-1122-60C2-F8F089A1F5F1}"/>
              </a:ext>
            </a:extLst>
          </p:cNvPr>
          <p:cNvCxnSpPr>
            <a:cxnSpLocks/>
          </p:cNvCxnSpPr>
          <p:nvPr/>
        </p:nvCxnSpPr>
        <p:spPr>
          <a:xfrm flipH="1">
            <a:off x="2857500" y="2981325"/>
            <a:ext cx="4572000" cy="933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A1803E-8B19-9308-8628-2073E20BC95F}"/>
              </a:ext>
            </a:extLst>
          </p:cNvPr>
          <p:cNvCxnSpPr>
            <a:cxnSpLocks/>
          </p:cNvCxnSpPr>
          <p:nvPr/>
        </p:nvCxnSpPr>
        <p:spPr>
          <a:xfrm flipH="1">
            <a:off x="6877050" y="3057525"/>
            <a:ext cx="1838325" cy="1400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57955" y="1652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Chọn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thích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hợp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với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mỗi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bức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tranh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C094C-BF96-DEF2-6EE0-32038BA47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1547812"/>
            <a:ext cx="3914775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AC1D2-725B-8273-627C-44571B0A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012" y="1404937"/>
            <a:ext cx="3743325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A0F1E2-D73E-8CED-D20A-BC44FA627557}"/>
              </a:ext>
            </a:extLst>
          </p:cNvPr>
          <p:cNvSpPr/>
          <p:nvPr/>
        </p:nvSpPr>
        <p:spPr>
          <a:xfrm>
            <a:off x="2409825" y="4648200"/>
            <a:ext cx="1428750" cy="1000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435E0-F405-5F68-9D24-742993605846}"/>
              </a:ext>
            </a:extLst>
          </p:cNvPr>
          <p:cNvSpPr/>
          <p:nvPr/>
        </p:nvSpPr>
        <p:spPr>
          <a:xfrm>
            <a:off x="8305800" y="4495800"/>
            <a:ext cx="1428750" cy="1009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17651C-0C86-2095-CD56-04FFD96A9AA5}"/>
              </a:ext>
            </a:extLst>
          </p:cNvPr>
          <p:cNvSpPr/>
          <p:nvPr/>
        </p:nvSpPr>
        <p:spPr>
          <a:xfrm rot="1067334">
            <a:off x="1640078" y="1596916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63E0279-98CA-94B3-B94F-89A73D9C3852}"/>
              </a:ext>
            </a:extLst>
          </p:cNvPr>
          <p:cNvSpPr/>
          <p:nvPr/>
        </p:nvSpPr>
        <p:spPr>
          <a:xfrm rot="7161412">
            <a:off x="9479153" y="1092092"/>
            <a:ext cx="714375" cy="4628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117</Words>
  <Application>Microsoft Office PowerPoint</Application>
  <PresentationFormat>Widescreen</PresentationFormat>
  <Paragraphs>43</Paragraphs>
  <Slides>10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Times New Roman</vt:lpstr>
      <vt:lpstr>UTM Cookies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2023-02-05T02:18:46Z</dcterms:created>
  <dcterms:modified xsi:type="dcterms:W3CDTF">2025-05-01T08:55:50Z</dcterms:modified>
</cp:coreProperties>
</file>