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46" r:id="rId3"/>
  </p:sldMasterIdLst>
  <p:notesMasterIdLst>
    <p:notesMasterId r:id="rId10"/>
  </p:notesMasterIdLst>
  <p:sldIdLst>
    <p:sldId id="274" r:id="rId4"/>
    <p:sldId id="320" r:id="rId5"/>
    <p:sldId id="330" r:id="rId6"/>
    <p:sldId id="333" r:id="rId7"/>
    <p:sldId id="334" r:id="rId8"/>
    <p:sldId id="3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1F9BF-29F2-4DEF-B015-61D0A6794BBC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498A-8D2E-4431-9ABE-C0B1AD7D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46CDB-C79E-42A0-8153-203025C867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821591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17973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7314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239082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665176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39693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178075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35047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389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623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9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63366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2002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54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9E1-AE9C-4F20-8B68-A529CB12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3E35-8507-4686-ABA2-5D3505E9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3BC6-2DCB-4B02-8FAC-D65CF517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A457-99A2-4B92-A809-7ED9676E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255C-C840-4F10-A465-15BB014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27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53A3-7E0F-4A91-BF65-656927DD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E3A-AAE1-4B11-B19F-4438AE6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078B-60CA-4CD7-BFDC-5B4141C8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9A41-82EB-462B-90E8-F04EEDC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40FB-A92A-40AE-BFB5-58B7EB8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54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5C9-B933-49BA-8D80-84FC790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73D0-C9B3-44F1-B53D-F148369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B3-A937-4757-8D3A-2233586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C65D-3586-4F02-95B5-77355A88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8557-5661-4149-906B-F0CDD17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2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0F59-4B72-49C3-B330-37B392EC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C4D8-BBFE-46E3-98A0-6DF8D295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848A-9984-4872-A9CC-B206A7B2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163-A5B6-49D0-A93E-E2AEE56A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0A9E-5053-4FA2-972C-870D00E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7502-09A8-472D-9DF4-AE1A915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38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7EB-79E7-4FEE-BE9E-B1CDE56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8AED-8AF4-48CA-BFB5-39F747E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D2FD-72DB-48C6-808B-432D66A6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2E6-0C2C-42F5-8461-B7D5A86E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6B02E-8533-499D-A328-C15A158A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65ADB-6F97-4742-9171-9C10B29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FA7E-4CAD-4877-9B72-1BF5907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C8A2D-5E1E-4A22-8C55-FB53029C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77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CE-1C88-4A87-B372-C85BEA4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94403-AEB0-4F4D-A553-3B35A5A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9EE1C-5034-444B-A5E4-85E95D4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14BB-89A8-4296-AEA1-0FCE291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6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22559-D0D7-49D9-AA1E-D4A4441D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26C9A-EF1C-4F6C-BBD1-71620C8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1E3B-5EC6-49D3-AA65-6C05FDC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80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2386-3507-4367-A5C1-083166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AFC-5D9F-436E-91C5-739D12AB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D7E-0174-4ADD-87E8-A1468BE0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E13-2496-4ED9-BD5F-476E292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EC65-D766-4DBB-BE5E-112348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2E01-5456-49DF-A747-46E9A56C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5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4219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013-291F-4A08-8A75-FC3EBD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77A56-BECE-40D3-A3BD-3D3FD7D3A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50B-1F11-49E6-8FB3-D102E87D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99F3-EA5F-4322-8B71-C9F5837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B869-0D58-474E-80F4-E945CC4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E4C1E-3711-4BAE-BDEB-8147A6A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68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598-FCD2-49D7-AA5C-1DDE80D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AB0-AAEC-42DB-8826-C0E20E0E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CB65-2F97-4626-8889-98D5E4D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093C-1E69-4451-A3F4-820008E5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E85-54F7-4347-9ACB-5C9F4957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7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FCCA5-5437-4FA3-961F-045E055C9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5F955-5997-40D8-9A11-44E65D303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EA8E-D904-4F6C-AA81-AB29102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AFAE-ADFE-4FFE-AE9F-6816BC1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0AC5-CF20-4D40-A0AC-E91EBB49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8842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18685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58566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24713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0939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82311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04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475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06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247775" y="754379"/>
            <a:ext cx="9752422" cy="5598795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23813" y="42457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715505" y="52644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969275" y="-31128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A1EB-F25D-4546-B8DF-71640B925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378" y="576766"/>
            <a:ext cx="3365284" cy="15668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70DDC9-8F47-E2CD-C695-E0BC6639B73C}"/>
              </a:ext>
            </a:extLst>
          </p:cNvPr>
          <p:cNvSpPr txBox="1"/>
          <p:nvPr/>
        </p:nvSpPr>
        <p:spPr>
          <a:xfrm>
            <a:off x="1844537" y="1981614"/>
            <a:ext cx="870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4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6C472-DBD0-0079-92FA-C26731FDB091}"/>
              </a:ext>
            </a:extLst>
          </p:cNvPr>
          <p:cNvSpPr txBox="1"/>
          <p:nvPr/>
        </p:nvSpPr>
        <p:spPr>
          <a:xfrm>
            <a:off x="4880113" y="3498574"/>
            <a:ext cx="2613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3)</a:t>
            </a:r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1EA3CB01-8111-5E67-36A1-8B7B7DEEFDF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6" y="295274"/>
            <a:ext cx="1247776" cy="1247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399" y="4438650"/>
            <a:ext cx="637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Khánh Linh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8A11CC85-2515-6AE1-1FC5-58A2896E8A0A}"/>
              </a:ext>
            </a:extLst>
          </p:cNvPr>
          <p:cNvGrpSpPr/>
          <p:nvPr/>
        </p:nvGrpSpPr>
        <p:grpSpPr>
          <a:xfrm>
            <a:off x="777875" y="227160"/>
            <a:ext cx="6268968" cy="1052418"/>
            <a:chOff x="1203156" y="685799"/>
            <a:chExt cx="4701725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CF6737DD-FD18-40F9-A29C-60CCB7BBF81E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7" name="Hình Bầu dục 2">
                <a:extLst>
                  <a:ext uri="{FF2B5EF4-FFF2-40B4-BE49-F238E27FC236}">
                    <a16:creationId xmlns:a16="http://schemas.microsoft.com/office/drawing/2014/main" id="{6FDAB5CC-B387-F8C8-4370-9E924DF3BE14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" name="Hộp Văn bản 3">
                <a:extLst>
                  <a:ext uri="{FF2B5EF4-FFF2-40B4-BE49-F238E27FC236}">
                    <a16:creationId xmlns:a16="http://schemas.microsoft.com/office/drawing/2014/main" id="{EE47FD6A-0FD1-021C-8026-A9B7FDD546A7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1B31C72F-C057-5BB1-5224-5D30672ABBDE}"/>
                </a:ext>
              </a:extLst>
            </p:cNvPr>
            <p:cNvSpPr txBox="1"/>
            <p:nvPr/>
          </p:nvSpPr>
          <p:spPr>
            <a:xfrm>
              <a:off x="2088794" y="834349"/>
              <a:ext cx="3816087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nhẩm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mẫu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1D78D9-1C2A-E04B-1779-7A161E04E095}"/>
              </a:ext>
            </a:extLst>
          </p:cNvPr>
          <p:cNvSpPr/>
          <p:nvPr/>
        </p:nvSpPr>
        <p:spPr>
          <a:xfrm>
            <a:off x="1958009" y="1393963"/>
            <a:ext cx="8219661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850106-3591-D3B7-67C2-CDCD6310C8C0}"/>
              </a:ext>
            </a:extLst>
          </p:cNvPr>
          <p:cNvSpPr txBox="1"/>
          <p:nvPr/>
        </p:nvSpPr>
        <p:spPr>
          <a:xfrm>
            <a:off x="2100885" y="1489213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000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63336-A03D-53A3-99F5-37AA8DF09016}"/>
              </a:ext>
            </a:extLst>
          </p:cNvPr>
          <p:cNvSpPr txBox="1"/>
          <p:nvPr/>
        </p:nvSpPr>
        <p:spPr>
          <a:xfrm>
            <a:off x="2834309" y="2727463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5 =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EFFE5-3C39-6B53-E32E-03BB4A31EF9C}"/>
              </a:ext>
            </a:extLst>
          </p:cNvPr>
          <p:cNvSpPr txBox="1"/>
          <p:nvPr/>
        </p:nvSpPr>
        <p:spPr>
          <a:xfrm>
            <a:off x="1162878" y="4055165"/>
            <a:ext cx="1032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 21 000 : 3       b) 24 000 : 4        c)  56 000 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58ECB-0A59-3D6F-83D2-78AECED1E08D}"/>
              </a:ext>
            </a:extLst>
          </p:cNvPr>
          <p:cNvSpPr txBox="1"/>
          <p:nvPr/>
        </p:nvSpPr>
        <p:spPr>
          <a:xfrm>
            <a:off x="1081709" y="2146438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5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228524" y="143500"/>
            <a:ext cx="2774123" cy="1052418"/>
            <a:chOff x="1203156" y="685799"/>
            <a:chExt cx="2080592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EC9F193-DAB4-7A3E-1BCB-692F93B30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72423"/>
              </p:ext>
            </p:extLst>
          </p:nvPr>
        </p:nvGraphicFramePr>
        <p:xfrm>
          <a:off x="826265" y="1575412"/>
          <a:ext cx="10950765" cy="36208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0153">
                  <a:extLst>
                    <a:ext uri="{9D8B030D-6E8A-4147-A177-3AD203B41FA5}">
                      <a16:colId xmlns:a16="http://schemas.microsoft.com/office/drawing/2014/main" val="286405890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3531432248"/>
                    </a:ext>
                  </a:extLst>
                </a:gridCol>
                <a:gridCol w="1784733">
                  <a:extLst>
                    <a:ext uri="{9D8B030D-6E8A-4147-A177-3AD203B41FA5}">
                      <a16:colId xmlns:a16="http://schemas.microsoft.com/office/drawing/2014/main" val="922941498"/>
                    </a:ext>
                  </a:extLst>
                </a:gridCol>
                <a:gridCol w="1564395">
                  <a:extLst>
                    <a:ext uri="{9D8B030D-6E8A-4147-A177-3AD203B41FA5}">
                      <a16:colId xmlns:a16="http://schemas.microsoft.com/office/drawing/2014/main" val="696463763"/>
                    </a:ext>
                  </a:extLst>
                </a:gridCol>
                <a:gridCol w="3800818">
                  <a:extLst>
                    <a:ext uri="{9D8B030D-6E8A-4147-A177-3AD203B41FA5}">
                      <a16:colId xmlns:a16="http://schemas.microsoft.com/office/drawing/2014/main" val="1451149877"/>
                    </a:ext>
                  </a:extLst>
                </a:gridCol>
              </a:tblGrid>
              <a:tr h="8372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040150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 : 2 = 8 472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933073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35 747 : 6 = ?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91517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BDB813-E314-009E-798B-A080A78F3CED}"/>
              </a:ext>
            </a:extLst>
          </p:cNvPr>
          <p:cNvSpPr/>
          <p:nvPr/>
        </p:nvSpPr>
        <p:spPr>
          <a:xfrm>
            <a:off x="4814371" y="3866920"/>
            <a:ext cx="144321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6 124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6ACA1A-244E-E1DC-E434-EBC65DDFF97F}"/>
              </a:ext>
            </a:extLst>
          </p:cNvPr>
          <p:cNvSpPr/>
          <p:nvPr/>
        </p:nvSpPr>
        <p:spPr>
          <a:xfrm>
            <a:off x="6555036" y="3910988"/>
            <a:ext cx="1266940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2077CD-C024-386E-5C7A-8E0B0E4DD605}"/>
              </a:ext>
            </a:extLst>
          </p:cNvPr>
          <p:cNvSpPr/>
          <p:nvPr/>
        </p:nvSpPr>
        <p:spPr>
          <a:xfrm>
            <a:off x="8196550" y="3888954"/>
            <a:ext cx="3657600" cy="1178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36 747 : 6 = 6 124 (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184393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6515099" cy="1052418"/>
            <a:chOff x="1203156" y="685799"/>
            <a:chExt cx="4886324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5" y="811986"/>
              <a:ext cx="4187045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2F3440-7F42-CEFB-E1A7-D3D3F90C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49" y="1257300"/>
            <a:ext cx="9001125" cy="10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D4674E-D7F7-76D1-95C4-E1922C4F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39" y="2077540"/>
            <a:ext cx="4370949" cy="38108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36AE621-D05C-69AD-A2C3-5311F6215A1B}"/>
              </a:ext>
            </a:extLst>
          </p:cNvPr>
          <p:cNvGrpSpPr/>
          <p:nvPr/>
        </p:nvGrpSpPr>
        <p:grpSpPr>
          <a:xfrm>
            <a:off x="945447" y="2880749"/>
            <a:ext cx="2865108" cy="1631502"/>
            <a:chOff x="189403" y="1441024"/>
            <a:chExt cx="2192024" cy="1631502"/>
          </a:xfrm>
        </p:grpSpPr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36D34AC0-0611-EF2E-835E-D0DF1007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BB7B143-2B4A-8AED-58E8-19576AC62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45 250</a:t>
              </a:r>
            </a:p>
          </p:txBody>
        </p:sp>
        <p:grpSp>
          <p:nvGrpSpPr>
            <p:cNvPr id="20" name="Group 66">
              <a:extLst>
                <a:ext uri="{FF2B5EF4-FFF2-40B4-BE49-F238E27FC236}">
                  <a16:creationId xmlns:a16="http://schemas.microsoft.com/office/drawing/2014/main" id="{45AFA5BA-6F16-64CC-70F9-E9BED7D3A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7820CC7-4982-AC2A-22DC-3D068651B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DC4EEFD-7D8E-D244-FF87-63BB7FC48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A62DFD-10A7-5927-C2CD-99FB72C8957C}"/>
              </a:ext>
            </a:extLst>
          </p:cNvPr>
          <p:cNvSpPr txBox="1"/>
          <p:nvPr/>
        </p:nvSpPr>
        <p:spPr>
          <a:xfrm>
            <a:off x="2530901" y="35330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4C5423-258B-6C82-CD97-94B7D6C57A61}"/>
              </a:ext>
            </a:extLst>
          </p:cNvPr>
          <p:cNvSpPr txBox="1"/>
          <p:nvPr/>
        </p:nvSpPr>
        <p:spPr>
          <a:xfrm>
            <a:off x="1283381" y="32747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06204-4E09-D622-60DA-DAD5ECBE5462}"/>
              </a:ext>
            </a:extLst>
          </p:cNvPr>
          <p:cNvSpPr txBox="1"/>
          <p:nvPr/>
        </p:nvSpPr>
        <p:spPr>
          <a:xfrm>
            <a:off x="1596249" y="327612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EF52E-E8BF-40A7-DA6B-D64653FA367D}"/>
              </a:ext>
            </a:extLst>
          </p:cNvPr>
          <p:cNvSpPr txBox="1"/>
          <p:nvPr/>
        </p:nvSpPr>
        <p:spPr>
          <a:xfrm>
            <a:off x="2815449" y="35430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7E54DA-9044-8E74-21B7-3D752CE93911}"/>
              </a:ext>
            </a:extLst>
          </p:cNvPr>
          <p:cNvSpPr txBox="1"/>
          <p:nvPr/>
        </p:nvSpPr>
        <p:spPr>
          <a:xfrm>
            <a:off x="1596249" y="3746929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1157A-0291-BD8F-E217-312BEE9439ED}"/>
              </a:ext>
            </a:extLst>
          </p:cNvPr>
          <p:cNvSpPr txBox="1"/>
          <p:nvPr/>
        </p:nvSpPr>
        <p:spPr>
          <a:xfrm>
            <a:off x="3068542" y="352760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B8ECD6-D4E5-259D-E092-91A7AEE0C50C}"/>
              </a:ext>
            </a:extLst>
          </p:cNvPr>
          <p:cNvSpPr txBox="1"/>
          <p:nvPr/>
        </p:nvSpPr>
        <p:spPr>
          <a:xfrm>
            <a:off x="1852063" y="37428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E68A33-C877-6C1D-BA72-5360E8708B6D}"/>
              </a:ext>
            </a:extLst>
          </p:cNvPr>
          <p:cNvSpPr txBox="1"/>
          <p:nvPr/>
        </p:nvSpPr>
        <p:spPr>
          <a:xfrm>
            <a:off x="1846620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4B0B39-5163-B779-C28B-7E3B1D19B216}"/>
              </a:ext>
            </a:extLst>
          </p:cNvPr>
          <p:cNvSpPr txBox="1"/>
          <p:nvPr/>
        </p:nvSpPr>
        <p:spPr>
          <a:xfrm>
            <a:off x="2122845" y="42381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244C7-D87C-F0CC-5ED3-28AC5A4D3752}"/>
              </a:ext>
            </a:extLst>
          </p:cNvPr>
          <p:cNvSpPr txBox="1"/>
          <p:nvPr/>
        </p:nvSpPr>
        <p:spPr>
          <a:xfrm>
            <a:off x="3348090" y="353468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1D99E6-7990-88A2-2F07-4C1F1AE583A1}"/>
              </a:ext>
            </a:extLst>
          </p:cNvPr>
          <p:cNvSpPr txBox="1"/>
          <p:nvPr/>
        </p:nvSpPr>
        <p:spPr>
          <a:xfrm>
            <a:off x="2141895" y="4704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CEAD473-C0F7-5A7C-1C4F-E47638BA1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403" y="2059252"/>
            <a:ext cx="4370949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F684B88F-58C9-E12C-A420-508521DDF402}"/>
              </a:ext>
            </a:extLst>
          </p:cNvPr>
          <p:cNvGrpSpPr/>
          <p:nvPr/>
        </p:nvGrpSpPr>
        <p:grpSpPr>
          <a:xfrm>
            <a:off x="4886511" y="2862461"/>
            <a:ext cx="2865108" cy="1631502"/>
            <a:chOff x="189403" y="1441024"/>
            <a:chExt cx="2192024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4AEBC041-098C-6D13-FB58-E30331FD8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236104DC-877C-E6A1-95FE-012EB25D7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27 162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02F46CD9-56B3-7A31-FC7F-2925E837E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2E6D5B1-CC55-9525-65B0-79DC931B1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4367C13-2F0A-D2AA-730D-93EE08ABE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A39418E-8ECB-5BFF-C0A7-118AFA17AF41}"/>
              </a:ext>
            </a:extLst>
          </p:cNvPr>
          <p:cNvSpPr txBox="1"/>
          <p:nvPr/>
        </p:nvSpPr>
        <p:spPr>
          <a:xfrm>
            <a:off x="6471965" y="35147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A67C74-FE33-DF9C-A622-C6E0E99C67EC}"/>
              </a:ext>
            </a:extLst>
          </p:cNvPr>
          <p:cNvSpPr txBox="1"/>
          <p:nvPr/>
        </p:nvSpPr>
        <p:spPr>
          <a:xfrm>
            <a:off x="5224445" y="32564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7F5CDA-BB15-912E-C833-4381D985F1AB}"/>
              </a:ext>
            </a:extLst>
          </p:cNvPr>
          <p:cNvSpPr txBox="1"/>
          <p:nvPr/>
        </p:nvSpPr>
        <p:spPr>
          <a:xfrm>
            <a:off x="5537313" y="32578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11D6B0-D4B4-FCE2-0126-4953E52626DA}"/>
              </a:ext>
            </a:extLst>
          </p:cNvPr>
          <p:cNvSpPr txBox="1"/>
          <p:nvPr/>
        </p:nvSpPr>
        <p:spPr>
          <a:xfrm>
            <a:off x="6756513" y="35247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392B49-46C7-EF69-BD44-1A41BBBC9BBD}"/>
              </a:ext>
            </a:extLst>
          </p:cNvPr>
          <p:cNvSpPr txBox="1"/>
          <p:nvPr/>
        </p:nvSpPr>
        <p:spPr>
          <a:xfrm>
            <a:off x="5537313" y="372864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085C8F-0C6A-969F-D410-B9DE53EDA428}"/>
              </a:ext>
            </a:extLst>
          </p:cNvPr>
          <p:cNvSpPr txBox="1"/>
          <p:nvPr/>
        </p:nvSpPr>
        <p:spPr>
          <a:xfrm>
            <a:off x="7009606" y="350931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A7C25E-7D84-DBC9-2F42-A64F0D798526}"/>
              </a:ext>
            </a:extLst>
          </p:cNvPr>
          <p:cNvSpPr txBox="1"/>
          <p:nvPr/>
        </p:nvSpPr>
        <p:spPr>
          <a:xfrm>
            <a:off x="5793127" y="372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FBB291-F021-4985-BE2B-C461B7B4980B}"/>
              </a:ext>
            </a:extLst>
          </p:cNvPr>
          <p:cNvSpPr txBox="1"/>
          <p:nvPr/>
        </p:nvSpPr>
        <p:spPr>
          <a:xfrm>
            <a:off x="5787684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8508D2-09F4-8023-456C-9296119E3F34}"/>
              </a:ext>
            </a:extLst>
          </p:cNvPr>
          <p:cNvSpPr txBox="1"/>
          <p:nvPr/>
        </p:nvSpPr>
        <p:spPr>
          <a:xfrm>
            <a:off x="6063909" y="42198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58056-67E4-0926-F6D8-269D5056E84C}"/>
              </a:ext>
            </a:extLst>
          </p:cNvPr>
          <p:cNvSpPr txBox="1"/>
          <p:nvPr/>
        </p:nvSpPr>
        <p:spPr>
          <a:xfrm>
            <a:off x="7289154" y="351640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59EEE8-4FA9-5C4B-1B92-E54CB4B6176D}"/>
              </a:ext>
            </a:extLst>
          </p:cNvPr>
          <p:cNvSpPr txBox="1"/>
          <p:nvPr/>
        </p:nvSpPr>
        <p:spPr>
          <a:xfrm>
            <a:off x="6082959" y="46865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328AC9D0-127F-810D-2FBC-F0DFA25E5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739" y="2013532"/>
            <a:ext cx="4370949" cy="3810815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C7B44B54-5732-6943-1978-6979CFA45665}"/>
              </a:ext>
            </a:extLst>
          </p:cNvPr>
          <p:cNvGrpSpPr/>
          <p:nvPr/>
        </p:nvGrpSpPr>
        <p:grpSpPr>
          <a:xfrm>
            <a:off x="8717847" y="2816741"/>
            <a:ext cx="2865108" cy="1631502"/>
            <a:chOff x="189403" y="1441024"/>
            <a:chExt cx="2192024" cy="1631502"/>
          </a:xfrm>
        </p:grpSpPr>
        <p:sp>
          <p:nvSpPr>
            <p:cNvPr id="72" name="TextBox 43">
              <a:extLst>
                <a:ext uri="{FF2B5EF4-FFF2-40B4-BE49-F238E27FC236}">
                  <a16:creationId xmlns:a16="http://schemas.microsoft.com/office/drawing/2014/main" id="{894FDC3A-3C33-FD99-A14B-111AB976A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TextBox 49">
              <a:extLst>
                <a:ext uri="{FF2B5EF4-FFF2-40B4-BE49-F238E27FC236}">
                  <a16:creationId xmlns:a16="http://schemas.microsoft.com/office/drawing/2014/main" id="{01C69E0B-78BF-36FD-4CDB-01E392AEC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36 180</a:t>
              </a:r>
            </a:p>
          </p:txBody>
        </p:sp>
        <p:grpSp>
          <p:nvGrpSpPr>
            <p:cNvPr id="74" name="Group 66">
              <a:extLst>
                <a:ext uri="{FF2B5EF4-FFF2-40B4-BE49-F238E27FC236}">
                  <a16:creationId xmlns:a16="http://schemas.microsoft.com/office/drawing/2014/main" id="{A9D0E205-1E12-764D-BD2B-FEAF17B71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42BB51D-EEA4-3D6F-53CF-62AE2E9D1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74E19E7-9DD6-7D6D-FD3F-6561BD767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73D0027-7FD0-F3BA-52DC-439EB5A76E9A}"/>
              </a:ext>
            </a:extLst>
          </p:cNvPr>
          <p:cNvSpPr txBox="1"/>
          <p:nvPr/>
        </p:nvSpPr>
        <p:spPr>
          <a:xfrm>
            <a:off x="10303301" y="34690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336066-99E1-D821-32B1-F93E5E7B0A25}"/>
              </a:ext>
            </a:extLst>
          </p:cNvPr>
          <p:cNvSpPr txBox="1"/>
          <p:nvPr/>
        </p:nvSpPr>
        <p:spPr>
          <a:xfrm>
            <a:off x="9055781" y="321075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7FB502-1482-744D-4324-8FA84F108890}"/>
              </a:ext>
            </a:extLst>
          </p:cNvPr>
          <p:cNvSpPr txBox="1"/>
          <p:nvPr/>
        </p:nvSpPr>
        <p:spPr>
          <a:xfrm>
            <a:off x="9368649" y="32121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4EA510-D750-EC2F-D64A-91ECBDD553E6}"/>
              </a:ext>
            </a:extLst>
          </p:cNvPr>
          <p:cNvSpPr txBox="1"/>
          <p:nvPr/>
        </p:nvSpPr>
        <p:spPr>
          <a:xfrm>
            <a:off x="10587849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31E2BB-901D-6B8D-7966-C455932FD8D2}"/>
              </a:ext>
            </a:extLst>
          </p:cNvPr>
          <p:cNvSpPr txBox="1"/>
          <p:nvPr/>
        </p:nvSpPr>
        <p:spPr>
          <a:xfrm>
            <a:off x="9368649" y="3682921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413C737-3B84-FB1C-E810-791BD79925B6}"/>
              </a:ext>
            </a:extLst>
          </p:cNvPr>
          <p:cNvSpPr txBox="1"/>
          <p:nvPr/>
        </p:nvSpPr>
        <p:spPr>
          <a:xfrm>
            <a:off x="10840942" y="3463594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6137992-5D97-E5BC-412A-A64906749103}"/>
              </a:ext>
            </a:extLst>
          </p:cNvPr>
          <p:cNvSpPr txBox="1"/>
          <p:nvPr/>
        </p:nvSpPr>
        <p:spPr>
          <a:xfrm>
            <a:off x="9624463" y="36788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444774F-A109-92F7-2106-C07DF32397EB}"/>
              </a:ext>
            </a:extLst>
          </p:cNvPr>
          <p:cNvSpPr txBox="1"/>
          <p:nvPr/>
        </p:nvSpPr>
        <p:spPr>
          <a:xfrm>
            <a:off x="9619020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60BEFF-4B8B-65A3-F151-C1A989D20906}"/>
              </a:ext>
            </a:extLst>
          </p:cNvPr>
          <p:cNvSpPr txBox="1"/>
          <p:nvPr/>
        </p:nvSpPr>
        <p:spPr>
          <a:xfrm>
            <a:off x="9895245" y="417414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BAE7A46-37EC-8338-73D0-B5C7F860F503}"/>
              </a:ext>
            </a:extLst>
          </p:cNvPr>
          <p:cNvSpPr txBox="1"/>
          <p:nvPr/>
        </p:nvSpPr>
        <p:spPr>
          <a:xfrm>
            <a:off x="11120490" y="3470680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0E7D334-FDDB-004A-9CA4-ACFCCE640177}"/>
              </a:ext>
            </a:extLst>
          </p:cNvPr>
          <p:cNvSpPr txBox="1"/>
          <p:nvPr/>
        </p:nvSpPr>
        <p:spPr>
          <a:xfrm>
            <a:off x="9914295" y="464086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AADCC0-13D9-4177-C349-1CBEDD29759B}"/>
              </a:ext>
            </a:extLst>
          </p:cNvPr>
          <p:cNvGrpSpPr/>
          <p:nvPr/>
        </p:nvGrpSpPr>
        <p:grpSpPr>
          <a:xfrm>
            <a:off x="7832034" y="0"/>
            <a:ext cx="3692178" cy="1440759"/>
            <a:chOff x="3722255" y="1490091"/>
            <a:chExt cx="5046771" cy="2128121"/>
          </a:xfrm>
        </p:grpSpPr>
        <p:grpSp>
          <p:nvGrpSpPr>
            <p:cNvPr id="11" name="Graphic 7">
              <a:extLst>
                <a:ext uri="{FF2B5EF4-FFF2-40B4-BE49-F238E27FC236}">
                  <a16:creationId xmlns:a16="http://schemas.microsoft.com/office/drawing/2014/main" id="{07C6934B-B771-36D1-B49D-F5BF6522E8EF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7D8DCBE-022E-B10C-F705-993CE9584E21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30A4F586-DD5B-EB3E-35BA-DBEA240119A4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15" name="Graphic 7">
                  <a:extLst>
                    <a:ext uri="{FF2B5EF4-FFF2-40B4-BE49-F238E27FC236}">
                      <a16:creationId xmlns:a16="http://schemas.microsoft.com/office/drawing/2014/main" id="{33843F0F-2125-90A6-C57C-5C4406B88187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07E25C04-EED7-6A75-5381-03DE2BD1719D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658A2C8A-24BC-CC30-015A-5FDBBD937682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B643A40A-4894-F2FE-5B64-4E52EC5FA84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59DAE1A3-C544-DBC7-539B-513D9F23769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6D9C20CD-D183-7883-4EF9-01CFAF33C01F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  <p:grpSp>
              <p:nvGrpSpPr>
                <p:cNvPr id="35" name="Graphic 7">
                  <a:extLst>
                    <a:ext uri="{FF2B5EF4-FFF2-40B4-BE49-F238E27FC236}">
                      <a16:creationId xmlns:a16="http://schemas.microsoft.com/office/drawing/2014/main" id="{B0F6A57D-DF8E-8AE5-F2D7-D8195DAA599F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F522CAD4-7353-8F39-718B-58F14514C5F3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72E167A-0882-313F-79CA-E3E8D47214EC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4DC5D271-4B12-6115-F46C-526ACBC567AD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CD355536-9BA2-04C5-B90D-A9B506B00C8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  <a:latin typeface="等线" panose="020F0502020204030204"/>
                    </a:endParaRPr>
                  </a:p>
                </p:txBody>
              </p:sp>
            </p:grp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64FC12-AE12-E264-5E0F-DE3B7E9FB0C0}"/>
                </a:ext>
              </a:extLst>
            </p:cNvPr>
            <p:cNvSpPr txBox="1"/>
            <p:nvPr/>
          </p:nvSpPr>
          <p:spPr>
            <a:xfrm>
              <a:off x="5021339" y="1617921"/>
              <a:ext cx="2897269" cy="20002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4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endPara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en-US" sz="4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13538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9" fill="hold">
                          <p:stCondLst>
                            <p:cond delay="indefinite"/>
                          </p:stCondLst>
                          <p:childTnLst>
                            <p:par>
                              <p:cTn id="1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4" fill="hold">
                          <p:stCondLst>
                            <p:cond delay="indefinite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9" fill="hold">
                          <p:stCondLst>
                            <p:cond delay="indefinite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4" fill="hold">
                          <p:stCondLst>
                            <p:cond delay="indefinite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9" fill="hold">
                          <p:stCondLst>
                            <p:cond delay="indefinite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4" fill="hold">
                          <p:stCondLst>
                            <p:cond delay="indefinite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9" fill="hold">
                          <p:stCondLst>
                            <p:cond delay="indefinite"/>
                          </p:stCondLst>
                          <p:childTnLst>
                            <p:par>
                              <p:cTn id="2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9" fill="hold">
                          <p:stCondLst>
                            <p:cond delay="indefinite"/>
                          </p:stCondLst>
                          <p:childTnLst>
                            <p:par>
                              <p:cTn id="1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4" fill="hold">
                          <p:stCondLst>
                            <p:cond delay="indefinite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9" fill="hold">
                          <p:stCondLst>
                            <p:cond delay="indefinite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4" fill="hold">
                          <p:stCondLst>
                            <p:cond delay="indefinite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9" fill="hold">
                          <p:stCondLst>
                            <p:cond delay="indefinite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4" fill="hold">
                          <p:stCondLst>
                            <p:cond delay="indefinite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9" fill="hold">
                          <p:stCondLst>
                            <p:cond delay="indefinite"/>
                          </p:stCondLst>
                          <p:childTnLst>
                            <p:par>
                              <p:cTn id="2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8EF12A-8BE0-B36E-0890-89E5B40B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388297"/>
            <a:ext cx="8435911" cy="2490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6342E7-9337-0543-C3BC-BD2C1010E616}"/>
              </a:ext>
            </a:extLst>
          </p:cNvPr>
          <p:cNvSpPr txBox="1"/>
          <p:nvPr/>
        </p:nvSpPr>
        <p:spPr>
          <a:xfrm>
            <a:off x="1892808" y="3319272"/>
            <a:ext cx="875995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l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210745-161E-37FD-9CF8-C88D909BF994}"/>
              </a:ext>
            </a:extLst>
          </p:cNvPr>
          <p:cNvSpPr/>
          <p:nvPr/>
        </p:nvSpPr>
        <p:spPr>
          <a:xfrm>
            <a:off x="5669280" y="2560320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985FC9-AEBA-63BD-D3B3-C158CF6BC0B1}"/>
              </a:ext>
            </a:extLst>
          </p:cNvPr>
          <p:cNvSpPr/>
          <p:nvPr/>
        </p:nvSpPr>
        <p:spPr>
          <a:xfrm>
            <a:off x="8385048" y="2569464"/>
            <a:ext cx="1810512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9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0" y="143500"/>
            <a:ext cx="11521441" cy="1591605"/>
            <a:chOff x="1203156" y="685799"/>
            <a:chExt cx="8641080" cy="119370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2156181" y="702258"/>
              <a:ext cx="7688055" cy="1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 12 000 bút sáp màu. Người ta đóng hết số bút sáp màu đó vào các hộp, mỗi hộp 6 bút sáp. Hỏi đóng được tất cả bao nhiêu hộp bút sáp màu?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B2A922A-5A54-F588-FA17-3B4A549C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44" y="1853041"/>
            <a:ext cx="4271962" cy="3045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F48BDC-9F69-A9D3-AE25-46F35E1204FA}"/>
              </a:ext>
            </a:extLst>
          </p:cNvPr>
          <p:cNvSpPr txBox="1"/>
          <p:nvPr/>
        </p:nvSpPr>
        <p:spPr>
          <a:xfrm>
            <a:off x="1051560" y="2020824"/>
            <a:ext cx="613562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12 000 : 6 = 2 000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2 000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7916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286</Words>
  <Application>Microsoft Office PowerPoint</Application>
  <PresentationFormat>Widescreen</PresentationFormat>
  <Paragraphs>86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微软雅黑</vt:lpstr>
      <vt:lpstr>#9Slide02 Noi dung dai</vt:lpstr>
      <vt:lpstr>#9Slide02 Tieu de dai</vt:lpstr>
      <vt:lpstr>Alef</vt:lpstr>
      <vt:lpstr>Arial</vt:lpstr>
      <vt:lpstr>Calibri</vt:lpstr>
      <vt:lpstr>Calibri Light</vt:lpstr>
      <vt:lpstr>Cambria</vt:lpstr>
      <vt:lpstr>Catamaran Black</vt:lpstr>
      <vt:lpstr>Catamaran ExtraBold</vt:lpstr>
      <vt:lpstr>Catamaran Medium</vt:lpstr>
      <vt:lpstr>等线</vt:lpstr>
      <vt:lpstr>Dosis</vt:lpstr>
      <vt:lpstr>Pacifico</vt:lpstr>
      <vt:lpstr>Times New Roman</vt:lpstr>
      <vt:lpstr>Math Subject for Elementary - 3rd Grade: Practice Standards by Slidesgo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2023-02-06T07:55:38Z</dcterms:created>
  <dcterms:modified xsi:type="dcterms:W3CDTF">2025-05-01T09:30:27Z</dcterms:modified>
</cp:coreProperties>
</file>