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9"/>
  </p:notesMasterIdLst>
  <p:sldIdLst>
    <p:sldId id="347" r:id="rId3"/>
    <p:sldId id="280" r:id="rId4"/>
    <p:sldId id="358" r:id="rId5"/>
    <p:sldId id="289" r:id="rId6"/>
    <p:sldId id="287" r:id="rId7"/>
    <p:sldId id="368" r:id="rId8"/>
    <p:sldId id="286" r:id="rId9"/>
    <p:sldId id="278" r:id="rId10"/>
    <p:sldId id="369" r:id="rId11"/>
    <p:sldId id="361" r:id="rId12"/>
    <p:sldId id="318" r:id="rId13"/>
    <p:sldId id="281" r:id="rId14"/>
    <p:sldId id="370" r:id="rId15"/>
    <p:sldId id="371" r:id="rId16"/>
    <p:sldId id="372" r:id="rId17"/>
    <p:sldId id="279" r:id="rId18"/>
    <p:sldId id="359" r:id="rId19"/>
    <p:sldId id="373" r:id="rId20"/>
    <p:sldId id="377" r:id="rId21"/>
    <p:sldId id="374" r:id="rId22"/>
    <p:sldId id="375" r:id="rId23"/>
    <p:sldId id="376" r:id="rId24"/>
    <p:sldId id="378" r:id="rId25"/>
    <p:sldId id="379" r:id="rId26"/>
    <p:sldId id="380" r:id="rId27"/>
    <p:sldId id="3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t>2025/5/3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WordArt 20"/>
          <p:cNvSpPr>
            <a:spLocks noChangeArrowheads="1" noChangeShapeType="1" noTextEdit="1"/>
          </p:cNvSpPr>
          <p:nvPr/>
        </p:nvSpPr>
        <p:spPr bwMode="auto">
          <a:xfrm>
            <a:off x="3048000" y="1828800"/>
            <a:ext cx="670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3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KHOA </a:t>
            </a:r>
            <a:r>
              <a:rPr lang="en-US" sz="3300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3584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847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584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4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5853" name="WordArt 20"/>
          <p:cNvSpPr>
            <a:spLocks noChangeArrowheads="1" noChangeShapeType="1" noTextEdit="1"/>
          </p:cNvSpPr>
          <p:nvPr/>
        </p:nvSpPr>
        <p:spPr bwMode="auto">
          <a:xfrm>
            <a:off x="527050" y="2905385"/>
            <a:ext cx="1125855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VAI TRÒ CỦA KHÔNG KHÍ </a:t>
            </a:r>
          </a:p>
          <a:p>
            <a:pPr algn="ctr"/>
            <a:r>
              <a:rPr lang="en-US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 BẢO VỆ BẦU KHÔNG KHÍ TRONG LÀNH (TIẾT 1)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/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/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4" y="0"/>
            <a:ext cx="6265119" cy="20505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15117" y="1554354"/>
            <a:ext cx="9900583" cy="5132196"/>
            <a:chOff x="4412349" y="1244373"/>
            <a:chExt cx="9900583" cy="5132196"/>
          </a:xfrm>
        </p:grpSpPr>
        <p:grpSp>
          <p:nvGrpSpPr>
            <p:cNvPr id="16" name="Group 15"/>
            <p:cNvGrpSpPr/>
            <p:nvPr/>
          </p:nvGrpSpPr>
          <p:grpSpPr>
            <a:xfrm>
              <a:off x="4412349" y="1244373"/>
              <a:ext cx="9576733" cy="4131438"/>
              <a:chOff x="4326532" y="734513"/>
              <a:chExt cx="9576733" cy="413143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824420" y="734513"/>
                <a:ext cx="90788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 sát và làm thí nghiệm để: Giải thích được vai trò của không khí đối với sự cháy.</a:t>
                </a:r>
                <a:endPara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157" y="4404312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991224" y="2452410"/>
              <a:ext cx="9112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được vai trò và ứng dụng tính chất của không khí đối với sự sống.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52992" y="3654384"/>
              <a:ext cx="9212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 thích được nguyên nhân gây ra ô nhiễm không khí; sự cần thiết phải bảo vệ bầu không khí trong lành.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0617" y="4806909"/>
              <a:ext cx="9212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việc làm phù hợp để bảo vệ bầu không khí trong lành và vận động những người xung quanh cùng thực hiện.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-2015600"/>
            <a:ext cx="9542585" cy="871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/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759</Words>
  <Application>Microsoft Office PowerPoint</Application>
  <PresentationFormat>Widescreen</PresentationFormat>
  <Paragraphs>62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等线</vt:lpstr>
      <vt:lpstr>Georgia</vt:lpstr>
      <vt:lpstr>Tahoma</vt:lpstr>
      <vt:lpstr>Times New Roman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2023-07-22T13:22:00Z</dcterms:created>
  <dcterms:modified xsi:type="dcterms:W3CDTF">2025-05-03T14:17:16Z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