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sldIdLst>
    <p:sldId id="327" r:id="rId2"/>
    <p:sldId id="348" r:id="rId3"/>
    <p:sldId id="349" r:id="rId4"/>
    <p:sldId id="277" r:id="rId5"/>
    <p:sldId id="350" r:id="rId6"/>
    <p:sldId id="272" r:id="rId7"/>
    <p:sldId id="290" r:id="rId8"/>
    <p:sldId id="291" r:id="rId9"/>
    <p:sldId id="273" r:id="rId10"/>
    <p:sldId id="274" r:id="rId11"/>
    <p:sldId id="293" r:id="rId12"/>
    <p:sldId id="292" r:id="rId13"/>
    <p:sldId id="275" r:id="rId14"/>
    <p:sldId id="283" r:id="rId15"/>
    <p:sldId id="294" r:id="rId16"/>
    <p:sldId id="363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8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2007E-E0CE-7C40-84EC-F31B93089A38}" type="datetimeFigureOut">
              <a:rPr lang="x-none" smtClean="0"/>
              <a:t>5/4/2025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FAF61-0772-9246-9C58-D5095373428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605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91221-25AA-4493-BC2C-4472B9B90E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03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9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D1E83AD2-0E4A-D72B-6269-C9D218D56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A680CFC1-49B8-33D1-A4AA-CBF179D33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C827095F-9E4B-05E8-4D42-A4EF258B0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C40006-E729-F649-AFE9-4325BDE25B5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990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849D3E0-124D-4DFF-AE99-4EA4CC201DB4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94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E2DAD78-633D-4D2E-931D-C98849FD02E7}"/>
              </a:ext>
            </a:extLst>
          </p:cNvPr>
          <p:cNvSpPr/>
          <p:nvPr userDrawn="1"/>
        </p:nvSpPr>
        <p:spPr>
          <a:xfrm>
            <a:off x="-326574" y="116117"/>
            <a:ext cx="12860387" cy="6741885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E10079-ED89-4271-88FE-CFACEAAE2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255" y="277077"/>
            <a:ext cx="3247060" cy="18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11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18003"/>
      </p:ext>
    </p:extLst>
  </p:cSld>
  <p:clrMapOvr>
    <a:masterClrMapping/>
  </p:clrMapOvr>
  <p:transition spd="slow" advClick="0" advTm="4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A0B004-14AA-9A8C-9442-D9409CDD5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3769-FFE5-F044-84DC-A5778DD3BFC4}" type="datetimeFigureOut">
              <a:rPr lang="en-US"/>
              <a:pPr>
                <a:defRPr/>
              </a:pPr>
              <a:t>5/4/2025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403C5D-F99E-3F7E-7573-DEA26630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3FEE4D-8A3E-8335-1527-B12908BA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6954-9AC7-204A-A4E0-4E737E40B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4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54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8" r:id="rId18"/>
    <p:sldLayoutId id="2147483669" r:id="rId19"/>
    <p:sldLayoutId id="2147483670" r:id="rId20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11F698E-424C-4AE6-B50E-19FEC7288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246" y="5148521"/>
            <a:ext cx="5218938" cy="17094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7CA8BB-DBC1-465C-A8F8-DC9900452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1416" y="2128734"/>
            <a:ext cx="1287304" cy="8527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3F6A219-28DC-414F-9CB3-B1190C293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54" y="324918"/>
            <a:ext cx="1287304" cy="852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CD855E-1A2C-46C9-ACA5-C850EC70B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1220" y="4973538"/>
            <a:ext cx="1428722" cy="18598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DF7786-B216-4E4F-9E63-F438101DFB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5149" y="4973537"/>
            <a:ext cx="1454939" cy="18235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B50836-E293-471D-B26D-E577D8AFE3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3048" y="4973538"/>
            <a:ext cx="1688631" cy="19207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0135" y="3340573"/>
            <a:ext cx="10791730" cy="127388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693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13: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kiếm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hỗ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trợ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HP001 5 hàng" panose="020B0603050302020204" pitchFamily="34" charset="0"/>
                <a:cs typeface="Times New Roman" panose="02020603050405020304" pitchFamily="18" charset="0"/>
              </a:rPr>
              <a:t>cộng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3137290" y="2349120"/>
            <a:ext cx="6140146" cy="170948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3291736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" cap="none" spc="0" normalizeH="0" baseline="0" noProof="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ĐẠO ĐỨC: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917435"/>
      </p:ext>
    </p:extLst>
  </p:cSld>
  <p:clrMapOvr>
    <a:masterClrMapping/>
  </p:clrMapOvr>
  <p:transition spd="slow">
    <p:fade/>
  </p:transition>
  <p:extLst>
    <p:ext uri="{E180D4A7-C9FB-4DFB-919C-405C955672EB}">
      <p14:showEvtLst xmlns:p14="http://schemas.microsoft.com/office/powerpoint/2010/main">
        <p14:playEvt time="13609" objId="2"/>
        <p14:stopEvt time="3107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30799" y="5197195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5197195"/>
            <a:ext cx="9855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cộng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30799" y="3942336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B4CAA6-CF58-4973-ABED-8FF8F154D9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2547092" y="994876"/>
            <a:ext cx="2801024" cy="27674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D79E52-D4BE-43ED-A826-94CDB80EDF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530406" y="1094881"/>
            <a:ext cx="2801024" cy="2767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CB1FD2-ECF9-4322-BBBC-01D6D8BE5AC2}"/>
              </a:ext>
            </a:extLst>
          </p:cNvPr>
          <p:cNvSpPr txBox="1"/>
          <p:nvPr/>
        </p:nvSpPr>
        <p:spPr>
          <a:xfrm>
            <a:off x="1473071" y="854447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C792E-904E-4764-B798-B8271F25A115}"/>
              </a:ext>
            </a:extLst>
          </p:cNvPr>
          <p:cNvSpPr txBox="1"/>
          <p:nvPr/>
        </p:nvSpPr>
        <p:spPr>
          <a:xfrm flipH="1">
            <a:off x="1302345" y="485392"/>
            <a:ext cx="9919028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SỰ HỖ TRỢ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CÔNG CỘNG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0A6F26-CFF9-BF65-16E5-FE45CD44742B}"/>
              </a:ext>
            </a:extLst>
          </p:cNvPr>
          <p:cNvGrpSpPr/>
          <p:nvPr/>
        </p:nvGrpSpPr>
        <p:grpSpPr>
          <a:xfrm>
            <a:off x="331718" y="1436519"/>
            <a:ext cx="2625536" cy="1489289"/>
            <a:chOff x="569798" y="1124402"/>
            <a:chExt cx="3274476" cy="14892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4549E0-25A8-6DFF-A119-E7E260A1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278BCE-B00E-8CDF-E786-630D8043C754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1D0DC0-366F-B3DE-C2D3-675FA42D44DC}"/>
              </a:ext>
            </a:extLst>
          </p:cNvPr>
          <p:cNvSpPr txBox="1"/>
          <p:nvPr/>
        </p:nvSpPr>
        <p:spPr>
          <a:xfrm flipH="1">
            <a:off x="331718" y="2499258"/>
            <a:ext cx="11860282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2" name="Scroll: Horizontal 12">
            <a:extLst>
              <a:ext uri="{FF2B5EF4-FFF2-40B4-BE49-F238E27FC236}">
                <a16:creationId xmlns:a16="http://schemas.microsoft.com/office/drawing/2014/main" id="{97320A75-778E-AFED-E50C-AAAB7C8D0CD6}"/>
              </a:ext>
            </a:extLst>
          </p:cNvPr>
          <p:cNvSpPr/>
          <p:nvPr/>
        </p:nvSpPr>
        <p:spPr>
          <a:xfrm>
            <a:off x="922336" y="3429000"/>
            <a:ext cx="10679046" cy="269748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Khi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hay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,…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hỗ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3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CB1FD2-ECF9-4322-BBBC-01D6D8BE5AC2}"/>
              </a:ext>
            </a:extLst>
          </p:cNvPr>
          <p:cNvSpPr txBox="1"/>
          <p:nvPr/>
        </p:nvSpPr>
        <p:spPr>
          <a:xfrm>
            <a:off x="1473071" y="854447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C792E-904E-4764-B798-B8271F25A115}"/>
              </a:ext>
            </a:extLst>
          </p:cNvPr>
          <p:cNvSpPr txBox="1"/>
          <p:nvPr/>
        </p:nvSpPr>
        <p:spPr>
          <a:xfrm flipH="1">
            <a:off x="1675660" y="494642"/>
            <a:ext cx="9919028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SỰ HỖ TRỢ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CÔNG CỘNG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0A6F26-CFF9-BF65-16E5-FE45CD44742B}"/>
              </a:ext>
            </a:extLst>
          </p:cNvPr>
          <p:cNvGrpSpPr/>
          <p:nvPr/>
        </p:nvGrpSpPr>
        <p:grpSpPr>
          <a:xfrm>
            <a:off x="331718" y="1436519"/>
            <a:ext cx="2625536" cy="1489289"/>
            <a:chOff x="569798" y="1124402"/>
            <a:chExt cx="3274476" cy="14892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4549E0-25A8-6DFF-A119-E7E260A1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278BCE-B00E-8CDF-E786-630D8043C754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1D0DC0-366F-B3DE-C2D3-675FA42D44DC}"/>
              </a:ext>
            </a:extLst>
          </p:cNvPr>
          <p:cNvSpPr txBox="1"/>
          <p:nvPr/>
        </p:nvSpPr>
        <p:spPr>
          <a:xfrm flipH="1">
            <a:off x="628486" y="3937941"/>
            <a:ext cx="11231796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0D34D1-DB74-D305-FCE6-EA6B3D138E92}"/>
              </a:ext>
            </a:extLst>
          </p:cNvPr>
          <p:cNvSpPr txBox="1"/>
          <p:nvPr/>
        </p:nvSpPr>
        <p:spPr>
          <a:xfrm flipH="1">
            <a:off x="628486" y="2627028"/>
            <a:ext cx="1084723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27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34FCC-9101-4120-A93F-DAF059269028}"/>
              </a:ext>
            </a:extLst>
          </p:cNvPr>
          <p:cNvSpPr txBox="1"/>
          <p:nvPr/>
        </p:nvSpPr>
        <p:spPr>
          <a:xfrm flipH="1">
            <a:off x="711200" y="1224258"/>
            <a:ext cx="1076959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</a:rPr>
              <a:t>Lớp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tham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vườn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bách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thú</a:t>
            </a:r>
            <a:r>
              <a:rPr lang="en-US" sz="2400" i="1" dirty="0">
                <a:solidFill>
                  <a:srgbClr val="000000"/>
                </a:solidFill>
              </a:rPr>
              <a:t>. Do </a:t>
            </a:r>
            <a:r>
              <a:rPr lang="en-US" sz="2400" i="1" dirty="0" err="1">
                <a:solidFill>
                  <a:srgbClr val="000000"/>
                </a:solidFill>
              </a:rPr>
              <a:t>mải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ngắm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những</a:t>
            </a:r>
            <a:r>
              <a:rPr lang="en-US" sz="2400" i="1" dirty="0">
                <a:solidFill>
                  <a:srgbClr val="000000"/>
                </a:solidFill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</a:rPr>
              <a:t>vật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yêu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thích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nên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bị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lạc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>
                <a:solidFill>
                  <a:srgbClr val="000000"/>
                </a:solidFill>
              </a:rPr>
              <a:t>Bạn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tĩnh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xung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tìm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bảo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vệ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nhờ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giúp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đỡ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  <a:endParaRPr lang="vi-VN" sz="2400" i="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8343" y="2583511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37569" y="3132876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079444" y="2947076"/>
            <a:ext cx="370888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Khi </a:t>
            </a:r>
            <a:r>
              <a:rPr lang="en-US" sz="2400" dirty="0" err="1">
                <a:solidFill>
                  <a:srgbClr val="000000"/>
                </a:solidFill>
              </a:rPr>
              <a:t>bị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lạc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bằng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D83035-94AE-47B7-8C7D-55DE3FCFD46E}"/>
              </a:ext>
            </a:extLst>
          </p:cNvPr>
          <p:cNvSpPr txBox="1"/>
          <p:nvPr/>
        </p:nvSpPr>
        <p:spPr>
          <a:xfrm>
            <a:off x="647570" y="4429768"/>
            <a:ext cx="4572631" cy="1619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Bình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tĩnh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quan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sát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xung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quanh</a:t>
            </a:r>
            <a:endParaRPr lang="en-US" sz="2300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Tìm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bảo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vệ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kể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rõ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sự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việc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Nhờ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báo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với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thầy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cô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  <a:endParaRPr lang="vi-VN" sz="2300" i="1" dirty="0">
              <a:solidFill>
                <a:srgbClr val="000000"/>
              </a:solidFill>
            </a:endParaRPr>
          </a:p>
        </p:txBody>
      </p:sp>
      <p:cxnSp>
        <p:nvCxnSpPr>
          <p:cNvPr id="4" name="Curved Connector 19">
            <a:extLst>
              <a:ext uri="{FF2B5EF4-FFF2-40B4-BE49-F238E27FC236}">
                <a16:creationId xmlns:a16="http://schemas.microsoft.com/office/drawing/2014/main" id="{D44C3C16-1406-8735-5B08-206E17F80EE5}"/>
              </a:ext>
            </a:extLst>
          </p:cNvPr>
          <p:cNvCxnSpPr>
            <a:cxnSpLocks/>
          </p:cNvCxnSpPr>
          <p:nvPr/>
        </p:nvCxnSpPr>
        <p:spPr>
          <a:xfrm flipH="1">
            <a:off x="1556384" y="1098708"/>
            <a:ext cx="2482216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19">
            <a:extLst>
              <a:ext uri="{FF2B5EF4-FFF2-40B4-BE49-F238E27FC236}">
                <a16:creationId xmlns:a16="http://schemas.microsoft.com/office/drawing/2014/main" id="{2398B2BE-4403-622F-64B8-EF3F0C5F29C7}"/>
              </a:ext>
            </a:extLst>
          </p:cNvPr>
          <p:cNvCxnSpPr>
            <a:cxnSpLocks/>
          </p:cNvCxnSpPr>
          <p:nvPr/>
        </p:nvCxnSpPr>
        <p:spPr>
          <a:xfrm flipH="1">
            <a:off x="4279829" y="1098708"/>
            <a:ext cx="2882971" cy="4639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65297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652971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352" y="2646851"/>
            <a:ext cx="4976693" cy="2951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760650" y="124479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433608" y="1335990"/>
            <a:ext cx="1019815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Chuyện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xảy</a:t>
            </a:r>
            <a:r>
              <a:rPr lang="en-US" sz="2400" dirty="0">
                <a:solidFill>
                  <a:srgbClr val="000000"/>
                </a:solidFill>
              </a:rPr>
              <a:t> ra </a:t>
            </a:r>
            <a:r>
              <a:rPr lang="en-US" sz="2400" dirty="0" err="1">
                <a:solidFill>
                  <a:srgbClr val="000000"/>
                </a:solidFill>
              </a:rPr>
              <a:t>nếu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nhờ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chú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vệ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F06A8-DE59-49E1-90F4-4AEC7D366A49}"/>
              </a:ext>
            </a:extLst>
          </p:cNvPr>
          <p:cNvSpPr txBox="1"/>
          <p:nvPr/>
        </p:nvSpPr>
        <p:spPr>
          <a:xfrm>
            <a:off x="1433608" y="2092836"/>
            <a:ext cx="6046206" cy="57797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</a:rPr>
              <a:t>Hà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gặp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hiểm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2DDD438-E01D-4AFC-B91F-4443DDA36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781874" y="3256998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613C37-6FA4-4CEE-9489-08FBEC310A8B}"/>
              </a:ext>
            </a:extLst>
          </p:cNvPr>
          <p:cNvSpPr txBox="1"/>
          <p:nvPr/>
        </p:nvSpPr>
        <p:spPr>
          <a:xfrm flipH="1">
            <a:off x="1642741" y="3071199"/>
            <a:ext cx="389588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Việc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9306001B-CCC2-4669-B4EC-8EFD00F2E086}"/>
              </a:ext>
            </a:extLst>
          </p:cNvPr>
          <p:cNvSpPr/>
          <p:nvPr/>
        </p:nvSpPr>
        <p:spPr>
          <a:xfrm>
            <a:off x="969783" y="5490217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CB1FD2-ECF9-4322-BBBC-01D6D8BE5AC2}"/>
              </a:ext>
            </a:extLst>
          </p:cNvPr>
          <p:cNvSpPr txBox="1"/>
          <p:nvPr/>
        </p:nvSpPr>
        <p:spPr>
          <a:xfrm>
            <a:off x="1473071" y="854447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C792E-904E-4764-B798-B8271F25A115}"/>
              </a:ext>
            </a:extLst>
          </p:cNvPr>
          <p:cNvSpPr txBox="1"/>
          <p:nvPr/>
        </p:nvSpPr>
        <p:spPr>
          <a:xfrm flipH="1">
            <a:off x="1348864" y="524068"/>
            <a:ext cx="9919028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SỰ HỖ TRỢ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CÔNG CỘNG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0A6F26-CFF9-BF65-16E5-FE45CD44742B}"/>
              </a:ext>
            </a:extLst>
          </p:cNvPr>
          <p:cNvGrpSpPr/>
          <p:nvPr/>
        </p:nvGrpSpPr>
        <p:grpSpPr>
          <a:xfrm>
            <a:off x="331718" y="1436519"/>
            <a:ext cx="2625536" cy="1489289"/>
            <a:chOff x="569798" y="1124402"/>
            <a:chExt cx="3274476" cy="14892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4549E0-25A8-6DFF-A119-E7E260A1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278BCE-B00E-8CDF-E786-630D8043C754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1D0DC0-366F-B3DE-C2D3-675FA42D44DC}"/>
              </a:ext>
            </a:extLst>
          </p:cNvPr>
          <p:cNvSpPr txBox="1"/>
          <p:nvPr/>
        </p:nvSpPr>
        <p:spPr>
          <a:xfrm flipH="1">
            <a:off x="331718" y="3239836"/>
            <a:ext cx="11231796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0D34D1-DB74-D305-FCE6-EA6B3D138E92}"/>
              </a:ext>
            </a:extLst>
          </p:cNvPr>
          <p:cNvSpPr txBox="1"/>
          <p:nvPr/>
        </p:nvSpPr>
        <p:spPr>
          <a:xfrm flipH="1">
            <a:off x="243924" y="2627028"/>
            <a:ext cx="11616358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3" name="Scroll: Horizontal 12">
            <a:extLst>
              <a:ext uri="{FF2B5EF4-FFF2-40B4-BE49-F238E27FC236}">
                <a16:creationId xmlns:a16="http://schemas.microsoft.com/office/drawing/2014/main" id="{BED4CB85-21D0-4855-0DA8-483523BCA10C}"/>
              </a:ext>
            </a:extLst>
          </p:cNvPr>
          <p:cNvSpPr/>
          <p:nvPr/>
        </p:nvSpPr>
        <p:spPr>
          <a:xfrm>
            <a:off x="756476" y="4119222"/>
            <a:ext cx="11103805" cy="2190137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hỗ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kịp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5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0" y="-12474"/>
            <a:ext cx="9144000" cy="6855520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1683026" y="2096712"/>
            <a:ext cx="8481391" cy="1431767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  <a:sym typeface="Arial"/>
              </a:rPr>
              <a:t>CHÚC CÁC EM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2650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27">
        <p14:ferris dir="l"/>
      </p:transition>
    </mc:Choice>
    <mc:Fallback xmlns="">
      <p:transition spd="slow" advTm="22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5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1524000" y="450574"/>
            <a:ext cx="8839200" cy="6407426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59" y="2273208"/>
            <a:ext cx="3166878" cy="46661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4942817" y="2441218"/>
            <a:ext cx="5258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5069" y="6679666"/>
            <a:ext cx="15240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6" descr="Hình ảnh có liên quan">
            <a:extLst>
              <a:ext uri="{FF2B5EF4-FFF2-40B4-BE49-F238E27FC236}">
                <a16:creationId xmlns:a16="http://schemas.microsoft.com/office/drawing/2014/main" id="{004BABDF-6412-99DE-5F99-207B45A076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963" y="-192088"/>
            <a:ext cx="4064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3" name="AutoShape 8" descr="Hình ảnh có liên quan">
            <a:extLst>
              <a:ext uri="{FF2B5EF4-FFF2-40B4-BE49-F238E27FC236}">
                <a16:creationId xmlns:a16="http://schemas.microsoft.com/office/drawing/2014/main" id="{9FE9287B-7F2A-AD57-E111-AF70E19843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163" y="111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4" name="AutoShape 10" descr="Hình ảnh có liên quan">
            <a:extLst>
              <a:ext uri="{FF2B5EF4-FFF2-40B4-BE49-F238E27FC236}">
                <a16:creationId xmlns:a16="http://schemas.microsoft.com/office/drawing/2014/main" id="{D079DBAE-620B-65DA-B350-4C33BD1DEC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363" y="2143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5" name="AutoShape 12" descr="Hình ảnh có liên quan">
            <a:extLst>
              <a:ext uri="{FF2B5EF4-FFF2-40B4-BE49-F238E27FC236}">
                <a16:creationId xmlns:a16="http://schemas.microsoft.com/office/drawing/2014/main" id="{34158C22-3A04-9119-2019-6CBB103044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7563" y="4175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467606-05AA-9F76-FBDB-AC882FB79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1092200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E028C85D-CF17-FB60-E16B-EA329378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413000"/>
            <a:ext cx="19716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>
            <a:extLst>
              <a:ext uri="{FF2B5EF4-FFF2-40B4-BE49-F238E27FC236}">
                <a16:creationId xmlns:a16="http://schemas.microsoft.com/office/drawing/2014/main" id="{5736B058-2B9B-E885-E841-D3215AD2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2838"/>
            <a:ext cx="19716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>
            <a:extLst>
              <a:ext uri="{FF2B5EF4-FFF2-40B4-BE49-F238E27FC236}">
                <a16:creationId xmlns:a16="http://schemas.microsoft.com/office/drawing/2014/main" id="{BFCAA73E-A0B6-A1CE-ED8A-A4909A3CC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6963"/>
            <a:ext cx="1971675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427FDEFE-B954-311C-8086-9BB4DF941B0E}"/>
              </a:ext>
            </a:extLst>
          </p:cNvPr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3D0AEAC-9D4D-3BD0-CF08-BE69176A6F8A}"/>
              </a:ext>
            </a:extLst>
          </p:cNvPr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416D812F-38D4-55AF-A7A3-20C6B5673927}"/>
              </a:ext>
            </a:extLst>
          </p:cNvPr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82C247-E3EA-12AD-4066-AE379C5E144F}"/>
              </a:ext>
            </a:extLst>
          </p:cNvPr>
          <p:cNvSpPr txBox="1"/>
          <p:nvPr/>
        </p:nvSpPr>
        <p:spPr>
          <a:xfrm>
            <a:off x="2619375" y="436563"/>
            <a:ext cx="7092950" cy="126523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solidFill>
                  <a:srgbClr val="FF0000"/>
                </a:solidFill>
                <a:latin typeface="Mystical Woods Smooth Script" panose="020B0604020202020204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Ong tìm hoa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6" descr="Hình ảnh có liên quan">
            <a:extLst>
              <a:ext uri="{FF2B5EF4-FFF2-40B4-BE49-F238E27FC236}">
                <a16:creationId xmlns:a16="http://schemas.microsoft.com/office/drawing/2014/main" id="{B9D8F511-C8B3-73B5-C0A1-227156C538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963" y="-192088"/>
            <a:ext cx="4064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219" name="AutoShape 8" descr="Hình ảnh có liên quan">
            <a:extLst>
              <a:ext uri="{FF2B5EF4-FFF2-40B4-BE49-F238E27FC236}">
                <a16:creationId xmlns:a16="http://schemas.microsoft.com/office/drawing/2014/main" id="{EA7A897D-0908-5B93-EF18-EDE35937B8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163" y="111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220" name="AutoShape 10" descr="Hình ảnh có liên quan">
            <a:extLst>
              <a:ext uri="{FF2B5EF4-FFF2-40B4-BE49-F238E27FC236}">
                <a16:creationId xmlns:a16="http://schemas.microsoft.com/office/drawing/2014/main" id="{856920C0-6AEC-2BF0-F468-B32F6C560E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363" y="2143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221" name="AutoShape 12" descr="Hình ảnh có liên quan">
            <a:extLst>
              <a:ext uri="{FF2B5EF4-FFF2-40B4-BE49-F238E27FC236}">
                <a16:creationId xmlns:a16="http://schemas.microsoft.com/office/drawing/2014/main" id="{48747FE1-2850-2238-CE7D-063D4B4ED2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7563" y="4175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DBF732-EA4E-2C79-7E82-C835D75F3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1092200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>
            <a:extLst>
              <a:ext uri="{FF2B5EF4-FFF2-40B4-BE49-F238E27FC236}">
                <a16:creationId xmlns:a16="http://schemas.microsoft.com/office/drawing/2014/main" id="{7E61E29C-85D0-4F56-9794-E107A52AA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856004"/>
            <a:ext cx="197167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>
            <a:extLst>
              <a:ext uri="{FF2B5EF4-FFF2-40B4-BE49-F238E27FC236}">
                <a16:creationId xmlns:a16="http://schemas.microsoft.com/office/drawing/2014/main" id="{9D518E94-7D20-6EB3-9758-BA7E8D850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786248"/>
            <a:ext cx="197326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2">
            <a:extLst>
              <a:ext uri="{FF2B5EF4-FFF2-40B4-BE49-F238E27FC236}">
                <a16:creationId xmlns:a16="http://schemas.microsoft.com/office/drawing/2014/main" id="{57E4EF11-D8EC-CA01-B57C-EF5929771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812769"/>
            <a:ext cx="197326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CF22423-5D5F-A4CD-CBE2-4DDACAFA6114}"/>
              </a:ext>
            </a:extLst>
          </p:cNvPr>
          <p:cNvSpPr/>
          <p:nvPr/>
        </p:nvSpPr>
        <p:spPr>
          <a:xfrm>
            <a:off x="8605837" y="5644064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4164D679-AB9E-2A4A-2644-9485570634B0}"/>
              </a:ext>
            </a:extLst>
          </p:cNvPr>
          <p:cNvSpPr/>
          <p:nvPr/>
        </p:nvSpPr>
        <p:spPr>
          <a:xfrm>
            <a:off x="2170906" y="5602287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D0AE1B55-3CF0-1E7A-3A03-B99FE51B8DD3}"/>
              </a:ext>
            </a:extLst>
          </p:cNvPr>
          <p:cNvSpPr/>
          <p:nvPr/>
        </p:nvSpPr>
        <p:spPr>
          <a:xfrm>
            <a:off x="5354918" y="5694418"/>
            <a:ext cx="812800" cy="712092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C7DD3D7A-9A9C-EB0D-2029-6E711FAF065B}"/>
              </a:ext>
            </a:extLst>
          </p:cNvPr>
          <p:cNvSpPr/>
          <p:nvPr/>
        </p:nvSpPr>
        <p:spPr>
          <a:xfrm>
            <a:off x="1714500" y="3730625"/>
            <a:ext cx="1727200" cy="13366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" name="Multiply 19">
            <a:extLst>
              <a:ext uri="{FF2B5EF4-FFF2-40B4-BE49-F238E27FC236}">
                <a16:creationId xmlns:a16="http://schemas.microsoft.com/office/drawing/2014/main" id="{9CE3DBFB-8059-45D8-9FCD-A182E00E9B5B}"/>
              </a:ext>
            </a:extLst>
          </p:cNvPr>
          <p:cNvSpPr/>
          <p:nvPr/>
        </p:nvSpPr>
        <p:spPr>
          <a:xfrm>
            <a:off x="4879975" y="3921125"/>
            <a:ext cx="1727200" cy="13366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678E2B2-4701-E667-0234-55B64B839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3519488"/>
            <a:ext cx="854076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DD54E4-C226-BFA5-918D-67361D177730}"/>
              </a:ext>
            </a:extLst>
          </p:cNvPr>
          <p:cNvSpPr txBox="1"/>
          <p:nvPr/>
        </p:nvSpPr>
        <p:spPr>
          <a:xfrm>
            <a:off x="1549400" y="195501"/>
            <a:ext cx="8939306" cy="173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85329"/>
            </a:solidFill>
            <a:prstDash val="sysDash"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Nam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C.Nhờ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0.0125 0.08704 C 0.03472 0.08704 0.06007 0.07315 0.08229 0.07099 C 0.09895 0.07099 0.13038 0.08395 0.14375 0.08395 C 0.16371 0.08395 0.18316 0.07994 0.21944 0.07994 L 0.24479 -0.075 L 0.27239 0.11204 L 0.3059 0.08704 L 0.33454 0.07994 L 0.40138 0.08611 C 0.43177 0.08303 0.45763 0.07007 0.48836 0.06513 C 0.49982 0.06389 0.52465 0.06297 0.54184 0.06513 C 0.55816 0.06698 0.57257 0.08118 0.5776 0.0821 C 0.58663 0.08611 0.60555 0.0821 0.61701 0.08395 L 0.6342 0.08704 L 0.665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94861 -0.00185 " pathEditMode="relative" rAng="0" ptsTypes="AA">
                                      <p:cBhvr>
                                        <p:cTn id="21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3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 descr="Hình ảnh có liên quan">
            <a:extLst>
              <a:ext uri="{FF2B5EF4-FFF2-40B4-BE49-F238E27FC236}">
                <a16:creationId xmlns:a16="http://schemas.microsoft.com/office/drawing/2014/main" id="{E1DC6B88-7BEE-286E-01C8-CCC9D1C422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963" y="-192088"/>
            <a:ext cx="4064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171" name="AutoShape 8" descr="Hình ảnh có liên quan">
            <a:extLst>
              <a:ext uri="{FF2B5EF4-FFF2-40B4-BE49-F238E27FC236}">
                <a16:creationId xmlns:a16="http://schemas.microsoft.com/office/drawing/2014/main" id="{46AFD2B8-E68A-5B60-CBD1-C538313D26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163" y="111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172" name="AutoShape 10" descr="Hình ảnh có liên quan">
            <a:extLst>
              <a:ext uri="{FF2B5EF4-FFF2-40B4-BE49-F238E27FC236}">
                <a16:creationId xmlns:a16="http://schemas.microsoft.com/office/drawing/2014/main" id="{4FC0D6B6-D14B-122A-91C7-0765C673C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363" y="2143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173" name="AutoShape 12" descr="Hình ảnh có liên quan">
            <a:extLst>
              <a:ext uri="{FF2B5EF4-FFF2-40B4-BE49-F238E27FC236}">
                <a16:creationId xmlns:a16="http://schemas.microsoft.com/office/drawing/2014/main" id="{331255D9-4C37-47DE-269E-FD59712CF0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7563" y="4175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1CCE51-C21D-A8FB-DFD1-7C82978A5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1092200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F555D6CA-F094-3269-AE1B-F51154542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829857"/>
            <a:ext cx="19716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>
            <a:extLst>
              <a:ext uri="{FF2B5EF4-FFF2-40B4-BE49-F238E27FC236}">
                <a16:creationId xmlns:a16="http://schemas.microsoft.com/office/drawing/2014/main" id="{1FAD131C-6765-6917-D58B-5A8F74A7C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6930"/>
            <a:ext cx="19716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2">
            <a:extLst>
              <a:ext uri="{FF2B5EF4-FFF2-40B4-BE49-F238E27FC236}">
                <a16:creationId xmlns:a16="http://schemas.microsoft.com/office/drawing/2014/main" id="{1FF28F65-97CA-07E1-A81C-B25FE264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2078"/>
            <a:ext cx="1971675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E960B2C3-95C6-7245-7DAB-31833C7C15FD}"/>
              </a:ext>
            </a:extLst>
          </p:cNvPr>
          <p:cNvSpPr/>
          <p:nvPr/>
        </p:nvSpPr>
        <p:spPr>
          <a:xfrm>
            <a:off x="2611683" y="5499846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9C7BD09D-57CF-B248-AA76-77135D481277}"/>
              </a:ext>
            </a:extLst>
          </p:cNvPr>
          <p:cNvSpPr/>
          <p:nvPr/>
        </p:nvSpPr>
        <p:spPr>
          <a:xfrm>
            <a:off x="5184011" y="5553634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42A267F7-3711-6168-CEF0-BDAA195A30A0}"/>
              </a:ext>
            </a:extLst>
          </p:cNvPr>
          <p:cNvSpPr/>
          <p:nvPr/>
        </p:nvSpPr>
        <p:spPr>
          <a:xfrm>
            <a:off x="7894884" y="5556241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E395EBB6-69C5-F5B3-E9B8-DF37322FE464}"/>
              </a:ext>
            </a:extLst>
          </p:cNvPr>
          <p:cNvSpPr/>
          <p:nvPr/>
        </p:nvSpPr>
        <p:spPr>
          <a:xfrm>
            <a:off x="4694238" y="3730625"/>
            <a:ext cx="1727200" cy="13366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" name="Multiply 19">
            <a:extLst>
              <a:ext uri="{FF2B5EF4-FFF2-40B4-BE49-F238E27FC236}">
                <a16:creationId xmlns:a16="http://schemas.microsoft.com/office/drawing/2014/main" id="{38B34D15-674D-ADD1-C1FB-785346A2DCFB}"/>
              </a:ext>
            </a:extLst>
          </p:cNvPr>
          <p:cNvSpPr/>
          <p:nvPr/>
        </p:nvSpPr>
        <p:spPr>
          <a:xfrm>
            <a:off x="7437438" y="3784600"/>
            <a:ext cx="1727200" cy="13366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8E89C3-9FFE-4436-6BA0-AC7D72A4441C}"/>
              </a:ext>
            </a:extLst>
          </p:cNvPr>
          <p:cNvSpPr txBox="1"/>
          <p:nvPr/>
        </p:nvSpPr>
        <p:spPr>
          <a:xfrm>
            <a:off x="1549400" y="283697"/>
            <a:ext cx="9649572" cy="20090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85329"/>
            </a:solidFill>
            <a:prstDash val="sysDash"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Câu2 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2C6EF7B-ACFE-E4CB-FE0A-9EFE119B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3519488"/>
            <a:ext cx="854076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-0.01962 0.08704 C -0.0125 0.08704 -0.00434 0.07315 0.00277 0.07099 C 0.00816 0.07099 0.01823 0.08395 0.02257 0.08395 C 0.02899 0.08395 0.03524 0.07994 0.04687 0.07994 L 0.05503 -0.075 L 0.06388 0.11204 L 0.07465 0.08704 L 0.08385 0.07994 L 0.10538 0.08611 C 0.1151 0.08303 0.12343 0.07007 0.13333 0.06513 C 0.13698 0.06389 0.14496 0.06297 0.15052 0.06513 C 0.15573 0.06698 0.16041 0.08118 0.16198 0.0821 C 0.16493 0.08611 0.171 0.0821 0.17465 0.08395 L 0.1802 0.08704 L 0.190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94861 -0.00185 " pathEditMode="relative" rAng="0" ptsTypes="AA">
                                      <p:cBhvr>
                                        <p:cTn id="21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3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2023003" y="1356993"/>
            <a:ext cx="849433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Kể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F7478D52-8C7E-4296-AAB7-FB7E9C11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41" y="2856426"/>
            <a:ext cx="7807317" cy="40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CB1FD2-ECF9-4322-BBBC-01D6D8BE5AC2}"/>
              </a:ext>
            </a:extLst>
          </p:cNvPr>
          <p:cNvSpPr txBox="1"/>
          <p:nvPr/>
        </p:nvSpPr>
        <p:spPr>
          <a:xfrm>
            <a:off x="1473071" y="854447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C792E-904E-4764-B798-B8271F25A115}"/>
              </a:ext>
            </a:extLst>
          </p:cNvPr>
          <p:cNvSpPr txBox="1"/>
          <p:nvPr/>
        </p:nvSpPr>
        <p:spPr>
          <a:xfrm flipH="1">
            <a:off x="1136486" y="552296"/>
            <a:ext cx="9919028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SỰ HỖ TRỢ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CÔNG CỘNG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0A6F26-CFF9-BF65-16E5-FE45CD44742B}"/>
              </a:ext>
            </a:extLst>
          </p:cNvPr>
          <p:cNvGrpSpPr/>
          <p:nvPr/>
        </p:nvGrpSpPr>
        <p:grpSpPr>
          <a:xfrm>
            <a:off x="331718" y="1436519"/>
            <a:ext cx="2625536" cy="1489289"/>
            <a:chOff x="569798" y="1124402"/>
            <a:chExt cx="3274476" cy="14892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4549E0-25A8-6DFF-A119-E7E260A1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278BCE-B00E-8CDF-E786-630D8043C754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1D0DC0-366F-B3DE-C2D3-675FA42D44DC}"/>
              </a:ext>
            </a:extLst>
          </p:cNvPr>
          <p:cNvSpPr txBox="1"/>
          <p:nvPr/>
        </p:nvSpPr>
        <p:spPr>
          <a:xfrm flipH="1">
            <a:off x="628486" y="2627028"/>
            <a:ext cx="991902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148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3274476" cy="1489289"/>
            <a:chOff x="569798" y="1124402"/>
            <a:chExt cx="3274476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034351" y="1528766"/>
            <a:ext cx="4530622" cy="44763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977951" y="1501452"/>
            <a:ext cx="4530622" cy="4476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5DA142-9471-1563-4D16-EA3397543401}"/>
              </a:ext>
            </a:extLst>
          </p:cNvPr>
          <p:cNvSpPr txBox="1"/>
          <p:nvPr/>
        </p:nvSpPr>
        <p:spPr>
          <a:xfrm flipH="1">
            <a:off x="1034350" y="5705508"/>
            <a:ext cx="10609009" cy="82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/>
          </a:p>
        </p:txBody>
      </p:sp>
      <p:cxnSp>
        <p:nvCxnSpPr>
          <p:cNvPr id="8" name="Curved Connector 19">
            <a:extLst>
              <a:ext uri="{FF2B5EF4-FFF2-40B4-BE49-F238E27FC236}">
                <a16:creationId xmlns:a16="http://schemas.microsoft.com/office/drawing/2014/main" id="{48C78059-8BED-FEA5-C3EE-90EFFF4C1A84}"/>
              </a:ext>
            </a:extLst>
          </p:cNvPr>
          <p:cNvCxnSpPr>
            <a:cxnSpLocks/>
          </p:cNvCxnSpPr>
          <p:nvPr/>
        </p:nvCxnSpPr>
        <p:spPr>
          <a:xfrm flipH="1">
            <a:off x="4558664" y="1365114"/>
            <a:ext cx="2419287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19">
            <a:extLst>
              <a:ext uri="{FF2B5EF4-FFF2-40B4-BE49-F238E27FC236}">
                <a16:creationId xmlns:a16="http://schemas.microsoft.com/office/drawing/2014/main" id="{EF12E2FE-4517-99D0-F7DE-671D212609C5}"/>
              </a:ext>
            </a:extLst>
          </p:cNvPr>
          <p:cNvCxnSpPr>
            <a:cxnSpLocks/>
          </p:cNvCxnSpPr>
          <p:nvPr/>
        </p:nvCxnSpPr>
        <p:spPr>
          <a:xfrm flipH="1">
            <a:off x="7510709" y="1377667"/>
            <a:ext cx="2419287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416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3274476" cy="1489289"/>
            <a:chOff x="569798" y="1124402"/>
            <a:chExt cx="3274476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034351" y="1528766"/>
            <a:ext cx="4530622" cy="44763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010327-10B1-47F8-9E86-D2AEDC44B10F}"/>
              </a:ext>
            </a:extLst>
          </p:cNvPr>
          <p:cNvSpPr txBox="1"/>
          <p:nvPr/>
        </p:nvSpPr>
        <p:spPr>
          <a:xfrm>
            <a:off x="1129155" y="6051944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2D85C-91E1-492B-88E8-9935DF9D5780}"/>
              </a:ext>
            </a:extLst>
          </p:cNvPr>
          <p:cNvSpPr txBox="1"/>
          <p:nvPr/>
        </p:nvSpPr>
        <p:spPr>
          <a:xfrm>
            <a:off x="7072755" y="6005103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Xe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tuột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xích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977951" y="1501452"/>
            <a:ext cx="4530622" cy="4476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6|1.9|1.2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645</Words>
  <Application>Microsoft Office PowerPoint</Application>
  <PresentationFormat>Widescreen</PresentationFormat>
  <Paragraphs>73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HP001 5 hàng</vt:lpstr>
      <vt:lpstr>inpin heiti</vt:lpstr>
      <vt:lpstr>Mystical Woods Smooth Script</vt:lpstr>
      <vt:lpstr>Times New Roman</vt:lpstr>
      <vt:lpstr>UTM Cookies</vt:lpstr>
      <vt:lpstr>印品黑体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115</cp:revision>
  <dcterms:created xsi:type="dcterms:W3CDTF">2021-06-11T02:39:36Z</dcterms:created>
  <dcterms:modified xsi:type="dcterms:W3CDTF">2025-05-04T08:34:56Z</dcterms:modified>
</cp:coreProperties>
</file>