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5" r:id="rId2"/>
    <p:sldId id="267" r:id="rId3"/>
    <p:sldId id="264" r:id="rId4"/>
    <p:sldId id="265" r:id="rId5"/>
    <p:sldId id="266" r:id="rId6"/>
    <p:sldId id="34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98EA-34C2-438D-8F6C-E11BB555C8B2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8EE2-6A81-4D27-9689-1881D4172D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9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4C0D-9051-4991-9275-7C1271BD9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E8178-0821-44E5-934B-A8754F44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5D5D-02D2-4C73-AC9A-907FB07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E2A9-D057-4DCE-8963-5F515039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F16BC-BDC7-44E1-93D8-34463D07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26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5C51-E121-43E4-B7B4-152D5C73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28D4D-86CE-4CB1-89F3-7FB585E4D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CA14-A1FC-4A13-8003-5F261F4F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AD8EA-FD46-4BD9-AACA-7AAA7A98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F1C1-9F73-4329-B7F8-711992BD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74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3B062-8473-4E61-90C1-FC1E25107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3375A-0492-4703-AEF0-0C78FDF8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714DA-9077-4F81-9A44-A7FDBF18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00C0-640E-43A2-8188-4B415886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B9AFB-D066-4E04-81DF-826090A3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42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7162-1C98-4B74-AC21-08981009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DAD0-06EE-4E03-B887-B3F39B74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1F4D-71A6-4887-8466-C63F3D3E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A4AEF-AB22-4CD2-9CDA-615C0E7A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0BD1D-C6C5-4A0B-A3BA-BCC72BE0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8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55D8-1929-4D4D-A272-62CC9517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CE28C-7EEE-4BA6-B47B-30B8CD5C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7E3-D406-4FE7-842F-B5B020C2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E9F8-1D0C-426E-AF84-6E3ED933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166C-DD8C-4F7C-857E-EA16FE49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4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C704-5227-4B78-AEEF-291524E0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0783-5355-497D-AB7A-8C700E65E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67043-3F16-4ACF-8F9D-CE28595A0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63409-95B3-45A8-81F8-F3281857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8A37E-7CBE-4B3D-9FA0-1D553F27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21A26-9A23-4332-9A71-DB05F3DD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53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1D74-8EBC-445B-BC45-58EB031A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C01D-74AF-4C96-87D2-874A2FE8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AF6B1-A5AB-4E96-A69F-5A5E07C5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06F62-B1B2-4D6D-8274-A1B633938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88487-5C31-4487-8476-712AAC7E8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E459D-D138-4C4B-8B71-830DB5DB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83864-A009-4D3E-B1C3-D440F434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F5595-27DF-4D1A-9611-AB744BD7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A585-7E3C-490E-B2A3-A19B187A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D5501-D684-4C6D-A3D2-E5A3E2E8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BE957-0244-44A6-B066-35D718A5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09569-A8C3-4057-9FDA-4EAED48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7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E6D2D-217C-4A34-A70D-C5D5B2FF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E16C3-71D9-4D4D-B896-54249C2C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E4D67-F4E9-4F8B-8EC2-27812549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31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6656-B2FE-4C09-BF8A-FDB8D940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C98F-135F-4DBE-9EB7-69157F90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5660-6C24-494C-B232-4E4A28E9A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476B8-DDC7-419C-B438-DBC1A2FE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CDF34-AC73-4BFE-BE32-F945A569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15273-2539-467D-9F16-033A822A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5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BC2-3A77-4A29-BC9F-E9475911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B1EFB-BADC-425B-9DDD-41B2A8D2E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8B5D-C322-4190-AEA8-3A9BA635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2F399-2EEF-497F-B3D1-6501326F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C6AD-3800-4B03-9888-6D23CF37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BB3F0-649E-4A86-BF11-AD4FD0E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02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5126B-C427-4237-8406-E4004398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97C6E-5B24-4A96-982E-013895A8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A191-7A54-4F2C-8468-64A627CDC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C2F5-981B-4F6D-9841-59FD4305C7E8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68238-AB37-44AF-A10B-A73B2F89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E185-40B9-45A7-8FA1-D915EA7B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82DA-6D90-4FFB-90FC-E01C2F8442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9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94413-3C9A-4412-AB56-8821CF437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242" name="Title 1">
            <a:extLst>
              <a:ext uri="{FF2B5EF4-FFF2-40B4-BE49-F238E27FC236}">
                <a16:creationId xmlns:a16="http://schemas.microsoft.com/office/drawing/2014/main" id="{B2899951-A6A0-47EC-9E94-FCEE4C94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940" y="1748118"/>
            <a:ext cx="7772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69DD8413-19B0-4DE3-995E-F06872D9DB48}"/>
              </a:ext>
            </a:extLst>
          </p:cNvPr>
          <p:cNvSpPr txBox="1">
            <a:spLocks/>
          </p:cNvSpPr>
          <p:nvPr/>
        </p:nvSpPr>
        <p:spPr bwMode="auto">
          <a:xfrm>
            <a:off x="3375211" y="2514599"/>
            <a:ext cx="6131859" cy="1828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ndara" panose="020E0502030303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MÔN : TỰ </a:t>
            </a:r>
            <a:r>
              <a:rPr lang="en-US" altLang="en-US" sz="3600" b="1">
                <a:solidFill>
                  <a:srgbClr val="FF0000"/>
                </a:solidFill>
                <a:latin typeface="Candara" panose="020E0502030303020204" pitchFamily="34" charset="0"/>
              </a:rPr>
              <a:t>NHIÊN </a:t>
            </a:r>
            <a:r>
              <a:rPr lang="en-US" altLang="en-US" sz="3600" b="1" smtClean="0">
                <a:solidFill>
                  <a:srgbClr val="FF0000"/>
                </a:solidFill>
                <a:latin typeface="Candara" panose="020E0502030303020204" pitchFamily="34" charset="0"/>
              </a:rPr>
              <a:t>VÀ </a:t>
            </a:r>
            <a:r>
              <a:rPr lang="en-US" alt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XÃ </a:t>
            </a:r>
            <a:r>
              <a:rPr lang="en-US" alt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HỘI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  “</a:t>
            </a:r>
            <a:r>
              <a:rPr lang="en-US" altLang="en-US" sz="36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:  CON VẬT QUANH EM”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8525-CC06-4F7A-BFB3-988AD8E1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4A0AF8-1777-42B6-88BD-9E9F936DD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35182"/>
          <a:stretch/>
        </p:blipFill>
        <p:spPr>
          <a:xfrm>
            <a:off x="1524001" y="14288"/>
            <a:ext cx="5562599" cy="669131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D67BDB-6398-4956-86AE-9921E97E3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5555"/>
          <a:stretch/>
        </p:blipFill>
        <p:spPr>
          <a:xfrm>
            <a:off x="7086599" y="1"/>
            <a:ext cx="3581401" cy="66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71800" y="1"/>
            <a:ext cx="7315200" cy="10440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1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6" y="632029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82" y="1143001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1530927" y="2900364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038600" y="2670854"/>
            <a:ext cx="1600200" cy="372994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258791" y="2747054"/>
            <a:ext cx="1659082" cy="357754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8763000" y="2747054"/>
            <a:ext cx="1752600" cy="35775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43200" y="381000"/>
            <a:ext cx="73152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2971800" y="2209800"/>
            <a:ext cx="6553200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05000" y="0"/>
            <a:ext cx="8610600" cy="55626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175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Candara</vt:lpstr>
      <vt:lpstr>等线</vt:lpstr>
      <vt:lpstr>Times New Roman</vt:lpstr>
      <vt:lpstr>Office Theme</vt:lpstr>
      <vt:lpstr>TRƯỜNG TIỂU HỌC MỸ ĐỨC II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MỸ ĐỨC II</dc:title>
  <dc:creator>Administrator</dc:creator>
  <cp:lastModifiedBy>Admin</cp:lastModifiedBy>
  <cp:revision>5</cp:revision>
  <dcterms:created xsi:type="dcterms:W3CDTF">2025-04-30T08:43:33Z</dcterms:created>
  <dcterms:modified xsi:type="dcterms:W3CDTF">2025-05-04T09:15:57Z</dcterms:modified>
</cp:coreProperties>
</file>