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322" r:id="rId4"/>
    <p:sldId id="380" r:id="rId5"/>
    <p:sldId id="316" r:id="rId6"/>
    <p:sldId id="290" r:id="rId7"/>
    <p:sldId id="317" r:id="rId8"/>
    <p:sldId id="37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3AF1-18B0-40F2-B687-C917A6FF3F29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9BDA-1282-4804-A6BD-3D7B32E764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6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Chăm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vệ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dãy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Trâm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nhắc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xúc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SGK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78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S/78)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9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0E78-1F79-487E-B756-C9E903F19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xử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cắn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cắn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Hải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0E78-1F79-487E-B756-C9E903F19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huống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Bức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Chi. 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rừng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2p. 2p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Bắt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0E78-1F79-487E-B756-C9E903F19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hứng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cực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ràng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nhút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gắng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0E78-1F79-487E-B756-C9E903F19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10922682ce6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10922682ce6_1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7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9412-75CF-4E19-8ED6-E78F94DE6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C49F-84B1-4E4C-94D9-02A2973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EA18-EEC6-4771-AF4D-DDF92045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22BB-B76B-4172-AF8B-D069909B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CECC-C8D9-4669-834B-9D53B131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58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A82E-7076-4C50-A396-ECA3AD86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E2481-FD8C-40BB-B411-BD89D9E1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3FB0-3BA1-456C-8D06-F1FFAE61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1A8B-066D-46AC-9093-58864566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FEF73-5699-425C-ACEA-3F532023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37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8C15A-F145-4454-899C-E1EC60949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927F2-EF90-4EB5-B7AB-D9BE927BB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501C-0F5B-48A1-A0CF-A89CF9D4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A29CA-6D01-47EE-AD42-C8356611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F7F56-D71A-4D80-AC90-9F1ED693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62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20"/>
          <p:cNvSpPr txBox="1">
            <a:spLocks noGrp="1"/>
          </p:cNvSpPr>
          <p:nvPr>
            <p:ph type="title"/>
          </p:nvPr>
        </p:nvSpPr>
        <p:spPr>
          <a:xfrm>
            <a:off x="9601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7" name="Google Shape;2257;p20"/>
          <p:cNvSpPr txBox="1">
            <a:spLocks noGrp="1"/>
          </p:cNvSpPr>
          <p:nvPr>
            <p:ph type="title" idx="2"/>
          </p:nvPr>
        </p:nvSpPr>
        <p:spPr>
          <a:xfrm>
            <a:off x="1250267" y="3664400"/>
            <a:ext cx="2900400" cy="3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8" name="Google Shape;2258;p20"/>
          <p:cNvSpPr txBox="1">
            <a:spLocks noGrp="1"/>
          </p:cNvSpPr>
          <p:nvPr>
            <p:ph type="subTitle" idx="1"/>
          </p:nvPr>
        </p:nvSpPr>
        <p:spPr>
          <a:xfrm>
            <a:off x="1250267" y="4085467"/>
            <a:ext cx="29004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9" name="Google Shape;2259;p20"/>
          <p:cNvSpPr txBox="1">
            <a:spLocks noGrp="1"/>
          </p:cNvSpPr>
          <p:nvPr>
            <p:ph type="title" idx="3"/>
          </p:nvPr>
        </p:nvSpPr>
        <p:spPr>
          <a:xfrm>
            <a:off x="4645896" y="3664400"/>
            <a:ext cx="2900400" cy="3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0" name="Google Shape;2260;p20"/>
          <p:cNvSpPr txBox="1">
            <a:spLocks noGrp="1"/>
          </p:cNvSpPr>
          <p:nvPr>
            <p:ph type="subTitle" idx="4"/>
          </p:nvPr>
        </p:nvSpPr>
        <p:spPr>
          <a:xfrm>
            <a:off x="4645896" y="4085467"/>
            <a:ext cx="29004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1" name="Google Shape;2261;p20"/>
          <p:cNvSpPr txBox="1">
            <a:spLocks noGrp="1"/>
          </p:cNvSpPr>
          <p:nvPr>
            <p:ph type="title" idx="5"/>
          </p:nvPr>
        </p:nvSpPr>
        <p:spPr>
          <a:xfrm>
            <a:off x="8041533" y="3664400"/>
            <a:ext cx="2900400" cy="3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2" name="Google Shape;2262;p20"/>
          <p:cNvSpPr txBox="1">
            <a:spLocks noGrp="1"/>
          </p:cNvSpPr>
          <p:nvPr>
            <p:ph type="subTitle" idx="6"/>
          </p:nvPr>
        </p:nvSpPr>
        <p:spPr>
          <a:xfrm>
            <a:off x="8041533" y="4085467"/>
            <a:ext cx="29004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3" name="Google Shape;2263;p20"/>
          <p:cNvSpPr/>
          <p:nvPr/>
        </p:nvSpPr>
        <p:spPr>
          <a:xfrm>
            <a:off x="-216767" y="2225034"/>
            <a:ext cx="971800" cy="3104100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4" name="Google Shape;2264;p20"/>
          <p:cNvSpPr/>
          <p:nvPr/>
        </p:nvSpPr>
        <p:spPr>
          <a:xfrm>
            <a:off x="-398106" y="1096947"/>
            <a:ext cx="3021844" cy="2787792"/>
          </a:xfrm>
          <a:custGeom>
            <a:avLst/>
            <a:gdLst/>
            <a:ahLst/>
            <a:cxnLst/>
            <a:rect l="l" t="t" r="r" b="b"/>
            <a:pathLst>
              <a:path w="77789" h="71764" extrusionOk="0">
                <a:moveTo>
                  <a:pt x="10089" y="1"/>
                </a:moveTo>
                <a:lnTo>
                  <a:pt x="2283" y="8332"/>
                </a:lnTo>
                <a:lnTo>
                  <a:pt x="4953" y="12075"/>
                </a:lnTo>
                <a:lnTo>
                  <a:pt x="5318" y="18626"/>
                </a:lnTo>
                <a:cubicBezTo>
                  <a:pt x="5159" y="20954"/>
                  <a:pt x="5044" y="23305"/>
                  <a:pt x="4748" y="25611"/>
                </a:cubicBezTo>
                <a:cubicBezTo>
                  <a:pt x="4382" y="28510"/>
                  <a:pt x="2534" y="31431"/>
                  <a:pt x="2876" y="34399"/>
                </a:cubicBezTo>
                <a:cubicBezTo>
                  <a:pt x="2944" y="34992"/>
                  <a:pt x="3104" y="35585"/>
                  <a:pt x="3173" y="36202"/>
                </a:cubicBezTo>
                <a:cubicBezTo>
                  <a:pt x="3310" y="37594"/>
                  <a:pt x="2853" y="39032"/>
                  <a:pt x="2283" y="40310"/>
                </a:cubicBezTo>
                <a:cubicBezTo>
                  <a:pt x="2037" y="40868"/>
                  <a:pt x="1093" y="42037"/>
                  <a:pt x="1179" y="42686"/>
                </a:cubicBezTo>
                <a:lnTo>
                  <a:pt x="1179" y="42686"/>
                </a:lnTo>
                <a:cubicBezTo>
                  <a:pt x="1079" y="42167"/>
                  <a:pt x="0" y="37229"/>
                  <a:pt x="0" y="37229"/>
                </a:cubicBezTo>
                <a:lnTo>
                  <a:pt x="0" y="71763"/>
                </a:lnTo>
                <a:cubicBezTo>
                  <a:pt x="1278" y="71467"/>
                  <a:pt x="2625" y="70942"/>
                  <a:pt x="3926" y="70828"/>
                </a:cubicBezTo>
                <a:cubicBezTo>
                  <a:pt x="3948" y="70825"/>
                  <a:pt x="3972" y="70824"/>
                  <a:pt x="3997" y="70824"/>
                </a:cubicBezTo>
                <a:cubicBezTo>
                  <a:pt x="4655" y="70824"/>
                  <a:pt x="6219" y="71575"/>
                  <a:pt x="6826" y="71575"/>
                </a:cubicBezTo>
                <a:cubicBezTo>
                  <a:pt x="6903" y="71575"/>
                  <a:pt x="6965" y="71563"/>
                  <a:pt x="7007" y="71535"/>
                </a:cubicBezTo>
                <a:cubicBezTo>
                  <a:pt x="7144" y="71421"/>
                  <a:pt x="7236" y="70965"/>
                  <a:pt x="7258" y="70325"/>
                </a:cubicBezTo>
                <a:cubicBezTo>
                  <a:pt x="7350" y="68796"/>
                  <a:pt x="7190" y="66331"/>
                  <a:pt x="7258" y="65760"/>
                </a:cubicBezTo>
                <a:cubicBezTo>
                  <a:pt x="7464" y="63592"/>
                  <a:pt x="7875" y="61424"/>
                  <a:pt x="8445" y="59324"/>
                </a:cubicBezTo>
                <a:cubicBezTo>
                  <a:pt x="9016" y="57269"/>
                  <a:pt x="9769" y="55215"/>
                  <a:pt x="11047" y="53503"/>
                </a:cubicBezTo>
                <a:cubicBezTo>
                  <a:pt x="11938" y="52316"/>
                  <a:pt x="13056" y="51312"/>
                  <a:pt x="14083" y="50239"/>
                </a:cubicBezTo>
                <a:cubicBezTo>
                  <a:pt x="16731" y="47409"/>
                  <a:pt x="18694" y="44008"/>
                  <a:pt x="20041" y="40402"/>
                </a:cubicBezTo>
                <a:cubicBezTo>
                  <a:pt x="20313" y="39608"/>
                  <a:pt x="23240" y="33348"/>
                  <a:pt x="23728" y="33348"/>
                </a:cubicBezTo>
                <a:cubicBezTo>
                  <a:pt x="23732" y="33348"/>
                  <a:pt x="23735" y="33348"/>
                  <a:pt x="23738" y="33349"/>
                </a:cubicBezTo>
                <a:cubicBezTo>
                  <a:pt x="23784" y="33349"/>
                  <a:pt x="39533" y="35996"/>
                  <a:pt x="39533" y="35996"/>
                </a:cubicBezTo>
                <a:lnTo>
                  <a:pt x="53137" y="29080"/>
                </a:lnTo>
                <a:cubicBezTo>
                  <a:pt x="57132" y="26318"/>
                  <a:pt x="60304" y="23693"/>
                  <a:pt x="65326" y="22963"/>
                </a:cubicBezTo>
                <a:cubicBezTo>
                  <a:pt x="68955" y="22438"/>
                  <a:pt x="72744" y="22347"/>
                  <a:pt x="76054" y="20726"/>
                </a:cubicBezTo>
                <a:cubicBezTo>
                  <a:pt x="76602" y="20452"/>
                  <a:pt x="77150" y="20133"/>
                  <a:pt x="77469" y="19608"/>
                </a:cubicBezTo>
                <a:cubicBezTo>
                  <a:pt x="77789" y="19106"/>
                  <a:pt x="77789" y="18352"/>
                  <a:pt x="77309" y="17964"/>
                </a:cubicBezTo>
                <a:cubicBezTo>
                  <a:pt x="74729" y="20053"/>
                  <a:pt x="71395" y="21170"/>
                  <a:pt x="68071" y="21170"/>
                </a:cubicBezTo>
                <a:cubicBezTo>
                  <a:pt x="66455" y="21170"/>
                  <a:pt x="64841" y="20906"/>
                  <a:pt x="63317" y="20361"/>
                </a:cubicBezTo>
                <a:cubicBezTo>
                  <a:pt x="65417" y="18170"/>
                  <a:pt x="68248" y="16640"/>
                  <a:pt x="71238" y="16093"/>
                </a:cubicBezTo>
                <a:cubicBezTo>
                  <a:pt x="71124" y="15796"/>
                  <a:pt x="71010" y="15476"/>
                  <a:pt x="70873" y="15180"/>
                </a:cubicBezTo>
                <a:cubicBezTo>
                  <a:pt x="67106" y="15499"/>
                  <a:pt x="63683" y="17462"/>
                  <a:pt x="60670" y="19745"/>
                </a:cubicBezTo>
                <a:cubicBezTo>
                  <a:pt x="57657" y="22027"/>
                  <a:pt x="54918" y="24652"/>
                  <a:pt x="51699" y="26638"/>
                </a:cubicBezTo>
                <a:cubicBezTo>
                  <a:pt x="47865" y="29035"/>
                  <a:pt x="42729" y="31317"/>
                  <a:pt x="38369" y="32367"/>
                </a:cubicBezTo>
                <a:cubicBezTo>
                  <a:pt x="35790" y="32983"/>
                  <a:pt x="32777" y="32778"/>
                  <a:pt x="30129" y="32983"/>
                </a:cubicBezTo>
                <a:lnTo>
                  <a:pt x="28349" y="31386"/>
                </a:lnTo>
                <a:lnTo>
                  <a:pt x="31910" y="28555"/>
                </a:lnTo>
                <a:lnTo>
                  <a:pt x="34558" y="26592"/>
                </a:lnTo>
                <a:cubicBezTo>
                  <a:pt x="34558" y="26592"/>
                  <a:pt x="34886" y="26641"/>
                  <a:pt x="35304" y="26641"/>
                </a:cubicBezTo>
                <a:cubicBezTo>
                  <a:pt x="35696" y="26641"/>
                  <a:pt x="36167" y="26598"/>
                  <a:pt x="36520" y="26432"/>
                </a:cubicBezTo>
                <a:cubicBezTo>
                  <a:pt x="37228" y="26067"/>
                  <a:pt x="45719" y="20224"/>
                  <a:pt x="45719" y="20224"/>
                </a:cubicBezTo>
                <a:lnTo>
                  <a:pt x="43071" y="18626"/>
                </a:lnTo>
                <a:lnTo>
                  <a:pt x="37479" y="22872"/>
                </a:lnTo>
                <a:lnTo>
                  <a:pt x="29422" y="27482"/>
                </a:lnTo>
                <a:lnTo>
                  <a:pt x="35448" y="14198"/>
                </a:lnTo>
                <a:lnTo>
                  <a:pt x="37479" y="7807"/>
                </a:lnTo>
                <a:lnTo>
                  <a:pt x="36155" y="4977"/>
                </a:lnTo>
                <a:lnTo>
                  <a:pt x="33325" y="4977"/>
                </a:lnTo>
                <a:lnTo>
                  <a:pt x="31910" y="18444"/>
                </a:lnTo>
                <a:lnTo>
                  <a:pt x="27299" y="25017"/>
                </a:lnTo>
                <a:lnTo>
                  <a:pt x="24629" y="29445"/>
                </a:lnTo>
                <a:cubicBezTo>
                  <a:pt x="21593" y="27711"/>
                  <a:pt x="21091" y="26136"/>
                  <a:pt x="20908" y="22598"/>
                </a:cubicBezTo>
                <a:cubicBezTo>
                  <a:pt x="20817" y="20726"/>
                  <a:pt x="20566" y="18877"/>
                  <a:pt x="20337" y="17028"/>
                </a:cubicBezTo>
                <a:cubicBezTo>
                  <a:pt x="20200" y="15796"/>
                  <a:pt x="20041" y="14563"/>
                  <a:pt x="19881" y="13331"/>
                </a:cubicBezTo>
                <a:cubicBezTo>
                  <a:pt x="18877" y="13376"/>
                  <a:pt x="18078" y="14244"/>
                  <a:pt x="17781" y="15225"/>
                </a:cubicBezTo>
                <a:cubicBezTo>
                  <a:pt x="17507" y="16184"/>
                  <a:pt x="17621" y="17211"/>
                  <a:pt x="17758" y="18215"/>
                </a:cubicBezTo>
                <a:cubicBezTo>
                  <a:pt x="16914" y="15636"/>
                  <a:pt x="15749" y="13171"/>
                  <a:pt x="14334" y="10843"/>
                </a:cubicBezTo>
                <a:cubicBezTo>
                  <a:pt x="13764" y="11025"/>
                  <a:pt x="13444" y="11665"/>
                  <a:pt x="13444" y="12258"/>
                </a:cubicBezTo>
                <a:cubicBezTo>
                  <a:pt x="13444" y="12874"/>
                  <a:pt x="13672" y="13445"/>
                  <a:pt x="13901" y="13993"/>
                </a:cubicBezTo>
                <a:cubicBezTo>
                  <a:pt x="15978" y="18946"/>
                  <a:pt x="16799" y="23990"/>
                  <a:pt x="16936" y="29308"/>
                </a:cubicBezTo>
                <a:cubicBezTo>
                  <a:pt x="17051" y="33463"/>
                  <a:pt x="16343" y="37754"/>
                  <a:pt x="14289" y="41429"/>
                </a:cubicBezTo>
                <a:cubicBezTo>
                  <a:pt x="13375" y="43028"/>
                  <a:pt x="11167" y="46061"/>
                  <a:pt x="9315" y="46061"/>
                </a:cubicBezTo>
                <a:cubicBezTo>
                  <a:pt x="8576" y="46061"/>
                  <a:pt x="7893" y="45578"/>
                  <a:pt x="7373" y="44327"/>
                </a:cubicBezTo>
                <a:cubicBezTo>
                  <a:pt x="5866" y="40721"/>
                  <a:pt x="6163" y="36590"/>
                  <a:pt x="7373" y="32869"/>
                </a:cubicBezTo>
                <a:cubicBezTo>
                  <a:pt x="8559" y="29149"/>
                  <a:pt x="10591" y="25771"/>
                  <a:pt x="12531" y="22370"/>
                </a:cubicBezTo>
                <a:cubicBezTo>
                  <a:pt x="12942" y="21662"/>
                  <a:pt x="13353" y="20932"/>
                  <a:pt x="13376" y="20110"/>
                </a:cubicBezTo>
                <a:cubicBezTo>
                  <a:pt x="13398" y="19311"/>
                  <a:pt x="12919" y="18421"/>
                  <a:pt x="12120" y="18284"/>
                </a:cubicBezTo>
                <a:cubicBezTo>
                  <a:pt x="11801" y="20429"/>
                  <a:pt x="11070" y="22507"/>
                  <a:pt x="9997" y="24378"/>
                </a:cubicBezTo>
                <a:cubicBezTo>
                  <a:pt x="10659" y="22210"/>
                  <a:pt x="11116" y="19996"/>
                  <a:pt x="11367" y="17736"/>
                </a:cubicBezTo>
                <a:cubicBezTo>
                  <a:pt x="11435" y="17234"/>
                  <a:pt x="11481" y="16663"/>
                  <a:pt x="11276" y="16184"/>
                </a:cubicBezTo>
                <a:cubicBezTo>
                  <a:pt x="11102" y="15779"/>
                  <a:pt x="10685" y="15440"/>
                  <a:pt x="10257" y="15440"/>
                </a:cubicBezTo>
                <a:cubicBezTo>
                  <a:pt x="10178" y="15440"/>
                  <a:pt x="10099" y="15451"/>
                  <a:pt x="10020" y="15476"/>
                </a:cubicBezTo>
                <a:cubicBezTo>
                  <a:pt x="10431" y="19722"/>
                  <a:pt x="9062" y="24127"/>
                  <a:pt x="6300" y="27391"/>
                </a:cubicBezTo>
                <a:cubicBezTo>
                  <a:pt x="7030" y="24606"/>
                  <a:pt x="7601" y="21799"/>
                  <a:pt x="8035" y="18946"/>
                </a:cubicBezTo>
                <a:cubicBezTo>
                  <a:pt x="8263" y="17508"/>
                  <a:pt x="9290" y="13947"/>
                  <a:pt x="8491" y="12600"/>
                </a:cubicBezTo>
                <a:cubicBezTo>
                  <a:pt x="8491" y="12600"/>
                  <a:pt x="6254" y="8697"/>
                  <a:pt x="6254" y="8697"/>
                </a:cubicBezTo>
                <a:lnTo>
                  <a:pt x="12212" y="1416"/>
                </a:lnTo>
                <a:lnTo>
                  <a:pt x="10089" y="1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5" name="Google Shape;2265;p20"/>
          <p:cNvSpPr/>
          <p:nvPr/>
        </p:nvSpPr>
        <p:spPr>
          <a:xfrm rot="-1658019">
            <a:off x="-1639604" y="-922945"/>
            <a:ext cx="7023919" cy="2645240"/>
          </a:xfrm>
          <a:custGeom>
            <a:avLst/>
            <a:gdLst/>
            <a:ahLst/>
            <a:cxnLst/>
            <a:rect l="l" t="t" r="r" b="b"/>
            <a:pathLst>
              <a:path w="210725" h="79360" extrusionOk="0">
                <a:moveTo>
                  <a:pt x="210724" y="1"/>
                </a:moveTo>
                <a:lnTo>
                  <a:pt x="210724" y="1"/>
                </a:lnTo>
                <a:cubicBezTo>
                  <a:pt x="195819" y="15203"/>
                  <a:pt x="179682" y="29194"/>
                  <a:pt x="162563" y="41794"/>
                </a:cubicBezTo>
                <a:cubicBezTo>
                  <a:pt x="158272" y="44944"/>
                  <a:pt x="153935" y="48003"/>
                  <a:pt x="149530" y="50970"/>
                </a:cubicBezTo>
                <a:cubicBezTo>
                  <a:pt x="145124" y="53914"/>
                  <a:pt x="140673" y="56836"/>
                  <a:pt x="136131" y="59598"/>
                </a:cubicBezTo>
                <a:cubicBezTo>
                  <a:pt x="131612" y="62382"/>
                  <a:pt x="127001" y="65007"/>
                  <a:pt x="122276" y="67336"/>
                </a:cubicBezTo>
                <a:cubicBezTo>
                  <a:pt x="117551" y="69687"/>
                  <a:pt x="112690" y="71764"/>
                  <a:pt x="107668" y="73339"/>
                </a:cubicBezTo>
                <a:cubicBezTo>
                  <a:pt x="102669" y="74936"/>
                  <a:pt x="97511" y="76032"/>
                  <a:pt x="92329" y="76488"/>
                </a:cubicBezTo>
                <a:cubicBezTo>
                  <a:pt x="90734" y="76628"/>
                  <a:pt x="89136" y="76695"/>
                  <a:pt x="87540" y="76695"/>
                </a:cubicBezTo>
                <a:cubicBezTo>
                  <a:pt x="83929" y="76695"/>
                  <a:pt x="80324" y="76352"/>
                  <a:pt x="76762" y="75735"/>
                </a:cubicBezTo>
                <a:cubicBezTo>
                  <a:pt x="75484" y="75530"/>
                  <a:pt x="74229" y="75210"/>
                  <a:pt x="72951" y="74936"/>
                </a:cubicBezTo>
                <a:cubicBezTo>
                  <a:pt x="72312" y="74799"/>
                  <a:pt x="71695" y="74617"/>
                  <a:pt x="71056" y="74457"/>
                </a:cubicBezTo>
                <a:lnTo>
                  <a:pt x="69162" y="73932"/>
                </a:lnTo>
                <a:lnTo>
                  <a:pt x="67313" y="73339"/>
                </a:lnTo>
                <a:cubicBezTo>
                  <a:pt x="66697" y="73133"/>
                  <a:pt x="66057" y="72951"/>
                  <a:pt x="65464" y="72699"/>
                </a:cubicBezTo>
                <a:cubicBezTo>
                  <a:pt x="64231" y="72243"/>
                  <a:pt x="62999" y="71809"/>
                  <a:pt x="61812" y="71284"/>
                </a:cubicBezTo>
                <a:cubicBezTo>
                  <a:pt x="56996" y="69276"/>
                  <a:pt x="52362" y="66811"/>
                  <a:pt x="47957" y="63980"/>
                </a:cubicBezTo>
                <a:cubicBezTo>
                  <a:pt x="39146" y="58320"/>
                  <a:pt x="31294" y="51244"/>
                  <a:pt x="24082" y="43574"/>
                </a:cubicBezTo>
                <a:cubicBezTo>
                  <a:pt x="16846" y="35905"/>
                  <a:pt x="10204" y="27642"/>
                  <a:pt x="3539" y="19357"/>
                </a:cubicBezTo>
                <a:lnTo>
                  <a:pt x="1" y="22233"/>
                </a:lnTo>
                <a:cubicBezTo>
                  <a:pt x="6826" y="30427"/>
                  <a:pt x="13673" y="38667"/>
                  <a:pt x="21206" y="46336"/>
                </a:cubicBezTo>
                <a:cubicBezTo>
                  <a:pt x="28692" y="54028"/>
                  <a:pt x="36909" y="61173"/>
                  <a:pt x="46131" y="66879"/>
                </a:cubicBezTo>
                <a:cubicBezTo>
                  <a:pt x="50742" y="69732"/>
                  <a:pt x="55581" y="72197"/>
                  <a:pt x="60625" y="74183"/>
                </a:cubicBezTo>
                <a:cubicBezTo>
                  <a:pt x="61880" y="74708"/>
                  <a:pt x="63181" y="75142"/>
                  <a:pt x="64460" y="75598"/>
                </a:cubicBezTo>
                <a:cubicBezTo>
                  <a:pt x="65076" y="75826"/>
                  <a:pt x="65738" y="76009"/>
                  <a:pt x="66400" y="76215"/>
                </a:cubicBezTo>
                <a:lnTo>
                  <a:pt x="68340" y="76808"/>
                </a:lnTo>
                <a:lnTo>
                  <a:pt x="70303" y="77310"/>
                </a:lnTo>
                <a:cubicBezTo>
                  <a:pt x="70965" y="77470"/>
                  <a:pt x="71627" y="77675"/>
                  <a:pt x="72289" y="77789"/>
                </a:cubicBezTo>
                <a:cubicBezTo>
                  <a:pt x="73635" y="78041"/>
                  <a:pt x="74959" y="78360"/>
                  <a:pt x="76306" y="78543"/>
                </a:cubicBezTo>
                <a:cubicBezTo>
                  <a:pt x="79669" y="79072"/>
                  <a:pt x="83077" y="79359"/>
                  <a:pt x="86484" y="79359"/>
                </a:cubicBezTo>
                <a:cubicBezTo>
                  <a:pt x="88512" y="79359"/>
                  <a:pt x="90540" y="79258"/>
                  <a:pt x="92558" y="79045"/>
                </a:cubicBezTo>
                <a:cubicBezTo>
                  <a:pt x="97967" y="78474"/>
                  <a:pt x="103263" y="77242"/>
                  <a:pt x="108376" y="75507"/>
                </a:cubicBezTo>
                <a:cubicBezTo>
                  <a:pt x="113488" y="73795"/>
                  <a:pt x="118419" y="71604"/>
                  <a:pt x="123166" y="69139"/>
                </a:cubicBezTo>
                <a:cubicBezTo>
                  <a:pt x="127937" y="66651"/>
                  <a:pt x="132548" y="63935"/>
                  <a:pt x="137044" y="61059"/>
                </a:cubicBezTo>
                <a:cubicBezTo>
                  <a:pt x="141541" y="58183"/>
                  <a:pt x="145969" y="55192"/>
                  <a:pt x="150328" y="52157"/>
                </a:cubicBezTo>
                <a:cubicBezTo>
                  <a:pt x="154711" y="49075"/>
                  <a:pt x="159002" y="45925"/>
                  <a:pt x="163248" y="42707"/>
                </a:cubicBezTo>
                <a:cubicBezTo>
                  <a:pt x="180207" y="29765"/>
                  <a:pt x="196093" y="15477"/>
                  <a:pt x="210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6" name="Google Shape;2266;p20"/>
          <p:cNvSpPr/>
          <p:nvPr/>
        </p:nvSpPr>
        <p:spPr>
          <a:xfrm rot="-1932531">
            <a:off x="-441842" y="-832274"/>
            <a:ext cx="6181020" cy="2315004"/>
          </a:xfrm>
          <a:custGeom>
            <a:avLst/>
            <a:gdLst/>
            <a:ahLst/>
            <a:cxnLst/>
            <a:rect l="l" t="t" r="r" b="b"/>
            <a:pathLst>
              <a:path w="185433" h="69451" extrusionOk="0">
                <a:moveTo>
                  <a:pt x="4200" y="1"/>
                </a:moveTo>
                <a:lnTo>
                  <a:pt x="0" y="1781"/>
                </a:lnTo>
                <a:cubicBezTo>
                  <a:pt x="2420" y="7396"/>
                  <a:pt x="5250" y="12852"/>
                  <a:pt x="8446" y="18079"/>
                </a:cubicBezTo>
                <a:cubicBezTo>
                  <a:pt x="9222" y="19402"/>
                  <a:pt x="10112" y="20681"/>
                  <a:pt x="10934" y="21959"/>
                </a:cubicBezTo>
                <a:cubicBezTo>
                  <a:pt x="11778" y="23237"/>
                  <a:pt x="12668" y="24492"/>
                  <a:pt x="13536" y="25748"/>
                </a:cubicBezTo>
                <a:cubicBezTo>
                  <a:pt x="14471" y="26980"/>
                  <a:pt x="15362" y="28213"/>
                  <a:pt x="16297" y="29423"/>
                </a:cubicBezTo>
                <a:cubicBezTo>
                  <a:pt x="17279" y="30610"/>
                  <a:pt x="18192" y="31842"/>
                  <a:pt x="19219" y="32983"/>
                </a:cubicBezTo>
                <a:cubicBezTo>
                  <a:pt x="23168" y="37663"/>
                  <a:pt x="27505" y="42022"/>
                  <a:pt x="32161" y="46017"/>
                </a:cubicBezTo>
                <a:cubicBezTo>
                  <a:pt x="36840" y="49965"/>
                  <a:pt x="41885" y="53526"/>
                  <a:pt x="47180" y="56585"/>
                </a:cubicBezTo>
                <a:lnTo>
                  <a:pt x="48184" y="57155"/>
                </a:lnTo>
                <a:cubicBezTo>
                  <a:pt x="48504" y="57361"/>
                  <a:pt x="48846" y="57521"/>
                  <a:pt x="49189" y="57703"/>
                </a:cubicBezTo>
                <a:lnTo>
                  <a:pt x="51220" y="58799"/>
                </a:lnTo>
                <a:cubicBezTo>
                  <a:pt x="51882" y="59164"/>
                  <a:pt x="52590" y="59484"/>
                  <a:pt x="53274" y="59826"/>
                </a:cubicBezTo>
                <a:lnTo>
                  <a:pt x="55352" y="60830"/>
                </a:lnTo>
                <a:lnTo>
                  <a:pt x="57451" y="61743"/>
                </a:lnTo>
                <a:cubicBezTo>
                  <a:pt x="58159" y="62040"/>
                  <a:pt x="58844" y="62360"/>
                  <a:pt x="59551" y="62633"/>
                </a:cubicBezTo>
                <a:cubicBezTo>
                  <a:pt x="60989" y="63181"/>
                  <a:pt x="62405" y="63775"/>
                  <a:pt x="63865" y="64254"/>
                </a:cubicBezTo>
                <a:cubicBezTo>
                  <a:pt x="69640" y="66263"/>
                  <a:pt x="75620" y="67746"/>
                  <a:pt x="81669" y="68614"/>
                </a:cubicBezTo>
                <a:cubicBezTo>
                  <a:pt x="85681" y="69172"/>
                  <a:pt x="89732" y="69451"/>
                  <a:pt x="93777" y="69451"/>
                </a:cubicBezTo>
                <a:cubicBezTo>
                  <a:pt x="95855" y="69451"/>
                  <a:pt x="97930" y="69377"/>
                  <a:pt x="99998" y="69230"/>
                </a:cubicBezTo>
                <a:cubicBezTo>
                  <a:pt x="103034" y="68979"/>
                  <a:pt x="106069" y="68659"/>
                  <a:pt x="109082" y="68111"/>
                </a:cubicBezTo>
                <a:cubicBezTo>
                  <a:pt x="110589" y="67883"/>
                  <a:pt x="112072" y="67564"/>
                  <a:pt x="113556" y="67290"/>
                </a:cubicBezTo>
                <a:lnTo>
                  <a:pt x="115793" y="66788"/>
                </a:lnTo>
                <a:lnTo>
                  <a:pt x="116911" y="66537"/>
                </a:lnTo>
                <a:lnTo>
                  <a:pt x="118007" y="66263"/>
                </a:lnTo>
                <a:cubicBezTo>
                  <a:pt x="123919" y="64825"/>
                  <a:pt x="129694" y="62999"/>
                  <a:pt x="135400" y="61013"/>
                </a:cubicBezTo>
                <a:cubicBezTo>
                  <a:pt x="141106" y="59050"/>
                  <a:pt x="146767" y="56927"/>
                  <a:pt x="152405" y="54827"/>
                </a:cubicBezTo>
                <a:cubicBezTo>
                  <a:pt x="163703" y="50627"/>
                  <a:pt x="175002" y="46154"/>
                  <a:pt x="185433" y="39922"/>
                </a:cubicBezTo>
                <a:lnTo>
                  <a:pt x="184840" y="38941"/>
                </a:lnTo>
                <a:cubicBezTo>
                  <a:pt x="174454" y="44944"/>
                  <a:pt x="163155" y="49212"/>
                  <a:pt x="151811" y="53229"/>
                </a:cubicBezTo>
                <a:cubicBezTo>
                  <a:pt x="140467" y="57224"/>
                  <a:pt x="129146" y="61378"/>
                  <a:pt x="117482" y="64049"/>
                </a:cubicBezTo>
                <a:lnTo>
                  <a:pt x="116386" y="64300"/>
                </a:lnTo>
                <a:lnTo>
                  <a:pt x="115291" y="64528"/>
                </a:lnTo>
                <a:lnTo>
                  <a:pt x="113100" y="64984"/>
                </a:lnTo>
                <a:cubicBezTo>
                  <a:pt x="111639" y="65236"/>
                  <a:pt x="110178" y="65532"/>
                  <a:pt x="108694" y="65738"/>
                </a:cubicBezTo>
                <a:cubicBezTo>
                  <a:pt x="105750" y="66194"/>
                  <a:pt x="102783" y="66491"/>
                  <a:pt x="99815" y="66674"/>
                </a:cubicBezTo>
                <a:cubicBezTo>
                  <a:pt x="98283" y="66756"/>
                  <a:pt x="96747" y="66798"/>
                  <a:pt x="95211" y="66798"/>
                </a:cubicBezTo>
                <a:cubicBezTo>
                  <a:pt x="90822" y="66798"/>
                  <a:pt x="86431" y="66460"/>
                  <a:pt x="82103" y="65783"/>
                </a:cubicBezTo>
                <a:cubicBezTo>
                  <a:pt x="76237" y="64870"/>
                  <a:pt x="70485" y="63341"/>
                  <a:pt x="64915" y="61287"/>
                </a:cubicBezTo>
                <a:cubicBezTo>
                  <a:pt x="63523" y="60807"/>
                  <a:pt x="62153" y="60214"/>
                  <a:pt x="60784" y="59666"/>
                </a:cubicBezTo>
                <a:cubicBezTo>
                  <a:pt x="60099" y="59392"/>
                  <a:pt x="59437" y="59073"/>
                  <a:pt x="58753" y="58776"/>
                </a:cubicBezTo>
                <a:lnTo>
                  <a:pt x="56744" y="57840"/>
                </a:lnTo>
                <a:lnTo>
                  <a:pt x="54758" y="56859"/>
                </a:lnTo>
                <a:cubicBezTo>
                  <a:pt x="54096" y="56516"/>
                  <a:pt x="53411" y="56197"/>
                  <a:pt x="52772" y="55832"/>
                </a:cubicBezTo>
                <a:lnTo>
                  <a:pt x="50832" y="54759"/>
                </a:lnTo>
                <a:cubicBezTo>
                  <a:pt x="50513" y="54576"/>
                  <a:pt x="50193" y="54394"/>
                  <a:pt x="49873" y="54211"/>
                </a:cubicBezTo>
                <a:lnTo>
                  <a:pt x="48915" y="53640"/>
                </a:lnTo>
                <a:cubicBezTo>
                  <a:pt x="43848" y="50582"/>
                  <a:pt x="39054" y="47089"/>
                  <a:pt x="34581" y="43186"/>
                </a:cubicBezTo>
                <a:cubicBezTo>
                  <a:pt x="30152" y="39283"/>
                  <a:pt x="26044" y="34992"/>
                  <a:pt x="22278" y="30427"/>
                </a:cubicBezTo>
                <a:cubicBezTo>
                  <a:pt x="21319" y="29309"/>
                  <a:pt x="20452" y="28099"/>
                  <a:pt x="19539" y="26935"/>
                </a:cubicBezTo>
                <a:cubicBezTo>
                  <a:pt x="18626" y="25771"/>
                  <a:pt x="17781" y="24538"/>
                  <a:pt x="16914" y="23351"/>
                </a:cubicBezTo>
                <a:cubicBezTo>
                  <a:pt x="16092" y="22119"/>
                  <a:pt x="15247" y="20909"/>
                  <a:pt x="14449" y="19653"/>
                </a:cubicBezTo>
                <a:cubicBezTo>
                  <a:pt x="13673" y="18398"/>
                  <a:pt x="12851" y="17166"/>
                  <a:pt x="12120" y="15887"/>
                </a:cubicBezTo>
                <a:cubicBezTo>
                  <a:pt x="9107" y="10774"/>
                  <a:pt x="6460" y="5479"/>
                  <a:pt x="42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7" name="Google Shape;2267;p20"/>
          <p:cNvSpPr/>
          <p:nvPr/>
        </p:nvSpPr>
        <p:spPr>
          <a:xfrm>
            <a:off x="-1399433" y="-958166"/>
            <a:ext cx="3577445" cy="7793215"/>
          </a:xfrm>
          <a:custGeom>
            <a:avLst/>
            <a:gdLst/>
            <a:ahLst/>
            <a:cxnLst/>
            <a:rect l="l" t="t" r="r" b="b"/>
            <a:pathLst>
              <a:path w="115725" h="126616" extrusionOk="0">
                <a:moveTo>
                  <a:pt x="0" y="120235"/>
                </a:moveTo>
                <a:cubicBezTo>
                  <a:pt x="1" y="120235"/>
                  <a:pt x="1" y="120235"/>
                  <a:pt x="2" y="120236"/>
                </a:cubicBezTo>
                <a:lnTo>
                  <a:pt x="2" y="120236"/>
                </a:lnTo>
                <a:cubicBezTo>
                  <a:pt x="1" y="120235"/>
                  <a:pt x="1" y="120235"/>
                  <a:pt x="0" y="120235"/>
                </a:cubicBezTo>
                <a:close/>
                <a:moveTo>
                  <a:pt x="45586" y="1"/>
                </a:moveTo>
                <a:cubicBezTo>
                  <a:pt x="45259" y="1"/>
                  <a:pt x="44932" y="44"/>
                  <a:pt x="44624" y="129"/>
                </a:cubicBezTo>
                <a:cubicBezTo>
                  <a:pt x="43300" y="494"/>
                  <a:pt x="42227" y="1453"/>
                  <a:pt x="41200" y="2389"/>
                </a:cubicBezTo>
                <a:cubicBezTo>
                  <a:pt x="38986" y="4397"/>
                  <a:pt x="36749" y="6474"/>
                  <a:pt x="35243" y="9031"/>
                </a:cubicBezTo>
                <a:cubicBezTo>
                  <a:pt x="36521" y="6474"/>
                  <a:pt x="38096" y="4055"/>
                  <a:pt x="39922" y="1841"/>
                </a:cubicBezTo>
                <a:cubicBezTo>
                  <a:pt x="39836" y="1831"/>
                  <a:pt x="39752" y="1826"/>
                  <a:pt x="39669" y="1826"/>
                </a:cubicBezTo>
                <a:cubicBezTo>
                  <a:pt x="38219" y="1826"/>
                  <a:pt x="37115" y="3283"/>
                  <a:pt x="36338" y="4557"/>
                </a:cubicBezTo>
                <a:cubicBezTo>
                  <a:pt x="32275" y="11336"/>
                  <a:pt x="28053" y="18617"/>
                  <a:pt x="28349" y="26538"/>
                </a:cubicBezTo>
                <a:cubicBezTo>
                  <a:pt x="27414" y="22680"/>
                  <a:pt x="27665" y="18868"/>
                  <a:pt x="28053" y="15011"/>
                </a:cubicBezTo>
                <a:cubicBezTo>
                  <a:pt x="28166" y="13964"/>
                  <a:pt x="30072" y="3666"/>
                  <a:pt x="30830" y="3666"/>
                </a:cubicBezTo>
                <a:cubicBezTo>
                  <a:pt x="30832" y="3666"/>
                  <a:pt x="30835" y="3667"/>
                  <a:pt x="30837" y="3667"/>
                </a:cubicBezTo>
                <a:cubicBezTo>
                  <a:pt x="30462" y="3625"/>
                  <a:pt x="30084" y="3604"/>
                  <a:pt x="29707" y="3604"/>
                </a:cubicBezTo>
                <a:cubicBezTo>
                  <a:pt x="28844" y="3604"/>
                  <a:pt x="27981" y="3711"/>
                  <a:pt x="27140" y="3918"/>
                </a:cubicBezTo>
                <a:cubicBezTo>
                  <a:pt x="25428" y="8346"/>
                  <a:pt x="24697" y="13162"/>
                  <a:pt x="25040" y="17887"/>
                </a:cubicBezTo>
                <a:cubicBezTo>
                  <a:pt x="24104" y="14098"/>
                  <a:pt x="23739" y="10172"/>
                  <a:pt x="23967" y="6269"/>
                </a:cubicBezTo>
                <a:lnTo>
                  <a:pt x="23967" y="6269"/>
                </a:lnTo>
                <a:cubicBezTo>
                  <a:pt x="22871" y="6406"/>
                  <a:pt x="22118" y="7547"/>
                  <a:pt x="22027" y="8643"/>
                </a:cubicBezTo>
                <a:cubicBezTo>
                  <a:pt x="21913" y="9738"/>
                  <a:pt x="22278" y="10834"/>
                  <a:pt x="22552" y="11907"/>
                </a:cubicBezTo>
                <a:cubicBezTo>
                  <a:pt x="23145" y="14258"/>
                  <a:pt x="23305" y="16746"/>
                  <a:pt x="23008" y="19165"/>
                </a:cubicBezTo>
                <a:cubicBezTo>
                  <a:pt x="22849" y="20626"/>
                  <a:pt x="22506" y="22087"/>
                  <a:pt x="22575" y="23548"/>
                </a:cubicBezTo>
                <a:cubicBezTo>
                  <a:pt x="22803" y="27884"/>
                  <a:pt x="25998" y="32153"/>
                  <a:pt x="27665" y="36056"/>
                </a:cubicBezTo>
                <a:cubicBezTo>
                  <a:pt x="30016" y="41602"/>
                  <a:pt x="30472" y="47834"/>
                  <a:pt x="29742" y="53768"/>
                </a:cubicBezTo>
                <a:cubicBezTo>
                  <a:pt x="27893" y="69061"/>
                  <a:pt x="18968" y="81843"/>
                  <a:pt x="12280" y="95379"/>
                </a:cubicBezTo>
                <a:cubicBezTo>
                  <a:pt x="11371" y="97219"/>
                  <a:pt x="1458" y="120237"/>
                  <a:pt x="19" y="120237"/>
                </a:cubicBezTo>
                <a:cubicBezTo>
                  <a:pt x="13" y="120237"/>
                  <a:pt x="7" y="120236"/>
                  <a:pt x="2" y="120236"/>
                </a:cubicBezTo>
                <a:lnTo>
                  <a:pt x="2" y="120236"/>
                </a:lnTo>
                <a:cubicBezTo>
                  <a:pt x="2672" y="120623"/>
                  <a:pt x="5319" y="121011"/>
                  <a:pt x="7989" y="121399"/>
                </a:cubicBezTo>
                <a:cubicBezTo>
                  <a:pt x="14631" y="122358"/>
                  <a:pt x="21274" y="123340"/>
                  <a:pt x="27916" y="124298"/>
                </a:cubicBezTo>
                <a:cubicBezTo>
                  <a:pt x="31362" y="124800"/>
                  <a:pt x="34832" y="125303"/>
                  <a:pt x="38301" y="125805"/>
                </a:cubicBezTo>
                <a:cubicBezTo>
                  <a:pt x="39511" y="125987"/>
                  <a:pt x="40721" y="126170"/>
                  <a:pt x="41931" y="126353"/>
                </a:cubicBezTo>
                <a:cubicBezTo>
                  <a:pt x="42507" y="126426"/>
                  <a:pt x="43007" y="126615"/>
                  <a:pt x="43517" y="126615"/>
                </a:cubicBezTo>
                <a:cubicBezTo>
                  <a:pt x="43794" y="126615"/>
                  <a:pt x="44075" y="126559"/>
                  <a:pt x="44373" y="126398"/>
                </a:cubicBezTo>
                <a:cubicBezTo>
                  <a:pt x="44761" y="126193"/>
                  <a:pt x="45103" y="125828"/>
                  <a:pt x="45195" y="125394"/>
                </a:cubicBezTo>
                <a:cubicBezTo>
                  <a:pt x="45263" y="125074"/>
                  <a:pt x="45195" y="124732"/>
                  <a:pt x="45240" y="124412"/>
                </a:cubicBezTo>
                <a:cubicBezTo>
                  <a:pt x="45332" y="123636"/>
                  <a:pt x="45993" y="123089"/>
                  <a:pt x="46633" y="122632"/>
                </a:cubicBezTo>
                <a:cubicBezTo>
                  <a:pt x="46861" y="122472"/>
                  <a:pt x="47112" y="122290"/>
                  <a:pt x="47294" y="122039"/>
                </a:cubicBezTo>
                <a:cubicBezTo>
                  <a:pt x="47934" y="121080"/>
                  <a:pt x="47066" y="119573"/>
                  <a:pt x="46769" y="118638"/>
                </a:cubicBezTo>
                <a:cubicBezTo>
                  <a:pt x="46381" y="117405"/>
                  <a:pt x="46016" y="116150"/>
                  <a:pt x="45674" y="114917"/>
                </a:cubicBezTo>
                <a:cubicBezTo>
                  <a:pt x="43642" y="107750"/>
                  <a:pt x="44030" y="101815"/>
                  <a:pt x="45537" y="94443"/>
                </a:cubicBezTo>
                <a:cubicBezTo>
                  <a:pt x="46450" y="89969"/>
                  <a:pt x="47431" y="85450"/>
                  <a:pt x="49554" y="81387"/>
                </a:cubicBezTo>
                <a:cubicBezTo>
                  <a:pt x="52499" y="75749"/>
                  <a:pt x="57041" y="74037"/>
                  <a:pt x="62496" y="71366"/>
                </a:cubicBezTo>
                <a:cubicBezTo>
                  <a:pt x="63318" y="70978"/>
                  <a:pt x="64140" y="70545"/>
                  <a:pt x="64710" y="69860"/>
                </a:cubicBezTo>
                <a:cubicBezTo>
                  <a:pt x="65304" y="69198"/>
                  <a:pt x="65555" y="68148"/>
                  <a:pt x="65121" y="67372"/>
                </a:cubicBezTo>
                <a:lnTo>
                  <a:pt x="65121" y="67372"/>
                </a:lnTo>
                <a:cubicBezTo>
                  <a:pt x="64003" y="68445"/>
                  <a:pt x="62679" y="69289"/>
                  <a:pt x="61241" y="69860"/>
                </a:cubicBezTo>
                <a:cubicBezTo>
                  <a:pt x="62519" y="67806"/>
                  <a:pt x="63797" y="65774"/>
                  <a:pt x="65075" y="63720"/>
                </a:cubicBezTo>
                <a:lnTo>
                  <a:pt x="63409" y="62990"/>
                </a:lnTo>
                <a:cubicBezTo>
                  <a:pt x="61127" y="70065"/>
                  <a:pt x="53594" y="70339"/>
                  <a:pt x="49874" y="75840"/>
                </a:cubicBezTo>
                <a:cubicBezTo>
                  <a:pt x="50992" y="69769"/>
                  <a:pt x="54758" y="64245"/>
                  <a:pt x="59985" y="61004"/>
                </a:cubicBezTo>
                <a:cubicBezTo>
                  <a:pt x="68362" y="55800"/>
                  <a:pt x="78930" y="55549"/>
                  <a:pt x="87672" y="50915"/>
                </a:cubicBezTo>
                <a:cubicBezTo>
                  <a:pt x="97236" y="45848"/>
                  <a:pt x="104883" y="37517"/>
                  <a:pt x="112278" y="29733"/>
                </a:cubicBezTo>
                <a:cubicBezTo>
                  <a:pt x="113944" y="27998"/>
                  <a:pt x="115725" y="25556"/>
                  <a:pt x="114629" y="23411"/>
                </a:cubicBezTo>
                <a:lnTo>
                  <a:pt x="114629" y="23411"/>
                </a:lnTo>
                <a:cubicBezTo>
                  <a:pt x="112164" y="27474"/>
                  <a:pt x="108854" y="31057"/>
                  <a:pt x="104974" y="33842"/>
                </a:cubicBezTo>
                <a:cubicBezTo>
                  <a:pt x="107599" y="29254"/>
                  <a:pt x="109448" y="24232"/>
                  <a:pt x="110452" y="19074"/>
                </a:cubicBezTo>
                <a:cubicBezTo>
                  <a:pt x="109516" y="18960"/>
                  <a:pt x="108558" y="18868"/>
                  <a:pt x="107622" y="18777"/>
                </a:cubicBezTo>
                <a:cubicBezTo>
                  <a:pt x="106869" y="28295"/>
                  <a:pt x="101048" y="36969"/>
                  <a:pt x="93333" y="42607"/>
                </a:cubicBezTo>
                <a:cubicBezTo>
                  <a:pt x="88380" y="46213"/>
                  <a:pt x="82719" y="48678"/>
                  <a:pt x="76853" y="50322"/>
                </a:cubicBezTo>
                <a:cubicBezTo>
                  <a:pt x="75891" y="50584"/>
                  <a:pt x="72071" y="51893"/>
                  <a:pt x="70073" y="51893"/>
                </a:cubicBezTo>
                <a:cubicBezTo>
                  <a:pt x="69465" y="51893"/>
                  <a:pt x="69026" y="51772"/>
                  <a:pt x="68887" y="51463"/>
                </a:cubicBezTo>
                <a:cubicBezTo>
                  <a:pt x="68339" y="50230"/>
                  <a:pt x="72128" y="45757"/>
                  <a:pt x="72813" y="44638"/>
                </a:cubicBezTo>
                <a:cubicBezTo>
                  <a:pt x="78862" y="34686"/>
                  <a:pt x="83724" y="24050"/>
                  <a:pt x="85801" y="12546"/>
                </a:cubicBezTo>
                <a:cubicBezTo>
                  <a:pt x="86006" y="11450"/>
                  <a:pt x="86143" y="10218"/>
                  <a:pt x="85436" y="9373"/>
                </a:cubicBezTo>
                <a:cubicBezTo>
                  <a:pt x="85002" y="8871"/>
                  <a:pt x="84363" y="8620"/>
                  <a:pt x="83746" y="8414"/>
                </a:cubicBezTo>
                <a:cubicBezTo>
                  <a:pt x="79273" y="6839"/>
                  <a:pt x="74594" y="5881"/>
                  <a:pt x="69869" y="5607"/>
                </a:cubicBezTo>
                <a:cubicBezTo>
                  <a:pt x="69770" y="5602"/>
                  <a:pt x="69668" y="5598"/>
                  <a:pt x="69567" y="5598"/>
                </a:cubicBezTo>
                <a:cubicBezTo>
                  <a:pt x="69203" y="5598"/>
                  <a:pt x="68841" y="5649"/>
                  <a:pt x="68590" y="5881"/>
                </a:cubicBezTo>
                <a:cubicBezTo>
                  <a:pt x="68225" y="6223"/>
                  <a:pt x="68225" y="6817"/>
                  <a:pt x="68271" y="7319"/>
                </a:cubicBezTo>
                <a:cubicBezTo>
                  <a:pt x="69298" y="22201"/>
                  <a:pt x="61789" y="36261"/>
                  <a:pt x="53777" y="48838"/>
                </a:cubicBezTo>
                <a:cubicBezTo>
                  <a:pt x="55055" y="40781"/>
                  <a:pt x="55420" y="32564"/>
                  <a:pt x="54895" y="24415"/>
                </a:cubicBezTo>
                <a:cubicBezTo>
                  <a:pt x="54827" y="23593"/>
                  <a:pt x="54736" y="22680"/>
                  <a:pt x="54188" y="22064"/>
                </a:cubicBezTo>
                <a:cubicBezTo>
                  <a:pt x="53902" y="21756"/>
                  <a:pt x="53457" y="21585"/>
                  <a:pt x="53041" y="21585"/>
                </a:cubicBezTo>
                <a:cubicBezTo>
                  <a:pt x="52624" y="21585"/>
                  <a:pt x="52236" y="21756"/>
                  <a:pt x="52065" y="22132"/>
                </a:cubicBezTo>
                <a:cubicBezTo>
                  <a:pt x="53731" y="29231"/>
                  <a:pt x="53320" y="36786"/>
                  <a:pt x="51015" y="43702"/>
                </a:cubicBezTo>
                <a:cubicBezTo>
                  <a:pt x="49714" y="47628"/>
                  <a:pt x="47956" y="50641"/>
                  <a:pt x="45423" y="53860"/>
                </a:cubicBezTo>
                <a:cubicBezTo>
                  <a:pt x="43391" y="56416"/>
                  <a:pt x="40219" y="60182"/>
                  <a:pt x="40013" y="63629"/>
                </a:cubicBezTo>
                <a:cubicBezTo>
                  <a:pt x="40013" y="59771"/>
                  <a:pt x="38918" y="56256"/>
                  <a:pt x="39876" y="52422"/>
                </a:cubicBezTo>
                <a:cubicBezTo>
                  <a:pt x="41063" y="47651"/>
                  <a:pt x="43026" y="43246"/>
                  <a:pt x="43277" y="38270"/>
                </a:cubicBezTo>
                <a:cubicBezTo>
                  <a:pt x="43437" y="34960"/>
                  <a:pt x="43323" y="31628"/>
                  <a:pt x="44053" y="28387"/>
                </a:cubicBezTo>
                <a:cubicBezTo>
                  <a:pt x="44807" y="25168"/>
                  <a:pt x="46564" y="21995"/>
                  <a:pt x="49509" y="20489"/>
                </a:cubicBezTo>
                <a:cubicBezTo>
                  <a:pt x="49393" y="19853"/>
                  <a:pt x="48707" y="19493"/>
                  <a:pt x="48057" y="19493"/>
                </a:cubicBezTo>
                <a:cubicBezTo>
                  <a:pt x="47937" y="19493"/>
                  <a:pt x="47819" y="19505"/>
                  <a:pt x="47705" y="19530"/>
                </a:cubicBezTo>
                <a:cubicBezTo>
                  <a:pt x="46952" y="19713"/>
                  <a:pt x="46381" y="20284"/>
                  <a:pt x="45879" y="20877"/>
                </a:cubicBezTo>
                <a:cubicBezTo>
                  <a:pt x="43323" y="23867"/>
                  <a:pt x="41999" y="27884"/>
                  <a:pt x="42273" y="31833"/>
                </a:cubicBezTo>
                <a:cubicBezTo>
                  <a:pt x="40812" y="27405"/>
                  <a:pt x="40401" y="22657"/>
                  <a:pt x="41109" y="18047"/>
                </a:cubicBezTo>
                <a:lnTo>
                  <a:pt x="41109" y="18047"/>
                </a:lnTo>
                <a:cubicBezTo>
                  <a:pt x="39808" y="18960"/>
                  <a:pt x="39214" y="20649"/>
                  <a:pt x="39191" y="22247"/>
                </a:cubicBezTo>
                <a:cubicBezTo>
                  <a:pt x="39169" y="23821"/>
                  <a:pt x="39625" y="25374"/>
                  <a:pt x="40036" y="26926"/>
                </a:cubicBezTo>
                <a:cubicBezTo>
                  <a:pt x="42159" y="34892"/>
                  <a:pt x="41748" y="41899"/>
                  <a:pt x="37343" y="48998"/>
                </a:cubicBezTo>
                <a:cubicBezTo>
                  <a:pt x="37525" y="45346"/>
                  <a:pt x="36749" y="41671"/>
                  <a:pt x="35129" y="38407"/>
                </a:cubicBezTo>
                <a:cubicBezTo>
                  <a:pt x="34307" y="36763"/>
                  <a:pt x="33280" y="35234"/>
                  <a:pt x="32527" y="33545"/>
                </a:cubicBezTo>
                <a:cubicBezTo>
                  <a:pt x="30267" y="28409"/>
                  <a:pt x="32002" y="23685"/>
                  <a:pt x="33371" y="18663"/>
                </a:cubicBezTo>
                <a:cubicBezTo>
                  <a:pt x="34832" y="13322"/>
                  <a:pt x="37868" y="8414"/>
                  <a:pt x="42045" y="4762"/>
                </a:cubicBezTo>
                <a:cubicBezTo>
                  <a:pt x="43825" y="3210"/>
                  <a:pt x="45856" y="1864"/>
                  <a:pt x="48185" y="1430"/>
                </a:cubicBezTo>
                <a:cubicBezTo>
                  <a:pt x="47747" y="467"/>
                  <a:pt x="46664" y="1"/>
                  <a:pt x="45586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8" name="Google Shape;2268;p20"/>
          <p:cNvSpPr/>
          <p:nvPr/>
        </p:nvSpPr>
        <p:spPr>
          <a:xfrm flipH="1">
            <a:off x="-1878616" y="-1411266"/>
            <a:ext cx="5077616" cy="468718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9" name="Google Shape;2269;p20"/>
          <p:cNvSpPr/>
          <p:nvPr/>
        </p:nvSpPr>
        <p:spPr>
          <a:xfrm flipH="1">
            <a:off x="4106289" y="5213790"/>
            <a:ext cx="2293375" cy="1861949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0" name="Google Shape;2270;p20"/>
          <p:cNvSpPr/>
          <p:nvPr/>
        </p:nvSpPr>
        <p:spPr>
          <a:xfrm flipH="1">
            <a:off x="8612655" y="4986741"/>
            <a:ext cx="2293375" cy="1861949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1" name="Google Shape;2271;p20"/>
          <p:cNvSpPr/>
          <p:nvPr/>
        </p:nvSpPr>
        <p:spPr>
          <a:xfrm>
            <a:off x="1446422" y="5104090"/>
            <a:ext cx="2293375" cy="1861949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2" name="Google Shape;2272;p20"/>
          <p:cNvSpPr/>
          <p:nvPr/>
        </p:nvSpPr>
        <p:spPr>
          <a:xfrm flipH="1">
            <a:off x="524985" y="6027702"/>
            <a:ext cx="11489159" cy="1723067"/>
          </a:xfrm>
          <a:custGeom>
            <a:avLst/>
            <a:gdLst/>
            <a:ahLst/>
            <a:cxnLst/>
            <a:rect l="l" t="t" r="r" b="b"/>
            <a:pathLst>
              <a:path w="180175" h="51692" extrusionOk="0">
                <a:moveTo>
                  <a:pt x="40686" y="0"/>
                </a:moveTo>
                <a:cubicBezTo>
                  <a:pt x="21471" y="0"/>
                  <a:pt x="3881" y="3158"/>
                  <a:pt x="3881" y="3158"/>
                </a:cubicBezTo>
                <a:cubicBezTo>
                  <a:pt x="3881" y="3158"/>
                  <a:pt x="1" y="35729"/>
                  <a:pt x="17371" y="46366"/>
                </a:cubicBezTo>
                <a:cubicBezTo>
                  <a:pt x="24008" y="50435"/>
                  <a:pt x="46973" y="51692"/>
                  <a:pt x="72800" y="51692"/>
                </a:cubicBezTo>
                <a:cubicBezTo>
                  <a:pt x="114479" y="51692"/>
                  <a:pt x="163612" y="48420"/>
                  <a:pt x="163612" y="48420"/>
                </a:cubicBezTo>
                <a:cubicBezTo>
                  <a:pt x="163612" y="48420"/>
                  <a:pt x="180175" y="23820"/>
                  <a:pt x="159476" y="23820"/>
                </a:cubicBezTo>
                <a:cubicBezTo>
                  <a:pt x="159159" y="23820"/>
                  <a:pt x="158834" y="23826"/>
                  <a:pt x="158499" y="23837"/>
                </a:cubicBezTo>
                <a:cubicBezTo>
                  <a:pt x="157518" y="23872"/>
                  <a:pt x="156509" y="23888"/>
                  <a:pt x="155474" y="23888"/>
                </a:cubicBezTo>
                <a:cubicBezTo>
                  <a:pt x="133115" y="23888"/>
                  <a:pt x="98608" y="16005"/>
                  <a:pt x="75484" y="5577"/>
                </a:cubicBezTo>
                <a:cubicBezTo>
                  <a:pt x="66032" y="1302"/>
                  <a:pt x="53024" y="0"/>
                  <a:pt x="40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3" name="Google Shape;2273;p20"/>
          <p:cNvSpPr/>
          <p:nvPr/>
        </p:nvSpPr>
        <p:spPr>
          <a:xfrm flipH="1">
            <a:off x="-991100" y="5583933"/>
            <a:ext cx="13542808" cy="18504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4" name="Google Shape;2274;p20"/>
          <p:cNvSpPr/>
          <p:nvPr/>
        </p:nvSpPr>
        <p:spPr>
          <a:xfrm>
            <a:off x="10726322" y="4973090"/>
            <a:ext cx="2293375" cy="1861949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5" name="Google Shape;2275;p20"/>
          <p:cNvSpPr/>
          <p:nvPr/>
        </p:nvSpPr>
        <p:spPr>
          <a:xfrm flipH="1">
            <a:off x="11241017" y="3408334"/>
            <a:ext cx="971800" cy="3104100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6" name="Google Shape;2276;p20"/>
          <p:cNvSpPr/>
          <p:nvPr/>
        </p:nvSpPr>
        <p:spPr>
          <a:xfrm>
            <a:off x="12427509" y="2093121"/>
            <a:ext cx="479035" cy="4632332"/>
          </a:xfrm>
          <a:custGeom>
            <a:avLst/>
            <a:gdLst/>
            <a:ahLst/>
            <a:cxnLst/>
            <a:rect l="l" t="t" r="r" b="b"/>
            <a:pathLst>
              <a:path w="9246" h="89410" extrusionOk="0">
                <a:moveTo>
                  <a:pt x="6483" y="0"/>
                </a:moveTo>
                <a:cubicBezTo>
                  <a:pt x="6483" y="0"/>
                  <a:pt x="1" y="43414"/>
                  <a:pt x="2078" y="88060"/>
                </a:cubicBezTo>
                <a:cubicBezTo>
                  <a:pt x="3029" y="89072"/>
                  <a:pt x="3970" y="89410"/>
                  <a:pt x="4802" y="89410"/>
                </a:cubicBezTo>
                <a:cubicBezTo>
                  <a:pt x="6465" y="89410"/>
                  <a:pt x="7693" y="88060"/>
                  <a:pt x="7693" y="88060"/>
                </a:cubicBezTo>
                <a:cubicBezTo>
                  <a:pt x="7693" y="88060"/>
                  <a:pt x="2124" y="59894"/>
                  <a:pt x="9245" y="1324"/>
                </a:cubicBezTo>
                <a:lnTo>
                  <a:pt x="6483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7" name="Google Shape;2277;p20"/>
          <p:cNvSpPr/>
          <p:nvPr/>
        </p:nvSpPr>
        <p:spPr>
          <a:xfrm flipH="1">
            <a:off x="11717667" y="3395734"/>
            <a:ext cx="1026400" cy="3608700"/>
          </a:xfrm>
          <a:custGeom>
            <a:avLst/>
            <a:gdLst/>
            <a:ahLst/>
            <a:cxnLst/>
            <a:rect l="l" t="t" r="r" b="b"/>
            <a:pathLst>
              <a:path w="30792" h="108261" extrusionOk="0">
                <a:moveTo>
                  <a:pt x="26204" y="0"/>
                </a:moveTo>
                <a:cubicBezTo>
                  <a:pt x="26204" y="0"/>
                  <a:pt x="22894" y="23739"/>
                  <a:pt x="22210" y="34809"/>
                </a:cubicBezTo>
                <a:cubicBezTo>
                  <a:pt x="21852" y="40575"/>
                  <a:pt x="21090" y="43071"/>
                  <a:pt x="19824" y="43071"/>
                </a:cubicBezTo>
                <a:cubicBezTo>
                  <a:pt x="18664" y="43071"/>
                  <a:pt x="17081" y="40978"/>
                  <a:pt x="14997" y="37388"/>
                </a:cubicBezTo>
                <a:cubicBezTo>
                  <a:pt x="5844" y="21616"/>
                  <a:pt x="2580" y="1940"/>
                  <a:pt x="2580" y="1940"/>
                </a:cubicBezTo>
                <a:lnTo>
                  <a:pt x="1" y="2465"/>
                </a:lnTo>
                <a:cubicBezTo>
                  <a:pt x="1" y="2465"/>
                  <a:pt x="4543" y="26135"/>
                  <a:pt x="12258" y="38803"/>
                </a:cubicBezTo>
                <a:cubicBezTo>
                  <a:pt x="19973" y="51494"/>
                  <a:pt x="18717" y="44327"/>
                  <a:pt x="18375" y="54233"/>
                </a:cubicBezTo>
                <a:cubicBezTo>
                  <a:pt x="18010" y="64162"/>
                  <a:pt x="17416" y="95045"/>
                  <a:pt x="26729" y="108260"/>
                </a:cubicBezTo>
                <a:cubicBezTo>
                  <a:pt x="30449" y="103924"/>
                  <a:pt x="30792" y="99039"/>
                  <a:pt x="30792" y="99039"/>
                </a:cubicBezTo>
                <a:cubicBezTo>
                  <a:pt x="30792" y="99039"/>
                  <a:pt x="21205" y="81874"/>
                  <a:pt x="23305" y="64459"/>
                </a:cubicBezTo>
                <a:cubicBezTo>
                  <a:pt x="25405" y="47043"/>
                  <a:pt x="26455" y="4040"/>
                  <a:pt x="27688" y="2214"/>
                </a:cubicBezTo>
                <a:cubicBezTo>
                  <a:pt x="28920" y="365"/>
                  <a:pt x="26204" y="0"/>
                  <a:pt x="26204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8" name="Google Shape;2278;p20"/>
          <p:cNvSpPr/>
          <p:nvPr/>
        </p:nvSpPr>
        <p:spPr>
          <a:xfrm flipH="1">
            <a:off x="11135440" y="467686"/>
            <a:ext cx="3984283" cy="6618821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9" name="Google Shape;2279;p20"/>
          <p:cNvSpPr/>
          <p:nvPr/>
        </p:nvSpPr>
        <p:spPr>
          <a:xfrm flipH="1">
            <a:off x="11060752" y="4672025"/>
            <a:ext cx="1624533" cy="2464068"/>
          </a:xfrm>
          <a:custGeom>
            <a:avLst/>
            <a:gdLst/>
            <a:ahLst/>
            <a:cxnLst/>
            <a:rect l="l" t="t" r="r" b="b"/>
            <a:pathLst>
              <a:path w="40539" h="55786" extrusionOk="0">
                <a:moveTo>
                  <a:pt x="15727" y="0"/>
                </a:moveTo>
                <a:cubicBezTo>
                  <a:pt x="14586" y="9085"/>
                  <a:pt x="13468" y="18192"/>
                  <a:pt x="12326" y="27277"/>
                </a:cubicBezTo>
                <a:cubicBezTo>
                  <a:pt x="12783" y="18626"/>
                  <a:pt x="12988" y="9952"/>
                  <a:pt x="12943" y="1302"/>
                </a:cubicBezTo>
                <a:lnTo>
                  <a:pt x="12943" y="1302"/>
                </a:lnTo>
                <a:cubicBezTo>
                  <a:pt x="11527" y="12372"/>
                  <a:pt x="10888" y="23556"/>
                  <a:pt x="10980" y="34718"/>
                </a:cubicBezTo>
                <a:cubicBezTo>
                  <a:pt x="10272" y="25839"/>
                  <a:pt x="9587" y="16937"/>
                  <a:pt x="8880" y="8058"/>
                </a:cubicBezTo>
                <a:lnTo>
                  <a:pt x="8880" y="8058"/>
                </a:lnTo>
                <a:cubicBezTo>
                  <a:pt x="9039" y="17051"/>
                  <a:pt x="9199" y="26021"/>
                  <a:pt x="9359" y="35014"/>
                </a:cubicBezTo>
                <a:cubicBezTo>
                  <a:pt x="8469" y="27528"/>
                  <a:pt x="6643" y="20155"/>
                  <a:pt x="3972" y="13079"/>
                </a:cubicBezTo>
                <a:lnTo>
                  <a:pt x="3972" y="13079"/>
                </a:lnTo>
                <a:cubicBezTo>
                  <a:pt x="6049" y="22438"/>
                  <a:pt x="8104" y="31796"/>
                  <a:pt x="10181" y="41154"/>
                </a:cubicBezTo>
                <a:cubicBezTo>
                  <a:pt x="7464" y="34718"/>
                  <a:pt x="4725" y="28304"/>
                  <a:pt x="2009" y="21890"/>
                </a:cubicBezTo>
                <a:lnTo>
                  <a:pt x="2009" y="21890"/>
                </a:lnTo>
                <a:cubicBezTo>
                  <a:pt x="4840" y="29377"/>
                  <a:pt x="7191" y="37069"/>
                  <a:pt x="9039" y="44875"/>
                </a:cubicBezTo>
                <a:cubicBezTo>
                  <a:pt x="6620" y="39191"/>
                  <a:pt x="3584" y="33759"/>
                  <a:pt x="1" y="28715"/>
                </a:cubicBezTo>
                <a:lnTo>
                  <a:pt x="1" y="28715"/>
                </a:lnTo>
                <a:cubicBezTo>
                  <a:pt x="4223" y="37251"/>
                  <a:pt x="8560" y="46290"/>
                  <a:pt x="7898" y="55785"/>
                </a:cubicBezTo>
                <a:cubicBezTo>
                  <a:pt x="11961" y="53069"/>
                  <a:pt x="16024" y="52179"/>
                  <a:pt x="20817" y="51289"/>
                </a:cubicBezTo>
                <a:cubicBezTo>
                  <a:pt x="22940" y="44624"/>
                  <a:pt x="28327" y="39100"/>
                  <a:pt x="34923" y="36818"/>
                </a:cubicBezTo>
                <a:lnTo>
                  <a:pt x="34923" y="36818"/>
                </a:lnTo>
                <a:cubicBezTo>
                  <a:pt x="30929" y="37776"/>
                  <a:pt x="27117" y="39374"/>
                  <a:pt x="23625" y="41520"/>
                </a:cubicBezTo>
                <a:lnTo>
                  <a:pt x="23625" y="41520"/>
                </a:lnTo>
                <a:cubicBezTo>
                  <a:pt x="27323" y="38073"/>
                  <a:pt x="31728" y="35380"/>
                  <a:pt x="36453" y="33645"/>
                </a:cubicBezTo>
                <a:lnTo>
                  <a:pt x="36453" y="33645"/>
                </a:lnTo>
                <a:cubicBezTo>
                  <a:pt x="30815" y="34512"/>
                  <a:pt x="25519" y="37457"/>
                  <a:pt x="21776" y="41771"/>
                </a:cubicBezTo>
                <a:cubicBezTo>
                  <a:pt x="22369" y="37708"/>
                  <a:pt x="25976" y="34855"/>
                  <a:pt x="29308" y="32458"/>
                </a:cubicBezTo>
                <a:lnTo>
                  <a:pt x="29308" y="32458"/>
                </a:lnTo>
                <a:cubicBezTo>
                  <a:pt x="26044" y="33873"/>
                  <a:pt x="23031" y="35813"/>
                  <a:pt x="20429" y="38233"/>
                </a:cubicBezTo>
                <a:cubicBezTo>
                  <a:pt x="23260" y="32937"/>
                  <a:pt x="28646" y="29628"/>
                  <a:pt x="33782" y="26569"/>
                </a:cubicBezTo>
                <a:lnTo>
                  <a:pt x="33782" y="26569"/>
                </a:lnTo>
                <a:cubicBezTo>
                  <a:pt x="28646" y="28053"/>
                  <a:pt x="23944" y="31020"/>
                  <a:pt x="20361" y="35014"/>
                </a:cubicBezTo>
                <a:lnTo>
                  <a:pt x="20361" y="35014"/>
                </a:lnTo>
                <a:cubicBezTo>
                  <a:pt x="23009" y="28897"/>
                  <a:pt x="29103" y="25131"/>
                  <a:pt x="34855" y="21753"/>
                </a:cubicBezTo>
                <a:lnTo>
                  <a:pt x="34855" y="21753"/>
                </a:lnTo>
                <a:cubicBezTo>
                  <a:pt x="29970" y="23944"/>
                  <a:pt x="25519" y="27117"/>
                  <a:pt x="21844" y="31043"/>
                </a:cubicBezTo>
                <a:lnTo>
                  <a:pt x="21844" y="31043"/>
                </a:lnTo>
                <a:cubicBezTo>
                  <a:pt x="25474" y="24834"/>
                  <a:pt x="31180" y="19858"/>
                  <a:pt x="37822" y="17142"/>
                </a:cubicBezTo>
                <a:lnTo>
                  <a:pt x="37822" y="17142"/>
                </a:lnTo>
                <a:cubicBezTo>
                  <a:pt x="31636" y="18763"/>
                  <a:pt x="26021" y="22438"/>
                  <a:pt x="22050" y="27459"/>
                </a:cubicBezTo>
                <a:cubicBezTo>
                  <a:pt x="26843" y="21023"/>
                  <a:pt x="32709" y="15408"/>
                  <a:pt x="39351" y="10888"/>
                </a:cubicBezTo>
                <a:lnTo>
                  <a:pt x="39351" y="10888"/>
                </a:lnTo>
                <a:cubicBezTo>
                  <a:pt x="33485" y="13330"/>
                  <a:pt x="28281" y="17302"/>
                  <a:pt x="24355" y="22278"/>
                </a:cubicBezTo>
                <a:cubicBezTo>
                  <a:pt x="28669" y="15910"/>
                  <a:pt x="34193" y="10340"/>
                  <a:pt x="40538" y="5981"/>
                </a:cubicBezTo>
                <a:lnTo>
                  <a:pt x="40538" y="5981"/>
                </a:lnTo>
                <a:cubicBezTo>
                  <a:pt x="30267" y="10614"/>
                  <a:pt x="21959" y="19493"/>
                  <a:pt x="18010" y="30061"/>
                </a:cubicBezTo>
                <a:cubicBezTo>
                  <a:pt x="19881" y="18466"/>
                  <a:pt x="25770" y="8446"/>
                  <a:pt x="34992" y="1165"/>
                </a:cubicBezTo>
                <a:lnTo>
                  <a:pt x="34992" y="1165"/>
                </a:lnTo>
                <a:cubicBezTo>
                  <a:pt x="28680" y="4327"/>
                  <a:pt x="23383" y="9371"/>
                  <a:pt x="19735" y="15406"/>
                </a:cubicBezTo>
                <a:lnTo>
                  <a:pt x="19735" y="15406"/>
                </a:lnTo>
                <a:cubicBezTo>
                  <a:pt x="22145" y="10398"/>
                  <a:pt x="25116" y="5661"/>
                  <a:pt x="28578" y="1324"/>
                </a:cubicBezTo>
                <a:lnTo>
                  <a:pt x="28578" y="1324"/>
                </a:lnTo>
                <a:cubicBezTo>
                  <a:pt x="19859" y="6985"/>
                  <a:pt x="15978" y="17644"/>
                  <a:pt x="13582" y="27756"/>
                </a:cubicBezTo>
                <a:cubicBezTo>
                  <a:pt x="15362" y="18603"/>
                  <a:pt x="17142" y="9222"/>
                  <a:pt x="157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0" name="Google Shape;2280;p20"/>
          <p:cNvSpPr/>
          <p:nvPr/>
        </p:nvSpPr>
        <p:spPr>
          <a:xfrm>
            <a:off x="760345" y="6240602"/>
            <a:ext cx="7697600" cy="1634539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1" name="Google Shape;2281;p20"/>
          <p:cNvSpPr/>
          <p:nvPr/>
        </p:nvSpPr>
        <p:spPr>
          <a:xfrm rot="2297280" flipH="1">
            <a:off x="10938139" y="6239504"/>
            <a:ext cx="1241156" cy="1148265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2" name="Google Shape;2282;p20"/>
          <p:cNvSpPr/>
          <p:nvPr/>
        </p:nvSpPr>
        <p:spPr>
          <a:xfrm rot="591948" flipH="1">
            <a:off x="9863065" y="6122546"/>
            <a:ext cx="1241091" cy="1148204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3" name="Google Shape;2283;p20"/>
          <p:cNvSpPr/>
          <p:nvPr/>
        </p:nvSpPr>
        <p:spPr>
          <a:xfrm rot="5400000" flipH="1">
            <a:off x="8989789" y="6001322"/>
            <a:ext cx="1241139" cy="114824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84" name="Google Shape;2284;p20"/>
          <p:cNvGrpSpPr/>
          <p:nvPr/>
        </p:nvGrpSpPr>
        <p:grpSpPr>
          <a:xfrm flipH="1">
            <a:off x="-958500" y="4567086"/>
            <a:ext cx="3615733" cy="4102667"/>
            <a:chOff x="4675" y="5263075"/>
            <a:chExt cx="2711800" cy="3077000"/>
          </a:xfrm>
        </p:grpSpPr>
        <p:sp>
          <p:nvSpPr>
            <p:cNvPr id="2285" name="Google Shape;2285;p20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288" name="Google Shape;2288;p20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2289" name="Google Shape;2289;p20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98B7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0" name="Google Shape;2290;p20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1" name="Google Shape;2291;p20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2" name="Google Shape;2292;p20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3" name="Google Shape;2293;p20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4" name="Google Shape;2294;p20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5" name="Google Shape;2295;p20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6" name="Google Shape;2296;p20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7" name="Google Shape;2297;p20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8" name="Google Shape;2298;p20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9" name="Google Shape;2299;p20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0" name="Google Shape;2300;p20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1" name="Google Shape;2301;p20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2" name="Google Shape;2302;p20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3" name="Google Shape;2303;p20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4" name="Google Shape;2304;p20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8" name="Google Shape;2308;p20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9" name="Google Shape;2309;p20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0" name="Google Shape;2310;p20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1" name="Google Shape;2311;p20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3" name="Google Shape;2313;p20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4" name="Google Shape;2314;p20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5" name="Google Shape;2315;p20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317" name="Google Shape;2317;p20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2318" name="Google Shape;2318;p20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19" name="Google Shape;2319;p20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0" name="Google Shape;2320;p20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1" name="Google Shape;2321;p20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2" name="Google Shape;2322;p20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3" name="Google Shape;2323;p20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4" name="Google Shape;2324;p20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5" name="Google Shape;2325;p20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6" name="Google Shape;2326;p20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7" name="Google Shape;2327;p20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8" name="Google Shape;2328;p20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29" name="Google Shape;2329;p20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2330" name="Google Shape;2330;p20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331" name="Google Shape;2331;p20"/>
          <p:cNvGrpSpPr/>
          <p:nvPr/>
        </p:nvGrpSpPr>
        <p:grpSpPr>
          <a:xfrm>
            <a:off x="1643702" y="5665200"/>
            <a:ext cx="2339633" cy="1780400"/>
            <a:chOff x="0" y="3611325"/>
            <a:chExt cx="1754725" cy="1335300"/>
          </a:xfrm>
        </p:grpSpPr>
        <p:sp>
          <p:nvSpPr>
            <p:cNvPr id="2332" name="Google Shape;2332;p20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34" name="Google Shape;2334;p20"/>
          <p:cNvSpPr/>
          <p:nvPr/>
        </p:nvSpPr>
        <p:spPr>
          <a:xfrm>
            <a:off x="3060468" y="5665202"/>
            <a:ext cx="1783467" cy="1444133"/>
          </a:xfrm>
          <a:custGeom>
            <a:avLst/>
            <a:gdLst/>
            <a:ahLst/>
            <a:cxnLst/>
            <a:rect l="l" t="t" r="r" b="b"/>
            <a:pathLst>
              <a:path w="53504" h="43324" extrusionOk="0">
                <a:moveTo>
                  <a:pt x="29879" y="1"/>
                </a:moveTo>
                <a:lnTo>
                  <a:pt x="29879" y="1"/>
                </a:lnTo>
                <a:cubicBezTo>
                  <a:pt x="24378" y="8492"/>
                  <a:pt x="23739" y="20658"/>
                  <a:pt x="22164" y="30655"/>
                </a:cubicBezTo>
                <a:cubicBezTo>
                  <a:pt x="23237" y="21616"/>
                  <a:pt x="22666" y="10112"/>
                  <a:pt x="22689" y="1005"/>
                </a:cubicBezTo>
                <a:lnTo>
                  <a:pt x="22689" y="1005"/>
                </a:lnTo>
                <a:cubicBezTo>
                  <a:pt x="19973" y="10660"/>
                  <a:pt x="19311" y="22347"/>
                  <a:pt x="19242" y="32390"/>
                </a:cubicBezTo>
                <a:cubicBezTo>
                  <a:pt x="18192" y="23260"/>
                  <a:pt x="14997" y="14312"/>
                  <a:pt x="14723" y="5000"/>
                </a:cubicBezTo>
                <a:lnTo>
                  <a:pt x="14723" y="5000"/>
                </a:lnTo>
                <a:cubicBezTo>
                  <a:pt x="14107" y="14426"/>
                  <a:pt x="15613" y="25588"/>
                  <a:pt x="15499" y="35015"/>
                </a:cubicBezTo>
                <a:cubicBezTo>
                  <a:pt x="11253" y="28190"/>
                  <a:pt x="8492" y="17782"/>
                  <a:pt x="6346" y="10044"/>
                </a:cubicBezTo>
                <a:lnTo>
                  <a:pt x="6346" y="10044"/>
                </a:lnTo>
                <a:cubicBezTo>
                  <a:pt x="7647" y="18809"/>
                  <a:pt x="10226" y="29331"/>
                  <a:pt x="13125" y="37708"/>
                </a:cubicBezTo>
                <a:cubicBezTo>
                  <a:pt x="8697" y="33257"/>
                  <a:pt x="3995" y="26729"/>
                  <a:pt x="1" y="21913"/>
                </a:cubicBezTo>
                <a:lnTo>
                  <a:pt x="1" y="21913"/>
                </a:lnTo>
                <a:cubicBezTo>
                  <a:pt x="3516" y="28395"/>
                  <a:pt x="7533" y="34627"/>
                  <a:pt x="12007" y="40516"/>
                </a:cubicBezTo>
                <a:cubicBezTo>
                  <a:pt x="8469" y="38028"/>
                  <a:pt x="4954" y="35563"/>
                  <a:pt x="1439" y="33075"/>
                </a:cubicBezTo>
                <a:lnTo>
                  <a:pt x="1439" y="33075"/>
                </a:lnTo>
                <a:cubicBezTo>
                  <a:pt x="4634" y="37001"/>
                  <a:pt x="8377" y="40470"/>
                  <a:pt x="12555" y="43323"/>
                </a:cubicBezTo>
                <a:lnTo>
                  <a:pt x="35197" y="42889"/>
                </a:lnTo>
                <a:cubicBezTo>
                  <a:pt x="41817" y="39169"/>
                  <a:pt x="45994" y="34969"/>
                  <a:pt x="51791" y="30039"/>
                </a:cubicBezTo>
                <a:lnTo>
                  <a:pt x="51791" y="30039"/>
                </a:lnTo>
                <a:cubicBezTo>
                  <a:pt x="45994" y="32983"/>
                  <a:pt x="40379" y="36247"/>
                  <a:pt x="34992" y="39854"/>
                </a:cubicBezTo>
                <a:cubicBezTo>
                  <a:pt x="41520" y="34193"/>
                  <a:pt x="48071" y="28487"/>
                  <a:pt x="53503" y="21753"/>
                </a:cubicBezTo>
                <a:lnTo>
                  <a:pt x="53503" y="21753"/>
                </a:lnTo>
                <a:cubicBezTo>
                  <a:pt x="47706" y="27003"/>
                  <a:pt x="40356" y="33873"/>
                  <a:pt x="33851" y="38233"/>
                </a:cubicBezTo>
                <a:lnTo>
                  <a:pt x="33851" y="38233"/>
                </a:lnTo>
                <a:cubicBezTo>
                  <a:pt x="39876" y="31842"/>
                  <a:pt x="46519" y="22872"/>
                  <a:pt x="51289" y="15499"/>
                </a:cubicBezTo>
                <a:lnTo>
                  <a:pt x="51289" y="15499"/>
                </a:lnTo>
                <a:cubicBezTo>
                  <a:pt x="45583" y="22050"/>
                  <a:pt x="38461" y="30541"/>
                  <a:pt x="32276" y="36635"/>
                </a:cubicBezTo>
                <a:cubicBezTo>
                  <a:pt x="38324" y="27962"/>
                  <a:pt x="44373" y="16344"/>
                  <a:pt x="47957" y="6392"/>
                </a:cubicBezTo>
                <a:lnTo>
                  <a:pt x="47957" y="6392"/>
                </a:lnTo>
                <a:cubicBezTo>
                  <a:pt x="43300" y="15271"/>
                  <a:pt x="36590" y="25907"/>
                  <a:pt x="30678" y="33988"/>
                </a:cubicBezTo>
                <a:cubicBezTo>
                  <a:pt x="34969" y="24812"/>
                  <a:pt x="39009" y="12441"/>
                  <a:pt x="40493" y="2443"/>
                </a:cubicBezTo>
                <a:lnTo>
                  <a:pt x="40493" y="2443"/>
                </a:lnTo>
                <a:cubicBezTo>
                  <a:pt x="38530" y="7693"/>
                  <a:pt x="36430" y="12806"/>
                  <a:pt x="34444" y="18056"/>
                </a:cubicBezTo>
                <a:cubicBezTo>
                  <a:pt x="32468" y="23212"/>
                  <a:pt x="29248" y="28120"/>
                  <a:pt x="27530" y="33297"/>
                </a:cubicBezTo>
                <a:lnTo>
                  <a:pt x="27530" y="33297"/>
                </a:lnTo>
                <a:cubicBezTo>
                  <a:pt x="31103" y="22479"/>
                  <a:pt x="34264" y="11501"/>
                  <a:pt x="35562" y="69"/>
                </a:cubicBezTo>
                <a:lnTo>
                  <a:pt x="35562" y="69"/>
                </a:lnTo>
                <a:cubicBezTo>
                  <a:pt x="31979" y="9884"/>
                  <a:pt x="28920" y="22050"/>
                  <a:pt x="25360" y="31842"/>
                </a:cubicBezTo>
                <a:cubicBezTo>
                  <a:pt x="27962" y="22255"/>
                  <a:pt x="29331" y="9519"/>
                  <a:pt x="298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35" name="Google Shape;2335;p20"/>
          <p:cNvGrpSpPr/>
          <p:nvPr/>
        </p:nvGrpSpPr>
        <p:grpSpPr>
          <a:xfrm rot="-716825">
            <a:off x="3730503" y="5618972"/>
            <a:ext cx="2339540" cy="1780329"/>
            <a:chOff x="0" y="3611325"/>
            <a:chExt cx="1754725" cy="1335300"/>
          </a:xfrm>
        </p:grpSpPr>
        <p:sp>
          <p:nvSpPr>
            <p:cNvPr id="2336" name="Google Shape;2336;p20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38" name="Google Shape;2338;p20"/>
          <p:cNvSpPr/>
          <p:nvPr/>
        </p:nvSpPr>
        <p:spPr>
          <a:xfrm rot="591793" flipH="1">
            <a:off x="7618211" y="5518517"/>
            <a:ext cx="1718880" cy="1590236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9" name="Google Shape;2339;p20"/>
          <p:cNvSpPr/>
          <p:nvPr/>
        </p:nvSpPr>
        <p:spPr>
          <a:xfrm rot="5400000" flipH="1">
            <a:off x="9800440" y="5447344"/>
            <a:ext cx="1718920" cy="1590272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0" name="Google Shape;2340;p20"/>
          <p:cNvSpPr/>
          <p:nvPr/>
        </p:nvSpPr>
        <p:spPr>
          <a:xfrm>
            <a:off x="4615347" y="5151747"/>
            <a:ext cx="3545368" cy="2875423"/>
          </a:xfrm>
          <a:custGeom>
            <a:avLst/>
            <a:gdLst/>
            <a:ahLst/>
            <a:cxnLst/>
            <a:rect l="l" t="t" r="r" b="b"/>
            <a:pathLst>
              <a:path w="88472" h="65099" extrusionOk="0">
                <a:moveTo>
                  <a:pt x="51768" y="3447"/>
                </a:moveTo>
                <a:cubicBezTo>
                  <a:pt x="51770" y="3451"/>
                  <a:pt x="51772" y="3456"/>
                  <a:pt x="51774" y="3460"/>
                </a:cubicBezTo>
                <a:lnTo>
                  <a:pt x="51774" y="3460"/>
                </a:lnTo>
                <a:cubicBezTo>
                  <a:pt x="51772" y="3456"/>
                  <a:pt x="51770" y="3451"/>
                  <a:pt x="51768" y="3447"/>
                </a:cubicBezTo>
                <a:close/>
                <a:moveTo>
                  <a:pt x="81098" y="16047"/>
                </a:moveTo>
                <a:cubicBezTo>
                  <a:pt x="81095" y="16071"/>
                  <a:pt x="81091" y="16096"/>
                  <a:pt x="81087" y="16120"/>
                </a:cubicBezTo>
                <a:lnTo>
                  <a:pt x="81087" y="16120"/>
                </a:lnTo>
                <a:cubicBezTo>
                  <a:pt x="81091" y="16096"/>
                  <a:pt x="81095" y="16071"/>
                  <a:pt x="81098" y="16047"/>
                </a:cubicBezTo>
                <a:close/>
                <a:moveTo>
                  <a:pt x="22415" y="41200"/>
                </a:moveTo>
                <a:lnTo>
                  <a:pt x="22415" y="41200"/>
                </a:lnTo>
                <a:cubicBezTo>
                  <a:pt x="22887" y="41704"/>
                  <a:pt x="23309" y="42259"/>
                  <a:pt x="23699" y="42844"/>
                </a:cubicBezTo>
                <a:lnTo>
                  <a:pt x="23699" y="42844"/>
                </a:lnTo>
                <a:lnTo>
                  <a:pt x="22415" y="41200"/>
                </a:lnTo>
                <a:close/>
                <a:moveTo>
                  <a:pt x="88444" y="56437"/>
                </a:moveTo>
                <a:lnTo>
                  <a:pt x="88444" y="56437"/>
                </a:lnTo>
                <a:cubicBezTo>
                  <a:pt x="88453" y="56441"/>
                  <a:pt x="88462" y="56444"/>
                  <a:pt x="88471" y="56448"/>
                </a:cubicBezTo>
                <a:cubicBezTo>
                  <a:pt x="88462" y="56444"/>
                  <a:pt x="88453" y="56441"/>
                  <a:pt x="88444" y="56437"/>
                </a:cubicBezTo>
                <a:close/>
                <a:moveTo>
                  <a:pt x="53891" y="1"/>
                </a:moveTo>
                <a:cubicBezTo>
                  <a:pt x="56767" y="1758"/>
                  <a:pt x="58501" y="4977"/>
                  <a:pt x="59118" y="8286"/>
                </a:cubicBezTo>
                <a:cubicBezTo>
                  <a:pt x="59734" y="11573"/>
                  <a:pt x="59369" y="14974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4414" y="35050"/>
                  <a:pt x="52241" y="46159"/>
                  <a:pt x="50047" y="52511"/>
                </a:cubicBezTo>
                <a:lnTo>
                  <a:pt x="50047" y="52511"/>
                </a:lnTo>
                <a:cubicBezTo>
                  <a:pt x="51695" y="47685"/>
                  <a:pt x="52480" y="38221"/>
                  <a:pt x="52841" y="33348"/>
                </a:cubicBezTo>
                <a:cubicBezTo>
                  <a:pt x="53160" y="29171"/>
                  <a:pt x="55397" y="25131"/>
                  <a:pt x="56265" y="20954"/>
                </a:cubicBezTo>
                <a:cubicBezTo>
                  <a:pt x="56356" y="20475"/>
                  <a:pt x="56447" y="19950"/>
                  <a:pt x="56173" y="19539"/>
                </a:cubicBezTo>
                <a:cubicBezTo>
                  <a:pt x="55671" y="18763"/>
                  <a:pt x="54119" y="18695"/>
                  <a:pt x="54210" y="17759"/>
                </a:cubicBezTo>
                <a:lnTo>
                  <a:pt x="54210" y="17759"/>
                </a:lnTo>
                <a:cubicBezTo>
                  <a:pt x="54371" y="17868"/>
                  <a:pt x="54550" y="17916"/>
                  <a:pt x="54731" y="17916"/>
                </a:cubicBezTo>
                <a:cubicBezTo>
                  <a:pt x="55269" y="17916"/>
                  <a:pt x="55831" y="17489"/>
                  <a:pt x="56036" y="16960"/>
                </a:cubicBezTo>
                <a:cubicBezTo>
                  <a:pt x="57632" y="12833"/>
                  <a:pt x="53399" y="6954"/>
                  <a:pt x="51774" y="3460"/>
                </a:cubicBezTo>
                <a:lnTo>
                  <a:pt x="51774" y="3460"/>
                </a:lnTo>
                <a:cubicBezTo>
                  <a:pt x="54662" y="9686"/>
                  <a:pt x="51195" y="14978"/>
                  <a:pt x="48321" y="20338"/>
                </a:cubicBezTo>
                <a:cubicBezTo>
                  <a:pt x="48162" y="20635"/>
                  <a:pt x="48002" y="20954"/>
                  <a:pt x="48025" y="21297"/>
                </a:cubicBezTo>
                <a:cubicBezTo>
                  <a:pt x="48047" y="21616"/>
                  <a:pt x="48230" y="21913"/>
                  <a:pt x="48435" y="22187"/>
                </a:cubicBezTo>
                <a:cubicBezTo>
                  <a:pt x="49120" y="23191"/>
                  <a:pt x="49828" y="24195"/>
                  <a:pt x="50535" y="25200"/>
                </a:cubicBezTo>
                <a:cubicBezTo>
                  <a:pt x="49234" y="24880"/>
                  <a:pt x="48070" y="24173"/>
                  <a:pt x="47203" y="23168"/>
                </a:cubicBezTo>
                <a:lnTo>
                  <a:pt x="47203" y="23168"/>
                </a:lnTo>
                <a:cubicBezTo>
                  <a:pt x="45879" y="31591"/>
                  <a:pt x="46336" y="44213"/>
                  <a:pt x="47477" y="52681"/>
                </a:cubicBezTo>
                <a:cubicBezTo>
                  <a:pt x="46267" y="43711"/>
                  <a:pt x="42729" y="31248"/>
                  <a:pt x="43026" y="22027"/>
                </a:cubicBezTo>
                <a:cubicBezTo>
                  <a:pt x="43140" y="18695"/>
                  <a:pt x="43802" y="15408"/>
                  <a:pt x="44190" y="12121"/>
                </a:cubicBezTo>
                <a:cubicBezTo>
                  <a:pt x="44510" y="9382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365" y="33394"/>
                  <a:pt x="42227" y="46131"/>
                  <a:pt x="44806" y="54005"/>
                </a:cubicBezTo>
                <a:cubicBezTo>
                  <a:pt x="43505" y="50034"/>
                  <a:pt x="40584" y="44122"/>
                  <a:pt x="39100" y="40196"/>
                </a:cubicBezTo>
                <a:cubicBezTo>
                  <a:pt x="37297" y="35494"/>
                  <a:pt x="35379" y="29559"/>
                  <a:pt x="35425" y="24355"/>
                </a:cubicBezTo>
                <a:cubicBezTo>
                  <a:pt x="33782" y="24355"/>
                  <a:pt x="32138" y="24218"/>
                  <a:pt x="30518" y="23922"/>
                </a:cubicBezTo>
                <a:cubicBezTo>
                  <a:pt x="31682" y="23534"/>
                  <a:pt x="32823" y="23168"/>
                  <a:pt x="33987" y="22803"/>
                </a:cubicBezTo>
                <a:cubicBezTo>
                  <a:pt x="34261" y="22712"/>
                  <a:pt x="34558" y="22598"/>
                  <a:pt x="34672" y="22347"/>
                </a:cubicBezTo>
                <a:cubicBezTo>
                  <a:pt x="34763" y="22164"/>
                  <a:pt x="34717" y="21936"/>
                  <a:pt x="34672" y="21730"/>
                </a:cubicBezTo>
                <a:cubicBezTo>
                  <a:pt x="34078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5722" y="6118"/>
                  <a:pt x="32914" y="8925"/>
                  <a:pt x="30951" y="12052"/>
                </a:cubicBezTo>
                <a:cubicBezTo>
                  <a:pt x="24127" y="22849"/>
                  <a:pt x="28988" y="34969"/>
                  <a:pt x="35630" y="44807"/>
                </a:cubicBezTo>
                <a:cubicBezTo>
                  <a:pt x="36673" y="46348"/>
                  <a:pt x="37516" y="48931"/>
                  <a:pt x="38424" y="51170"/>
                </a:cubicBezTo>
                <a:lnTo>
                  <a:pt x="38424" y="51170"/>
                </a:lnTo>
                <a:cubicBezTo>
                  <a:pt x="34258" y="43438"/>
                  <a:pt x="26642" y="33813"/>
                  <a:pt x="19151" y="31134"/>
                </a:cubicBezTo>
                <a:cubicBezTo>
                  <a:pt x="17093" y="30389"/>
                  <a:pt x="14937" y="29984"/>
                  <a:pt x="12780" y="29984"/>
                </a:cubicBezTo>
                <a:cubicBezTo>
                  <a:pt x="11635" y="29984"/>
                  <a:pt x="10490" y="30098"/>
                  <a:pt x="9359" y="30335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30" y="33097"/>
                  <a:pt x="1347" y="34969"/>
                  <a:pt x="0" y="35426"/>
                </a:cubicBezTo>
                <a:cubicBezTo>
                  <a:pt x="2079" y="34719"/>
                  <a:pt x="4272" y="34375"/>
                  <a:pt x="6467" y="34375"/>
                </a:cubicBezTo>
                <a:cubicBezTo>
                  <a:pt x="10656" y="34375"/>
                  <a:pt x="14853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7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74" y="50443"/>
                  <a:pt x="29339" y="51907"/>
                  <a:pt x="30640" y="53244"/>
                </a:cubicBezTo>
                <a:lnTo>
                  <a:pt x="30640" y="53244"/>
                </a:lnTo>
                <a:cubicBezTo>
                  <a:pt x="28120" y="51130"/>
                  <a:pt x="25433" y="49251"/>
                  <a:pt x="22323" y="48230"/>
                </a:cubicBezTo>
                <a:cubicBezTo>
                  <a:pt x="20970" y="47791"/>
                  <a:pt x="19511" y="47560"/>
                  <a:pt x="18062" y="47560"/>
                </a:cubicBezTo>
                <a:cubicBezTo>
                  <a:pt x="14769" y="47560"/>
                  <a:pt x="11518" y="48750"/>
                  <a:pt x="9632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7"/>
                  <a:pt x="25656" y="55375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2" y="59353"/>
                  <a:pt x="78880" y="55927"/>
                  <a:pt x="85038" y="55927"/>
                </a:cubicBezTo>
                <a:cubicBezTo>
                  <a:pt x="86338" y="55927"/>
                  <a:pt x="87499" y="56080"/>
                  <a:pt x="88444" y="56437"/>
                </a:cubicBezTo>
                <a:lnTo>
                  <a:pt x="88444" y="56437"/>
                </a:lnTo>
                <a:cubicBezTo>
                  <a:pt x="85205" y="55206"/>
                  <a:pt x="79947" y="54476"/>
                  <a:pt x="74510" y="54476"/>
                </a:cubicBezTo>
                <a:cubicBezTo>
                  <a:pt x="67974" y="54476"/>
                  <a:pt x="61180" y="55531"/>
                  <a:pt x="57323" y="58040"/>
                </a:cubicBezTo>
                <a:lnTo>
                  <a:pt x="57323" y="58040"/>
                </a:lnTo>
                <a:cubicBezTo>
                  <a:pt x="59905" y="56351"/>
                  <a:pt x="66085" y="53274"/>
                  <a:pt x="68750" y="52042"/>
                </a:cubicBezTo>
                <a:cubicBezTo>
                  <a:pt x="71694" y="50673"/>
                  <a:pt x="73931" y="49098"/>
                  <a:pt x="76282" y="46907"/>
                </a:cubicBezTo>
                <a:cubicBezTo>
                  <a:pt x="77013" y="46222"/>
                  <a:pt x="77743" y="45537"/>
                  <a:pt x="78314" y="44761"/>
                </a:cubicBezTo>
                <a:cubicBezTo>
                  <a:pt x="79250" y="43437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391"/>
                </a:cubicBezTo>
                <a:cubicBezTo>
                  <a:pt x="78953" y="29034"/>
                  <a:pt x="78884" y="30678"/>
                  <a:pt x="78359" y="32230"/>
                </a:cubicBezTo>
                <a:cubicBezTo>
                  <a:pt x="77287" y="35334"/>
                  <a:pt x="74548" y="37525"/>
                  <a:pt x="72402" y="40013"/>
                </a:cubicBezTo>
                <a:cubicBezTo>
                  <a:pt x="72151" y="40310"/>
                  <a:pt x="71923" y="40584"/>
                  <a:pt x="71786" y="40926"/>
                </a:cubicBezTo>
                <a:cubicBezTo>
                  <a:pt x="71649" y="41360"/>
                  <a:pt x="71694" y="41817"/>
                  <a:pt x="71763" y="42250"/>
                </a:cubicBezTo>
                <a:cubicBezTo>
                  <a:pt x="71923" y="43597"/>
                  <a:pt x="72082" y="44921"/>
                  <a:pt x="72242" y="46268"/>
                </a:cubicBezTo>
                <a:lnTo>
                  <a:pt x="70279" y="41429"/>
                </a:lnTo>
                <a:cubicBezTo>
                  <a:pt x="66972" y="46172"/>
                  <a:pt x="55849" y="52876"/>
                  <a:pt x="52689" y="57487"/>
                </a:cubicBezTo>
                <a:lnTo>
                  <a:pt x="52689" y="57487"/>
                </a:lnTo>
                <a:cubicBezTo>
                  <a:pt x="57189" y="50912"/>
                  <a:pt x="67543" y="40375"/>
                  <a:pt x="72562" y="34239"/>
                </a:cubicBezTo>
                <a:cubicBezTo>
                  <a:pt x="77157" y="28620"/>
                  <a:pt x="79961" y="23409"/>
                  <a:pt x="81087" y="16120"/>
                </a:cubicBezTo>
                <a:lnTo>
                  <a:pt x="81087" y="16120"/>
                </a:lnTo>
                <a:cubicBezTo>
                  <a:pt x="80266" y="21376"/>
                  <a:pt x="76629" y="25032"/>
                  <a:pt x="72722" y="28236"/>
                </a:cubicBezTo>
                <a:cubicBezTo>
                  <a:pt x="69161" y="31157"/>
                  <a:pt x="66216" y="32550"/>
                  <a:pt x="63295" y="36293"/>
                </a:cubicBezTo>
                <a:cubicBezTo>
                  <a:pt x="60396" y="40013"/>
                  <a:pt x="54690" y="49783"/>
                  <a:pt x="52384" y="53891"/>
                </a:cubicBezTo>
                <a:cubicBezTo>
                  <a:pt x="55603" y="48139"/>
                  <a:pt x="62290" y="36087"/>
                  <a:pt x="64002" y="29696"/>
                </a:cubicBezTo>
                <a:cubicBezTo>
                  <a:pt x="65144" y="25428"/>
                  <a:pt x="66673" y="22027"/>
                  <a:pt x="66102" y="17394"/>
                </a:cubicBezTo>
                <a:cubicBezTo>
                  <a:pt x="65098" y="8971"/>
                  <a:pt x="60852" y="4246"/>
                  <a:pt x="538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1" name="Google Shape;2341;p20"/>
          <p:cNvSpPr/>
          <p:nvPr/>
        </p:nvSpPr>
        <p:spPr>
          <a:xfrm>
            <a:off x="5001348" y="5249540"/>
            <a:ext cx="2888607" cy="2779663"/>
          </a:xfrm>
          <a:custGeom>
            <a:avLst/>
            <a:gdLst/>
            <a:ahLst/>
            <a:cxnLst/>
            <a:rect l="l" t="t" r="r" b="b"/>
            <a:pathLst>
              <a:path w="72083" h="62931" extrusionOk="0">
                <a:moveTo>
                  <a:pt x="42136" y="1279"/>
                </a:moveTo>
                <a:lnTo>
                  <a:pt x="42136" y="1279"/>
                </a:lnTo>
                <a:cubicBezTo>
                  <a:pt x="42141" y="1289"/>
                  <a:pt x="42146" y="1300"/>
                  <a:pt x="42150" y="1310"/>
                </a:cubicBezTo>
                <a:lnTo>
                  <a:pt x="42150" y="1310"/>
                </a:lnTo>
                <a:cubicBezTo>
                  <a:pt x="42146" y="1300"/>
                  <a:pt x="42141" y="1289"/>
                  <a:pt x="42136" y="1279"/>
                </a:cubicBezTo>
                <a:close/>
                <a:moveTo>
                  <a:pt x="54987" y="14175"/>
                </a:moveTo>
                <a:cubicBezTo>
                  <a:pt x="54984" y="14187"/>
                  <a:pt x="54981" y="14198"/>
                  <a:pt x="54979" y="14210"/>
                </a:cubicBezTo>
                <a:lnTo>
                  <a:pt x="54979" y="14210"/>
                </a:lnTo>
                <a:cubicBezTo>
                  <a:pt x="54981" y="14198"/>
                  <a:pt x="54984" y="14187"/>
                  <a:pt x="54987" y="14175"/>
                </a:cubicBezTo>
                <a:close/>
                <a:moveTo>
                  <a:pt x="36772" y="1"/>
                </a:moveTo>
                <a:cubicBezTo>
                  <a:pt x="31271" y="6278"/>
                  <a:pt x="28144" y="14540"/>
                  <a:pt x="27939" y="22872"/>
                </a:cubicBezTo>
                <a:cubicBezTo>
                  <a:pt x="27734" y="31187"/>
                  <a:pt x="32550" y="43844"/>
                  <a:pt x="35138" y="51727"/>
                </a:cubicBezTo>
                <a:lnTo>
                  <a:pt x="35138" y="51727"/>
                </a:lnTo>
                <a:cubicBezTo>
                  <a:pt x="33820" y="47735"/>
                  <a:pt x="30961" y="41918"/>
                  <a:pt x="29468" y="38028"/>
                </a:cubicBezTo>
                <a:cubicBezTo>
                  <a:pt x="27665" y="33326"/>
                  <a:pt x="25747" y="27391"/>
                  <a:pt x="25793" y="22164"/>
                </a:cubicBezTo>
                <a:lnTo>
                  <a:pt x="25793" y="22164"/>
                </a:lnTo>
                <a:cubicBezTo>
                  <a:pt x="25676" y="22166"/>
                  <a:pt x="25558" y="22167"/>
                  <a:pt x="25441" y="22167"/>
                </a:cubicBezTo>
                <a:cubicBezTo>
                  <a:pt x="23915" y="22167"/>
                  <a:pt x="22390" y="22029"/>
                  <a:pt x="20886" y="21753"/>
                </a:cubicBezTo>
                <a:cubicBezTo>
                  <a:pt x="22050" y="21365"/>
                  <a:pt x="23191" y="21000"/>
                  <a:pt x="24355" y="20635"/>
                </a:cubicBezTo>
                <a:cubicBezTo>
                  <a:pt x="24629" y="20543"/>
                  <a:pt x="24926" y="20429"/>
                  <a:pt x="25040" y="20178"/>
                </a:cubicBezTo>
                <a:cubicBezTo>
                  <a:pt x="25131" y="19996"/>
                  <a:pt x="25085" y="19767"/>
                  <a:pt x="25040" y="19562"/>
                </a:cubicBezTo>
                <a:cubicBezTo>
                  <a:pt x="24469" y="16252"/>
                  <a:pt x="24720" y="13148"/>
                  <a:pt x="25496" y="9953"/>
                </a:cubicBezTo>
                <a:cubicBezTo>
                  <a:pt x="26158" y="7236"/>
                  <a:pt x="27505" y="4634"/>
                  <a:pt x="29651" y="2854"/>
                </a:cubicBezTo>
                <a:lnTo>
                  <a:pt x="29651" y="2854"/>
                </a:lnTo>
                <a:cubicBezTo>
                  <a:pt x="26090" y="3950"/>
                  <a:pt x="23282" y="6734"/>
                  <a:pt x="21319" y="9884"/>
                </a:cubicBezTo>
                <a:cubicBezTo>
                  <a:pt x="14495" y="20680"/>
                  <a:pt x="19356" y="32801"/>
                  <a:pt x="25998" y="42638"/>
                </a:cubicBezTo>
                <a:cubicBezTo>
                  <a:pt x="27087" y="44231"/>
                  <a:pt x="27957" y="46980"/>
                  <a:pt x="28911" y="49287"/>
                </a:cubicBezTo>
                <a:lnTo>
                  <a:pt x="28911" y="49287"/>
                </a:lnTo>
                <a:cubicBezTo>
                  <a:pt x="25238" y="42732"/>
                  <a:pt x="19144" y="36612"/>
                  <a:pt x="12874" y="33075"/>
                </a:cubicBezTo>
                <a:cubicBezTo>
                  <a:pt x="11687" y="32390"/>
                  <a:pt x="10454" y="31705"/>
                  <a:pt x="9108" y="31431"/>
                </a:cubicBezTo>
                <a:cubicBezTo>
                  <a:pt x="8559" y="31310"/>
                  <a:pt x="8006" y="31261"/>
                  <a:pt x="7451" y="31261"/>
                </a:cubicBezTo>
                <a:cubicBezTo>
                  <a:pt x="6644" y="31261"/>
                  <a:pt x="5833" y="31364"/>
                  <a:pt x="5022" y="31500"/>
                </a:cubicBezTo>
                <a:cubicBezTo>
                  <a:pt x="4337" y="31614"/>
                  <a:pt x="3652" y="31774"/>
                  <a:pt x="2968" y="31888"/>
                </a:cubicBezTo>
                <a:cubicBezTo>
                  <a:pt x="2530" y="31953"/>
                  <a:pt x="1945" y="32250"/>
                  <a:pt x="1535" y="32254"/>
                </a:cubicBezTo>
                <a:lnTo>
                  <a:pt x="1535" y="32254"/>
                </a:lnTo>
                <a:cubicBezTo>
                  <a:pt x="1518" y="32254"/>
                  <a:pt x="1501" y="32253"/>
                  <a:pt x="1484" y="32253"/>
                </a:cubicBezTo>
                <a:lnTo>
                  <a:pt x="1484" y="32253"/>
                </a:lnTo>
                <a:cubicBezTo>
                  <a:pt x="1498" y="32254"/>
                  <a:pt x="1513" y="32254"/>
                  <a:pt x="1527" y="32254"/>
                </a:cubicBezTo>
                <a:cubicBezTo>
                  <a:pt x="1530" y="32254"/>
                  <a:pt x="1533" y="32254"/>
                  <a:pt x="1535" y="32254"/>
                </a:cubicBezTo>
                <a:lnTo>
                  <a:pt x="1535" y="32254"/>
                </a:lnTo>
                <a:cubicBezTo>
                  <a:pt x="2682" y="32282"/>
                  <a:pt x="3828" y="32487"/>
                  <a:pt x="4908" y="32892"/>
                </a:cubicBezTo>
                <a:cubicBezTo>
                  <a:pt x="5501" y="33097"/>
                  <a:pt x="5935" y="33234"/>
                  <a:pt x="6483" y="33600"/>
                </a:cubicBezTo>
                <a:cubicBezTo>
                  <a:pt x="6551" y="33645"/>
                  <a:pt x="6620" y="33691"/>
                  <a:pt x="6711" y="33691"/>
                </a:cubicBezTo>
                <a:cubicBezTo>
                  <a:pt x="6780" y="33691"/>
                  <a:pt x="6848" y="33645"/>
                  <a:pt x="6917" y="33600"/>
                </a:cubicBezTo>
                <a:lnTo>
                  <a:pt x="8400" y="32755"/>
                </a:lnTo>
                <a:lnTo>
                  <a:pt x="8400" y="32755"/>
                </a:lnTo>
                <a:cubicBezTo>
                  <a:pt x="8172" y="33303"/>
                  <a:pt x="7944" y="33873"/>
                  <a:pt x="7738" y="34444"/>
                </a:cubicBezTo>
                <a:cubicBezTo>
                  <a:pt x="8126" y="34056"/>
                  <a:pt x="8537" y="33691"/>
                  <a:pt x="8925" y="33303"/>
                </a:cubicBezTo>
                <a:lnTo>
                  <a:pt x="8925" y="33303"/>
                </a:lnTo>
                <a:cubicBezTo>
                  <a:pt x="8834" y="33714"/>
                  <a:pt x="8606" y="34056"/>
                  <a:pt x="8469" y="34467"/>
                </a:cubicBezTo>
                <a:cubicBezTo>
                  <a:pt x="8272" y="35136"/>
                  <a:pt x="8398" y="35356"/>
                  <a:pt x="8654" y="35356"/>
                </a:cubicBezTo>
                <a:cubicBezTo>
                  <a:pt x="8992" y="35356"/>
                  <a:pt x="9556" y="34974"/>
                  <a:pt x="9907" y="34741"/>
                </a:cubicBezTo>
                <a:cubicBezTo>
                  <a:pt x="10774" y="34170"/>
                  <a:pt x="11687" y="33691"/>
                  <a:pt x="12646" y="33303"/>
                </a:cubicBezTo>
                <a:lnTo>
                  <a:pt x="12646" y="33303"/>
                </a:lnTo>
                <a:cubicBezTo>
                  <a:pt x="11687" y="34650"/>
                  <a:pt x="10706" y="35996"/>
                  <a:pt x="9747" y="37343"/>
                </a:cubicBezTo>
                <a:cubicBezTo>
                  <a:pt x="10135" y="37160"/>
                  <a:pt x="10477" y="36955"/>
                  <a:pt x="10820" y="36704"/>
                </a:cubicBezTo>
                <a:lnTo>
                  <a:pt x="10820" y="36704"/>
                </a:lnTo>
                <a:lnTo>
                  <a:pt x="10546" y="37183"/>
                </a:lnTo>
                <a:cubicBezTo>
                  <a:pt x="10842" y="36727"/>
                  <a:pt x="11733" y="36316"/>
                  <a:pt x="12189" y="35996"/>
                </a:cubicBezTo>
                <a:lnTo>
                  <a:pt x="12189" y="35996"/>
                </a:lnTo>
                <a:cubicBezTo>
                  <a:pt x="11664" y="36612"/>
                  <a:pt x="11208" y="37274"/>
                  <a:pt x="10797" y="37959"/>
                </a:cubicBezTo>
                <a:cubicBezTo>
                  <a:pt x="11550" y="37115"/>
                  <a:pt x="12280" y="36270"/>
                  <a:pt x="13034" y="35426"/>
                </a:cubicBezTo>
                <a:lnTo>
                  <a:pt x="13034" y="35426"/>
                </a:lnTo>
                <a:lnTo>
                  <a:pt x="12395" y="36635"/>
                </a:lnTo>
                <a:cubicBezTo>
                  <a:pt x="12189" y="37001"/>
                  <a:pt x="12007" y="37366"/>
                  <a:pt x="11847" y="37754"/>
                </a:cubicBezTo>
                <a:cubicBezTo>
                  <a:pt x="11733" y="38096"/>
                  <a:pt x="11641" y="38461"/>
                  <a:pt x="11755" y="38781"/>
                </a:cubicBezTo>
                <a:cubicBezTo>
                  <a:pt x="11801" y="38941"/>
                  <a:pt x="11915" y="39078"/>
                  <a:pt x="12007" y="39215"/>
                </a:cubicBezTo>
                <a:cubicBezTo>
                  <a:pt x="13764" y="41748"/>
                  <a:pt x="15796" y="44213"/>
                  <a:pt x="17690" y="46656"/>
                </a:cubicBezTo>
                <a:cubicBezTo>
                  <a:pt x="19657" y="49211"/>
                  <a:pt x="21737" y="51654"/>
                  <a:pt x="24128" y="53830"/>
                </a:cubicBezTo>
                <a:lnTo>
                  <a:pt x="24128" y="53830"/>
                </a:lnTo>
                <a:cubicBezTo>
                  <a:pt x="20680" y="50700"/>
                  <a:pt x="17114" y="47514"/>
                  <a:pt x="12691" y="46062"/>
                </a:cubicBezTo>
                <a:cubicBezTo>
                  <a:pt x="11338" y="45623"/>
                  <a:pt x="9879" y="45392"/>
                  <a:pt x="8430" y="45392"/>
                </a:cubicBezTo>
                <a:cubicBezTo>
                  <a:pt x="5137" y="45392"/>
                  <a:pt x="1886" y="46581"/>
                  <a:pt x="0" y="49212"/>
                </a:cubicBezTo>
                <a:cubicBezTo>
                  <a:pt x="1171" y="48852"/>
                  <a:pt x="2379" y="48691"/>
                  <a:pt x="3594" y="48691"/>
                </a:cubicBezTo>
                <a:cubicBezTo>
                  <a:pt x="5768" y="48691"/>
                  <a:pt x="7963" y="49206"/>
                  <a:pt x="9998" y="50011"/>
                </a:cubicBezTo>
                <a:cubicBezTo>
                  <a:pt x="13171" y="51289"/>
                  <a:pt x="16024" y="53206"/>
                  <a:pt x="18900" y="55055"/>
                </a:cubicBezTo>
                <a:cubicBezTo>
                  <a:pt x="23374" y="57931"/>
                  <a:pt x="29993" y="62884"/>
                  <a:pt x="35608" y="62930"/>
                </a:cubicBezTo>
                <a:cubicBezTo>
                  <a:pt x="35675" y="62930"/>
                  <a:pt x="35743" y="62931"/>
                  <a:pt x="35810" y="62931"/>
                </a:cubicBezTo>
                <a:cubicBezTo>
                  <a:pt x="42976" y="62931"/>
                  <a:pt x="48796" y="60537"/>
                  <a:pt x="55557" y="58502"/>
                </a:cubicBezTo>
                <a:cubicBezTo>
                  <a:pt x="60624" y="56973"/>
                  <a:pt x="65714" y="55580"/>
                  <a:pt x="70645" y="53640"/>
                </a:cubicBezTo>
                <a:cubicBezTo>
                  <a:pt x="67608" y="53377"/>
                  <a:pt x="64550" y="53134"/>
                  <a:pt x="61492" y="53134"/>
                </a:cubicBezTo>
                <a:cubicBezTo>
                  <a:pt x="60046" y="53134"/>
                  <a:pt x="58599" y="53189"/>
                  <a:pt x="57155" y="53321"/>
                </a:cubicBezTo>
                <a:cubicBezTo>
                  <a:pt x="53845" y="53617"/>
                  <a:pt x="48596" y="54188"/>
                  <a:pt x="45925" y="56470"/>
                </a:cubicBezTo>
                <a:cubicBezTo>
                  <a:pt x="48847" y="53960"/>
                  <a:pt x="52362" y="52271"/>
                  <a:pt x="55831" y="50582"/>
                </a:cubicBezTo>
                <a:cubicBezTo>
                  <a:pt x="59301" y="48892"/>
                  <a:pt x="62793" y="47158"/>
                  <a:pt x="65646" y="44556"/>
                </a:cubicBezTo>
                <a:cubicBezTo>
                  <a:pt x="71170" y="39511"/>
                  <a:pt x="72083" y="32002"/>
                  <a:pt x="69412" y="25223"/>
                </a:cubicBezTo>
                <a:lnTo>
                  <a:pt x="69412" y="25223"/>
                </a:lnTo>
                <a:cubicBezTo>
                  <a:pt x="69321" y="26866"/>
                  <a:pt x="69252" y="28510"/>
                  <a:pt x="68727" y="30062"/>
                </a:cubicBezTo>
                <a:cubicBezTo>
                  <a:pt x="67655" y="33166"/>
                  <a:pt x="64916" y="35357"/>
                  <a:pt x="62770" y="37845"/>
                </a:cubicBezTo>
                <a:cubicBezTo>
                  <a:pt x="62519" y="38119"/>
                  <a:pt x="62291" y="38416"/>
                  <a:pt x="62154" y="38758"/>
                </a:cubicBezTo>
                <a:cubicBezTo>
                  <a:pt x="62017" y="39192"/>
                  <a:pt x="62062" y="39648"/>
                  <a:pt x="62131" y="40082"/>
                </a:cubicBezTo>
                <a:cubicBezTo>
                  <a:pt x="62291" y="41406"/>
                  <a:pt x="62450" y="42752"/>
                  <a:pt x="62610" y="44099"/>
                </a:cubicBezTo>
                <a:cubicBezTo>
                  <a:pt x="61948" y="42479"/>
                  <a:pt x="61309" y="40858"/>
                  <a:pt x="60647" y="39260"/>
                </a:cubicBezTo>
                <a:cubicBezTo>
                  <a:pt x="57338" y="44008"/>
                  <a:pt x="46199" y="50718"/>
                  <a:pt x="43049" y="55329"/>
                </a:cubicBezTo>
                <a:cubicBezTo>
                  <a:pt x="46153" y="50787"/>
                  <a:pt x="50239" y="47089"/>
                  <a:pt x="53503" y="42730"/>
                </a:cubicBezTo>
                <a:cubicBezTo>
                  <a:pt x="54941" y="40790"/>
                  <a:pt x="56493" y="38986"/>
                  <a:pt x="58022" y="37092"/>
                </a:cubicBezTo>
                <a:cubicBezTo>
                  <a:pt x="58981" y="35951"/>
                  <a:pt x="61309" y="31408"/>
                  <a:pt x="62565" y="30997"/>
                </a:cubicBezTo>
                <a:lnTo>
                  <a:pt x="62565" y="30997"/>
                </a:lnTo>
                <a:lnTo>
                  <a:pt x="60168" y="31774"/>
                </a:lnTo>
                <a:cubicBezTo>
                  <a:pt x="62519" y="29559"/>
                  <a:pt x="64573" y="27026"/>
                  <a:pt x="66239" y="24264"/>
                </a:cubicBezTo>
                <a:lnTo>
                  <a:pt x="66239" y="24264"/>
                </a:lnTo>
                <a:cubicBezTo>
                  <a:pt x="62108" y="27825"/>
                  <a:pt x="57132" y="29674"/>
                  <a:pt x="53663" y="34125"/>
                </a:cubicBezTo>
                <a:cubicBezTo>
                  <a:pt x="50764" y="37845"/>
                  <a:pt x="45058" y="47614"/>
                  <a:pt x="42752" y="51723"/>
                </a:cubicBezTo>
                <a:cubicBezTo>
                  <a:pt x="45925" y="46039"/>
                  <a:pt x="48984" y="40447"/>
                  <a:pt x="51152" y="34284"/>
                </a:cubicBezTo>
                <a:cubicBezTo>
                  <a:pt x="52293" y="31020"/>
                  <a:pt x="53206" y="27642"/>
                  <a:pt x="53845" y="24218"/>
                </a:cubicBezTo>
                <a:cubicBezTo>
                  <a:pt x="54459" y="20966"/>
                  <a:pt x="54258" y="17419"/>
                  <a:pt x="54979" y="14210"/>
                </a:cubicBezTo>
                <a:lnTo>
                  <a:pt x="54979" y="14210"/>
                </a:lnTo>
                <a:cubicBezTo>
                  <a:pt x="54662" y="15613"/>
                  <a:pt x="54345" y="16994"/>
                  <a:pt x="54028" y="18398"/>
                </a:cubicBezTo>
                <a:cubicBezTo>
                  <a:pt x="53868" y="12189"/>
                  <a:pt x="52773" y="5502"/>
                  <a:pt x="48322" y="1188"/>
                </a:cubicBezTo>
                <a:lnTo>
                  <a:pt x="48322" y="1188"/>
                </a:lnTo>
                <a:cubicBezTo>
                  <a:pt x="48869" y="2763"/>
                  <a:pt x="49189" y="4452"/>
                  <a:pt x="49486" y="6118"/>
                </a:cubicBezTo>
                <a:cubicBezTo>
                  <a:pt x="50102" y="9405"/>
                  <a:pt x="49737" y="12806"/>
                  <a:pt x="49189" y="16138"/>
                </a:cubicBezTo>
                <a:cubicBezTo>
                  <a:pt x="48573" y="19745"/>
                  <a:pt x="48367" y="23168"/>
                  <a:pt x="47089" y="26638"/>
                </a:cubicBezTo>
                <a:cubicBezTo>
                  <a:pt x="44782" y="32882"/>
                  <a:pt x="42609" y="43990"/>
                  <a:pt x="40415" y="50343"/>
                </a:cubicBezTo>
                <a:lnTo>
                  <a:pt x="40415" y="50343"/>
                </a:lnTo>
                <a:cubicBezTo>
                  <a:pt x="42063" y="45517"/>
                  <a:pt x="42848" y="36052"/>
                  <a:pt x="43209" y="31180"/>
                </a:cubicBezTo>
                <a:cubicBezTo>
                  <a:pt x="43528" y="27003"/>
                  <a:pt x="45765" y="22963"/>
                  <a:pt x="46633" y="18786"/>
                </a:cubicBezTo>
                <a:cubicBezTo>
                  <a:pt x="46724" y="18307"/>
                  <a:pt x="46815" y="17782"/>
                  <a:pt x="46541" y="17371"/>
                </a:cubicBezTo>
                <a:cubicBezTo>
                  <a:pt x="46039" y="16595"/>
                  <a:pt x="44487" y="16526"/>
                  <a:pt x="44578" y="15590"/>
                </a:cubicBezTo>
                <a:lnTo>
                  <a:pt x="44578" y="15590"/>
                </a:lnTo>
                <a:cubicBezTo>
                  <a:pt x="44739" y="15700"/>
                  <a:pt x="44918" y="15748"/>
                  <a:pt x="45099" y="15748"/>
                </a:cubicBezTo>
                <a:cubicBezTo>
                  <a:pt x="45637" y="15748"/>
                  <a:pt x="46199" y="15321"/>
                  <a:pt x="46404" y="14792"/>
                </a:cubicBezTo>
                <a:cubicBezTo>
                  <a:pt x="47997" y="10672"/>
                  <a:pt x="43782" y="4806"/>
                  <a:pt x="42150" y="1310"/>
                </a:cubicBezTo>
                <a:lnTo>
                  <a:pt x="42150" y="1310"/>
                </a:lnTo>
                <a:cubicBezTo>
                  <a:pt x="45023" y="7505"/>
                  <a:pt x="41561" y="12815"/>
                  <a:pt x="38689" y="18170"/>
                </a:cubicBezTo>
                <a:cubicBezTo>
                  <a:pt x="38530" y="18466"/>
                  <a:pt x="38370" y="18786"/>
                  <a:pt x="38393" y="19128"/>
                </a:cubicBezTo>
                <a:cubicBezTo>
                  <a:pt x="38415" y="19448"/>
                  <a:pt x="38598" y="19745"/>
                  <a:pt x="38803" y="20019"/>
                </a:cubicBezTo>
                <a:cubicBezTo>
                  <a:pt x="39488" y="21023"/>
                  <a:pt x="40196" y="22027"/>
                  <a:pt x="40903" y="23031"/>
                </a:cubicBezTo>
                <a:cubicBezTo>
                  <a:pt x="39602" y="22712"/>
                  <a:pt x="38438" y="22004"/>
                  <a:pt x="37571" y="21000"/>
                </a:cubicBezTo>
                <a:lnTo>
                  <a:pt x="37571" y="21000"/>
                </a:lnTo>
                <a:cubicBezTo>
                  <a:pt x="36247" y="29423"/>
                  <a:pt x="36704" y="42045"/>
                  <a:pt x="37845" y="50513"/>
                </a:cubicBezTo>
                <a:cubicBezTo>
                  <a:pt x="36635" y="41543"/>
                  <a:pt x="33097" y="29080"/>
                  <a:pt x="33394" y="19859"/>
                </a:cubicBezTo>
                <a:cubicBezTo>
                  <a:pt x="33508" y="16526"/>
                  <a:pt x="34170" y="13239"/>
                  <a:pt x="34558" y="9953"/>
                </a:cubicBezTo>
                <a:cubicBezTo>
                  <a:pt x="34878" y="7214"/>
                  <a:pt x="34855" y="2192"/>
                  <a:pt x="36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2" name="Google Shape;2342;p20"/>
          <p:cNvSpPr/>
          <p:nvPr/>
        </p:nvSpPr>
        <p:spPr>
          <a:xfrm>
            <a:off x="8692820" y="-1242035"/>
            <a:ext cx="5892833" cy="4848499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3" name="Google Shape;2343;p20"/>
          <p:cNvSpPr/>
          <p:nvPr/>
        </p:nvSpPr>
        <p:spPr>
          <a:xfrm>
            <a:off x="10468569" y="400284"/>
            <a:ext cx="5892833" cy="5227717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4" name="Google Shape;2344;p20"/>
          <p:cNvSpPr/>
          <p:nvPr/>
        </p:nvSpPr>
        <p:spPr>
          <a:xfrm>
            <a:off x="8999654" y="-544300"/>
            <a:ext cx="5892833" cy="4111075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5" name="Google Shape;2345;p20"/>
          <p:cNvSpPr/>
          <p:nvPr/>
        </p:nvSpPr>
        <p:spPr>
          <a:xfrm flipH="1">
            <a:off x="9036239" y="-137897"/>
            <a:ext cx="7002228" cy="2874692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4537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1C7B-5962-46F5-8FD0-DEA79F1E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B4D9-8988-4B5C-AD78-D4AF198E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B1454-0B7F-48CE-AB40-1A3A69DE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256A5-8649-4A04-A3BE-247F2D19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B57E-E69A-4389-BA52-67BBF512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1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488D-2DE3-4480-91F4-1C10ABB5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44B99-3E7C-4680-B72F-39A3E3FC7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6F27-9590-46FB-A258-0FAD89A1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5250-FB8C-47C0-B9E4-ADCC1D92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E1E-169C-4348-8AF9-06C6CB78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83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1DA2-3054-45A1-A0F9-02BDF0CD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04A5-16A9-4204-B360-428509195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261A-DB57-4FB7-9329-6958AD6FD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ABF59-A0E9-41FB-A1B8-BE3746FD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B1AB-73A9-4077-B7E8-C70B52EB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B3A0E-0783-4C43-BF74-B682A139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7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2599-ABF8-4AE5-A832-5835B5E3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5970-6AF8-4D27-B06C-C04AAEEB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403B7-D95D-4937-A36A-DE19ED05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4B240-95A4-4401-A724-7F07D08D4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C4AB8-EC23-4F5A-9BD5-4CCDEA9AA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0B897-3FF9-40D6-A1AF-5DB78DE8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29097-5998-40CA-8D50-5547F9F4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847D2-556C-456A-A815-07D72CDE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267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9675-20C7-41A2-A4AB-1CA52115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FF9B3-AD8F-4084-A562-7F5BC6F5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8E9CD-156F-4ADF-AB59-AAE1B63C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4FE56-030A-4651-8396-52242357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4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97808-F67A-47EB-A8CD-8F05F884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51E44-1632-4A54-883F-55DB2809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3AE59-E678-41B1-A423-32B61DED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4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0D80-FB21-4863-B3DA-26B08188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F44C-D3D7-414B-8DC5-54C5A88BF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C9D50-B9CC-49FB-B035-949F6B9B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E0F1-01B5-4378-857C-25C13538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832C-EB83-4691-828E-7DA2AE17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235A4-CA72-4469-8270-49B99639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99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8577-0EAE-4EB2-87CB-BF63A723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E1B83-2CBA-4267-876D-9E786F603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0B52D-E36B-4AB1-B09E-835734429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08BE8-2363-4B5F-8A26-2255AD23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ACC9-0C6C-44A1-9438-7CDC740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8979D-372B-4637-A9F2-8095F4A5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99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AD0AF-9850-457B-BFD4-2640FF71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92D37-DB3A-4B9F-9A2F-C36FBA10E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B03AE-23A1-4112-AC86-ABADC2ECE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9FAC-040B-4EC7-84E6-4420E667A5D7}" type="datetimeFigureOut">
              <a:rPr lang="vi-VN" smtClean="0"/>
              <a:t>04/05/2025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B76A7-58D1-4011-99D2-FE14352AF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BD0D-478E-41CA-95B9-FFD2D1FC8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1C7B-1049-4936-B9DC-FAA3187311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32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-635"/>
            <a:ext cx="12188968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687071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95852" y="1340769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62089" y="901519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053949" y="4510550"/>
            <a:ext cx="2289840" cy="228984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866304" y="365125"/>
            <a:ext cx="9144000" cy="355444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ctr" defTabSz="1140460">
              <a:defRPr/>
            </a:pP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Chăm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sóc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bảo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vệ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nuôi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ctr" defTabSz="1140460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09BFE70D-99B7-4E89-95FB-6322B47A88A7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855769" y="3598187"/>
            <a:ext cx="3387938" cy="468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93C7E-295B-AC99-8C09-A750BA53D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 descr="038b4ff17003114c478d29a567a6daaf.png">
            <a:extLst>
              <a:ext uri="{FF2B5EF4-FFF2-40B4-BE49-F238E27FC236}">
                <a16:creationId xmlns:a16="http://schemas.microsoft.com/office/drawing/2014/main" id="{F3DCF34E-A599-45CF-97EA-E7D90C5751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73708" y="857250"/>
            <a:ext cx="2807792" cy="4502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E7E70-C495-4C1B-A438-07CF4EDA0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234" y="2560261"/>
            <a:ext cx="5372566" cy="13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13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22250"/>
            <a:ext cx="1300262" cy="100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80729"/>
            <a:ext cx="8964488" cy="587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6" y="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554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0" y="599198"/>
            <a:ext cx="12075459" cy="63581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7471" y="1726360"/>
            <a:ext cx="8922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</a:t>
            </a:r>
            <a:r>
              <a:rPr lang="vi-VN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Ghi nhớ: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Khi tiếp xúc với các con vật để đảm bảo an toàn cho bản thân chúng ta cần: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tránh trêu chọc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fr-FR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; </a:t>
            </a:r>
            <a:r>
              <a:rPr lang="fr-FR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con vật.</a:t>
            </a:r>
          </a:p>
          <a:p>
            <a:pPr>
              <a:defRPr/>
            </a:pP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Rửa tay sạch sẽ với xà phòng sau khi tiếp xúc với con vật.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348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50" y="332656"/>
            <a:ext cx="8449350" cy="442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07" y="341645"/>
            <a:ext cx="834682" cy="963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3290" y="4653136"/>
            <a:ext cx="8207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1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.Rửa vết thương; 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2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.Băng vết thương; 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3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.Đi gặp bác sĩ để tiêm phòng.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51" t="4985" r="7476" b="6885"/>
          <a:stretch/>
        </p:blipFill>
        <p:spPr>
          <a:xfrm>
            <a:off x="1775520" y="0"/>
            <a:ext cx="8208912" cy="46085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3686BE-5E20-471A-A415-1D2CD4B2D155}"/>
              </a:ext>
            </a:extLst>
          </p:cNvPr>
          <p:cNvGrpSpPr/>
          <p:nvPr/>
        </p:nvGrpSpPr>
        <p:grpSpPr>
          <a:xfrm>
            <a:off x="6672064" y="4608513"/>
            <a:ext cx="3995936" cy="2249487"/>
            <a:chOff x="203200" y="3859933"/>
            <a:chExt cx="4928176" cy="28120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05C8C7-526A-4684-8B68-9331CFA6E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7C4CF2-3D08-4A0B-8C1F-FC511B6E5037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8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5400" dirty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0B7BFF1-92E8-4477-BF94-9ED3E9974F70}"/>
              </a:ext>
            </a:extLst>
          </p:cNvPr>
          <p:cNvSpPr/>
          <p:nvPr/>
        </p:nvSpPr>
        <p:spPr>
          <a:xfrm rot="10800000" flipV="1">
            <a:off x="2135560" y="5028278"/>
            <a:ext cx="1669204" cy="15250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933450"/>
            <a:ext cx="88487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p48"/>
          <p:cNvSpPr/>
          <p:nvPr/>
        </p:nvSpPr>
        <p:spPr>
          <a:xfrm flipH="1">
            <a:off x="9135162" y="753827"/>
            <a:ext cx="1790989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" name="Picture 14" descr="038b4ff17003114c478d29a567a6daaf.png">
            <a:extLst>
              <a:ext uri="{FF2B5EF4-FFF2-40B4-BE49-F238E27FC236}">
                <a16:creationId xmlns:a16="http://schemas.microsoft.com/office/drawing/2014/main" id="{0EBED704-F38A-4E77-B130-103D7FB9A1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1259" y="2000250"/>
            <a:ext cx="2245316" cy="3600450"/>
          </a:xfrm>
          <a:prstGeom prst="rect">
            <a:avLst/>
          </a:prstGeom>
        </p:spPr>
      </p:pic>
      <p:pic>
        <p:nvPicPr>
          <p:cNvPr id="16" name="Picture 15" descr="038b4ff17003114c478d29a567a6daaf.png">
            <a:extLst>
              <a:ext uri="{FF2B5EF4-FFF2-40B4-BE49-F238E27FC236}">
                <a16:creationId xmlns:a16="http://schemas.microsoft.com/office/drawing/2014/main" id="{FFCCCC9C-946B-405C-B35F-F971F771C5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509712" y="1560194"/>
            <a:ext cx="2245316" cy="3600450"/>
          </a:xfrm>
          <a:prstGeom prst="rect">
            <a:avLst/>
          </a:prstGeom>
        </p:spPr>
      </p:pic>
      <p:pic>
        <p:nvPicPr>
          <p:cNvPr id="17" name="22 NK PowerSkills">
            <a:extLst>
              <a:ext uri="{FF2B5EF4-FFF2-40B4-BE49-F238E27FC236}">
                <a16:creationId xmlns:a16="http://schemas.microsoft.com/office/drawing/2014/main" id="{E9F68AC9-9483-4D84-A581-408EE22F85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4632" y="4697027"/>
            <a:ext cx="2179286" cy="1561200"/>
          </a:xfrm>
          <a:prstGeom prst="rect">
            <a:avLst/>
          </a:prstGeom>
        </p:spPr>
      </p:pic>
      <p:sp>
        <p:nvSpPr>
          <p:cNvPr id="9" name="Google Shape;4091;p44">
            <a:extLst>
              <a:ext uri="{FF2B5EF4-FFF2-40B4-BE49-F238E27FC236}">
                <a16:creationId xmlns:a16="http://schemas.microsoft.com/office/drawing/2014/main" id="{17DAC424-EDC1-4E87-9E52-8B459E0D1C06}"/>
              </a:ext>
            </a:extLst>
          </p:cNvPr>
          <p:cNvSpPr/>
          <p:nvPr/>
        </p:nvSpPr>
        <p:spPr>
          <a:xfrm>
            <a:off x="2552700" y="5177790"/>
            <a:ext cx="1200150" cy="1143000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4969F64-B53A-4382-ACD6-7DDEACBEAE71}"/>
              </a:ext>
            </a:extLst>
          </p:cNvPr>
          <p:cNvSpPr txBox="1">
            <a:spLocks/>
          </p:cNvSpPr>
          <p:nvPr/>
        </p:nvSpPr>
        <p:spPr>
          <a:xfrm>
            <a:off x="7067550" y="4159416"/>
            <a:ext cx="4962762" cy="1036437"/>
          </a:xfrm>
          <a:prstGeom prst="rect">
            <a:avLst/>
          </a:prstGeom>
        </p:spPr>
        <p:txBody>
          <a:bodyPr vert="horz" lIns="0" tIns="77900" rIns="0" bIns="77900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spcBef>
                <a:spcPts val="450"/>
              </a:spcBef>
              <a:defRPr/>
            </a:pPr>
            <a:endParaRPr lang="en-US" altLang="zh-CN" sz="2100" b="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22613-6CA1-435A-B1C8-37499453E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828" y="1863107"/>
            <a:ext cx="4334632" cy="25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00023 C -0.00364 -0.00023 -0.01198 7.40741E-7 -0.0164 -0.00116 C -0.01784 -0.00162 -0.01875 -0.00232 -0.02018 -0.00255 C -0.02344 -0.00301 -0.02695 -0.00278 -0.03034 -0.00324 C -0.03502 -0.00347 -0.03489 -0.0037 -0.03919 -0.0044 C -0.04088 -0.00463 -0.04258 -0.00486 -0.04427 -0.00486 C -0.04674 -0.00532 -0.04961 -0.00556 -0.05182 -0.00625 C -0.05312 -0.00671 -0.05416 -0.00718 -0.0556 -0.00741 C -0.05755 -0.00787 -0.05989 -0.00787 -0.06198 -0.0081 C -0.06328 -0.00857 -0.06432 -0.00903 -0.06575 -0.00926 C -0.06771 -0.00972 -0.06979 -0.00972 -0.072 -0.00995 C -0.08281 -0.01111 -0.07083 -0.01019 -0.08711 -0.01111 C -0.09687 -0.01088 -0.10651 -0.01111 -0.11627 -0.01065 C -0.12643 -0.00995 -0.12083 -0.00949 -0.1276 -0.0081 C -0.12903 -0.00764 -0.13112 -0.00764 -0.13281 -0.00741 C -0.13385 -0.00695 -0.13502 -0.00648 -0.13646 -0.00625 C -0.14505 -0.00509 -0.147 -0.00532 -0.15416 -0.00625 C -0.15755 -0.00648 -0.16094 -0.00695 -0.16419 -0.00741 C -0.16588 -0.00764 -0.16758 -0.00787 -0.16927 -0.0081 L -0.17695 -0.00926 L -0.18073 -0.00995 C -0.18203 -0.01019 -0.1832 -0.01042 -0.18437 -0.01065 L -0.20716 -0.01181 C -0.20885 -0.01204 -0.21055 -0.01227 -0.21211 -0.0125 C -0.21367 -0.0125 -0.21484 -0.01296 -0.21601 -0.01296 C -0.22656 -0.01296 -0.23698 -0.01273 -0.24752 -0.0125 C -0.24883 -0.01227 -0.25026 -0.01204 -0.25156 -0.01181 C -0.25338 -0.01157 -0.25573 -0.01134 -0.25781 -0.01111 C -0.25937 -0.01088 -0.26107 -0.01088 -0.26263 -0.01065 C -0.27213 -0.00949 -0.26627 -0.01042 -0.27278 -0.00926 C -0.27838 -0.00972 -0.28607 -0.00995 -0.29166 -0.01065 C -0.29245 -0.01065 -0.29375 -0.01111 -0.29531 -0.01111 C -0.29765 -0.01134 -0.29974 -0.01157 -0.3013 -0.01181 C -0.3043 -0.01204 -0.3069 -0.01273 -0.3095 -0.01296 L -0.31693 -0.01435 C -0.31784 -0.01458 -0.31927 -0.01482 -0.3207 -0.01482 C -0.32435 -0.01528 -0.32825 -0.01574 -0.33216 -0.0162 C -0.33437 -0.01667 -0.33724 -0.0169 -0.33971 -0.01736 L -0.34739 -0.01875 L -0.35078 -0.01921 C -0.35221 -0.01945 -0.35351 -0.01968 -0.35482 -0.01991 C -0.35638 -0.02014 -0.35833 -0.02037 -0.36002 -0.0206 C -0.37344 -0.02199 -0.37252 -0.0213 -0.39414 -0.02176 C -0.40182 -0.02269 -0.39752 -0.02222 -0.40677 -0.02361 C -0.40794 -0.02384 -0.40924 -0.02407 -0.41055 -0.02431 C -0.41276 -0.02477 -0.41471 -0.02523 -0.41693 -0.02546 C -0.41979 -0.02593 -0.42278 -0.02593 -0.42578 -0.02616 C -0.42825 -0.02639 -0.43073 -0.02662 -0.4332 -0.02662 C -0.44687 -0.0294 -0.43112 -0.02662 -0.45351 -0.0287 C -0.47396 -0.03032 -0.44622 -0.02986 -0.47135 -0.02986 " pathEditMode="relative" rAng="0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462</Words>
  <Application>Microsoft Office PowerPoint</Application>
  <PresentationFormat>Widescreen</PresentationFormat>
  <Paragraphs>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SimHei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2025-04-30T08:39:20Z</dcterms:created>
  <dcterms:modified xsi:type="dcterms:W3CDTF">2025-05-04T09:36:21Z</dcterms:modified>
</cp:coreProperties>
</file>