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74" r:id="rId6"/>
    <p:sldId id="276" r:id="rId7"/>
    <p:sldId id="275" r:id="rId8"/>
    <p:sldId id="277" r:id="rId9"/>
    <p:sldId id="278" r:id="rId10"/>
    <p:sldId id="279" r:id="rId11"/>
    <p:sldId id="257" r:id="rId12"/>
    <p:sldId id="271" r:id="rId13"/>
    <p:sldId id="269" r:id="rId14"/>
    <p:sldId id="268" r:id="rId15"/>
    <p:sldId id="267" r:id="rId16"/>
    <p:sldId id="270" r:id="rId17"/>
    <p:sldId id="26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91D8-096E-480A-958B-51CFBAEC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5EB87-F076-4CC3-80BF-78846C2A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F9AE-F332-4AE8-8B81-A77F200F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564-B911-4EFE-93E0-AAD59F9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83E-9350-4699-8853-004001C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5845-D72D-4556-8B28-E167D0D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73E5-B118-411A-A7A6-F1F184AC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CEFC-4CDA-4A19-AF0E-62244F6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07D2-A768-45BA-8AC6-30A92CE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B14-6428-4185-BF87-3064593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6EE02-7057-4C54-A973-69DC8768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3C4F-2337-4A4B-9C56-6CC557A7D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499F-8EF2-44C0-A8DB-9242822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94D6-22AB-4399-953E-47A6D97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21E0-880C-47B6-B97C-A5D6740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8D8-E09F-47F9-87D8-12890CC0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AB8-B86E-42E5-A5C5-0260B4F1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BF0-10BD-4978-A3E3-95434A1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8509-7060-4341-95F4-E6882C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DE90-B469-46EC-8BF1-AA67143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865-0505-4D8F-A2B2-41F770A4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A6C-DDCE-4EE3-9092-069CA46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7DD5-9330-4153-B7F3-AD2C9ED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0B2B-0199-4E57-B7F6-D510564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7F1-DF5A-4630-9ADB-3D43E39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9F1-AAE6-4B34-B04C-BC4205A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8A69-7565-4113-A298-E2D6DEDE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AD05E-02AA-4BC0-A05D-8D83C587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8741-5282-4950-BC0E-3840392D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4DE2-D435-4031-81A7-F024BBE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19AF-F1B2-45C7-AF86-D4FFA5D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7F0-D651-4C3E-88D7-F09D07DF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D7B-C9EA-413C-BF26-0BC4937E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5B1F-9344-4775-94FC-F1C12D96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81A-E932-4455-B486-03FFA3A3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920A-7FA2-4DD3-BC1C-0C1A37877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D245C-F0D5-4A89-9AF6-C2E2ED3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F5BCF-9CD1-41C5-BB04-DD93678D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7361-15E5-4A19-879F-748F07F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684-836D-4E90-8210-DCFF4E71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3F92-EF7F-4502-9AB0-D664C55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BB1-FEF0-486A-8BFA-C127150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E6008-C34A-48ED-8DF6-ACA816E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886F7-FFA1-4BAD-8292-AE2C0A2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14824-22F3-497D-BA98-DA80ADF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23CF-A4DD-4F88-AFD5-4D74CBC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8BE9-02F5-4654-B4CB-5850188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BF1-A8F2-48B5-BF6D-98CF9285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B43D-9D46-49DF-8794-11B38015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281D-EDF3-4F9F-9198-E3B6FD2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AD85-F74B-4CA9-90EB-9A7F567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6B81-7815-45FA-AFFD-BF78F4A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9B51-B7F6-42EB-90E4-8255286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198B-D85B-42B3-9807-2E731C5E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1EC-FB81-4759-897B-1D056A36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00E9-8347-4E18-B955-2C3E322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0D93-C214-423D-80AD-04A032B0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B376-22FF-420C-886F-F6A7F8E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50B5E-8B32-45A9-9D60-95DB842D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A800-09E0-4443-9D87-1E77343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3EEF-6970-4281-8BFD-290D4D9A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2B2-62AA-40A3-B961-83D53D04F837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3547-FD45-4B48-B539-6D36057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3AC-50C0-40E2-B6CC-05C4F1E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30EC67-7883-4B26-9C77-879B5C543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956" r="28207" b="85073"/>
          <a:stretch/>
        </p:blipFill>
        <p:spPr>
          <a:xfrm>
            <a:off x="939877" y="1752630"/>
            <a:ext cx="9568133" cy="2696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4351E2-BBC1-4AD9-A3DD-447F1FA97CBE}"/>
              </a:ext>
            </a:extLst>
          </p:cNvPr>
          <p:cNvSpPr/>
          <p:nvPr/>
        </p:nvSpPr>
        <p:spPr>
          <a:xfrm>
            <a:off x="2123785" y="1398687"/>
            <a:ext cx="8629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s 6">
            <a:extLst>
              <a:ext uri="{FF2B5EF4-FFF2-40B4-BE49-F238E27FC236}">
                <a16:creationId xmlns:a16="http://schemas.microsoft.com/office/drawing/2014/main" id="{9A2E96C6-CBC0-4C80-A9FA-3B326FA2709D}"/>
              </a:ext>
            </a:extLst>
          </p:cNvPr>
          <p:cNvSpPr/>
          <p:nvPr/>
        </p:nvSpPr>
        <p:spPr>
          <a:xfrm>
            <a:off x="1475689" y="803252"/>
            <a:ext cx="9468273" cy="595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2302848"/>
              </a:avLst>
            </a:prstTxWarp>
            <a:spAutoFit/>
          </a:bodyPr>
          <a:lstStyle/>
          <a:p>
            <a:pPr algn="ctr"/>
            <a:r>
              <a:rPr lang="en-US" sz="2400" b="1" kern="10"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PHÒNG GIÁO DỤC HUYỆN AN LÃO</a:t>
            </a:r>
          </a:p>
          <a:p>
            <a:pPr algn="ctr"/>
            <a:r>
              <a:rPr lang="en-US" sz="2400" b="1" kern="10"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MỸ ĐỨC 2</a:t>
            </a:r>
            <a:endParaRPr lang="en-US" altLang="zh-CN" sz="2400" b="1" kern="10" dirty="0">
              <a:solidFill>
                <a:srgbClr val="CC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A9968422-F8F7-472B-9C84-86AF83229D48}"/>
              </a:ext>
            </a:extLst>
          </p:cNvPr>
          <p:cNvSpPr txBox="1"/>
          <p:nvPr/>
        </p:nvSpPr>
        <p:spPr>
          <a:xfrm>
            <a:off x="2155588" y="4700796"/>
            <a:ext cx="872774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GIÁO VIÊN THỰC HIỆN: NINH THỊ LUYẾN</a:t>
            </a:r>
          </a:p>
          <a:p>
            <a:pPr algn="ctr"/>
            <a:r>
              <a:rPr lang="en-US" sz="200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LỚP 1C</a:t>
            </a:r>
            <a:endParaRPr lang="en-US" dirty="0">
              <a:ln w="12700">
                <a:solidFill>
                  <a:srgbClr val="F56636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BA83F-59B2-4E71-9526-E4EC79E26BE1}"/>
              </a:ext>
            </a:extLst>
          </p:cNvPr>
          <p:cNvSpPr txBox="1"/>
          <p:nvPr/>
        </p:nvSpPr>
        <p:spPr>
          <a:xfrm>
            <a:off x="5463540" y="3631377"/>
            <a:ext cx="253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92D050"/>
                </a:solidFill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15901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ACAB-1BE5-4C78-8504-4BB53582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9C5F-C113-419B-B6AA-151180D4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op 18 Điểm du lịch Hải Phòng tuyệt đẹp không thể bỏ qua 10">
            <a:extLst>
              <a:ext uri="{FF2B5EF4-FFF2-40B4-BE49-F238E27FC236}">
                <a16:creationId xmlns:a16="http://schemas.microsoft.com/office/drawing/2014/main" id="{9D21BF74-AC7E-447E-9306-E11105F0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95250"/>
            <a:ext cx="1160417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874202-AA65-4103-B955-7FDDCB606000}"/>
              </a:ext>
            </a:extLst>
          </p:cNvPr>
          <p:cNvSpPr txBox="1">
            <a:spLocks/>
          </p:cNvSpPr>
          <p:nvPr/>
        </p:nvSpPr>
        <p:spPr>
          <a:xfrm>
            <a:off x="1034143" y="-128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</a:rPr>
              <a:t>Di Tích Tràng Kênh</a:t>
            </a:r>
          </a:p>
        </p:txBody>
      </p:sp>
    </p:spTree>
    <p:extLst>
      <p:ext uri="{BB962C8B-B14F-4D97-AF65-F5344CB8AC3E}">
        <p14:creationId xmlns:p14="http://schemas.microsoft.com/office/powerpoint/2010/main" val="377348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0E10DE-0589-4AA0-AD29-7BF526974ABA}"/>
              </a:ext>
            </a:extLst>
          </p:cNvPr>
          <p:cNvGrpSpPr/>
          <p:nvPr/>
        </p:nvGrpSpPr>
        <p:grpSpPr>
          <a:xfrm>
            <a:off x="274320" y="228600"/>
            <a:ext cx="11567160" cy="6309360"/>
            <a:chOff x="785191" y="596348"/>
            <a:chExt cx="10268404" cy="4184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5D917-D794-4AA8-AC47-5AF74993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0" t="3333" r="10748" b="73043"/>
            <a:stretch/>
          </p:blipFill>
          <p:spPr>
            <a:xfrm>
              <a:off x="785191" y="596348"/>
              <a:ext cx="10268404" cy="418437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F4D32-F833-4D99-A329-B2A2C02605BB}"/>
                </a:ext>
              </a:extLst>
            </p:cNvPr>
            <p:cNvSpPr/>
            <p:nvPr/>
          </p:nvSpPr>
          <p:spPr>
            <a:xfrm>
              <a:off x="974036" y="4084983"/>
              <a:ext cx="1779104" cy="69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20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3085-7304-47B8-ABAE-53CD7E3F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Ảnh đại diện">
            <a:extLst>
              <a:ext uri="{FF2B5EF4-FFF2-40B4-BE49-F238E27FC236}">
                <a16:creationId xmlns:a16="http://schemas.microsoft.com/office/drawing/2014/main" id="{7B1AE20A-6634-469E-AF94-17ABEEC73E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82880"/>
            <a:ext cx="11273932" cy="63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14F7-9CF9-4077-8597-E7E71071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Bảo vệ môi trường , bảo vệ cây xanh của tiểu học Mỹ Đức 2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BA51A8-242B-4364-96D1-DA97B245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045653"/>
            <a:ext cx="594360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4BB8E-7F3A-4B78-87A9-C30FC4314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2005965"/>
            <a:ext cx="549656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980A-94EF-4F3E-9287-99B5FEC0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416" y="225742"/>
            <a:ext cx="6568440" cy="1325563"/>
          </a:xfrm>
        </p:spPr>
        <p:txBody>
          <a:bodyPr>
            <a:normAutofit/>
          </a:bodyPr>
          <a:lstStyle/>
          <a:p>
            <a:r>
              <a:rPr lang="vi-VN" sz="2800" b="0" i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Học sinh </a:t>
            </a:r>
            <a:r>
              <a:rPr lang="en-US" sz="2800">
                <a:solidFill>
                  <a:srgbClr val="555555"/>
                </a:solidFill>
                <a:latin typeface="arial" panose="020B0604020202020204" pitchFamily="34" charset="0"/>
              </a:rPr>
              <a:t>vẽ tranh bảo vệ môi trường</a:t>
            </a:r>
            <a:r>
              <a:rPr lang="vi-VN" sz="2800" b="0" i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 </a:t>
            </a:r>
            <a:endParaRPr lang="en-US" sz="2800"/>
          </a:p>
        </p:txBody>
      </p:sp>
      <p:pic>
        <p:nvPicPr>
          <p:cNvPr id="2050" name="Picture 2" descr="Thầy, trò và phụ huynh trường Tiểu học Mỹ Đức II hào hứng hưởng ứng chuyên đề “Biển đảo trong trái tim em” - Ảnh 8.">
            <a:extLst>
              <a:ext uri="{FF2B5EF4-FFF2-40B4-BE49-F238E27FC236}">
                <a16:creationId xmlns:a16="http://schemas.microsoft.com/office/drawing/2014/main" id="{1361849C-2034-49EB-AACF-94ED6FB63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138078"/>
            <a:ext cx="9898380" cy="54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EA4F-0BAA-492B-8E63-3CAEAE7B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4A2E47-E9DC-42F7-975F-B810246DA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8" y="365124"/>
            <a:ext cx="11882902" cy="6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2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70388AB-3D95-4033-A9DB-23883C65B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0"/>
            <a:ext cx="11955780" cy="61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039B46-1C03-4C10-9C02-EDC7D68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805805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Học sinh trường Tiểu học Mỹ Đức 2 tham gia làm vệ sinh nghĩa trang liệt sĩ</a:t>
            </a:r>
          </a:p>
        </p:txBody>
      </p:sp>
    </p:spTree>
    <p:extLst>
      <p:ext uri="{BB962C8B-B14F-4D97-AF65-F5344CB8AC3E}">
        <p14:creationId xmlns:p14="http://schemas.microsoft.com/office/powerpoint/2010/main" val="26934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0E10DE-0589-4AA0-AD29-7BF526974ABA}"/>
              </a:ext>
            </a:extLst>
          </p:cNvPr>
          <p:cNvGrpSpPr/>
          <p:nvPr/>
        </p:nvGrpSpPr>
        <p:grpSpPr>
          <a:xfrm>
            <a:off x="777240" y="205740"/>
            <a:ext cx="11414760" cy="4137660"/>
            <a:chOff x="785191" y="2494722"/>
            <a:chExt cx="10268404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25D917-D794-4AA8-AC47-5AF74993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" t="24881" r="12029" b="62213"/>
            <a:stretch/>
          </p:blipFill>
          <p:spPr>
            <a:xfrm>
              <a:off x="785191" y="2494722"/>
              <a:ext cx="10268404" cy="2286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F4D32-F833-4D99-A329-B2A2C02605BB}"/>
                </a:ext>
              </a:extLst>
            </p:cNvPr>
            <p:cNvSpPr/>
            <p:nvPr/>
          </p:nvSpPr>
          <p:spPr>
            <a:xfrm>
              <a:off x="6430619" y="2494722"/>
              <a:ext cx="4622976" cy="69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20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28676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2362200" y="752475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1333500" y="419100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28676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1524000" y="935038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8382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8458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7391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9" name="Picture 2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1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4214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4706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5199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5691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6183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6746876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7239001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2537465" y="5339719"/>
            <a:ext cx="6783388" cy="14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>
                <a:solidFill>
                  <a:srgbClr val="000000"/>
                </a:solidFill>
              </a:rPr>
              <a:t>: Ninh Thị Luyến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Lớp 1C</a:t>
            </a:r>
            <a:endParaRPr lang="en-US" sz="28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7364" y="3962400"/>
            <a:ext cx="89106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</a:t>
            </a: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 THẦY CÔ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GIỎI!</a:t>
            </a:r>
          </a:p>
        </p:txBody>
      </p:sp>
      <p:pic>
        <p:nvPicPr>
          <p:cNvPr id="12310" name="Picture 33" descr="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029E9A-E24B-4A5F-8541-F82C73EA81BA}"/>
              </a:ext>
            </a:extLst>
          </p:cNvPr>
          <p:cNvGrpSpPr/>
          <p:nvPr/>
        </p:nvGrpSpPr>
        <p:grpSpPr>
          <a:xfrm>
            <a:off x="228600" y="0"/>
            <a:ext cx="11963400" cy="6858000"/>
            <a:chOff x="1364590" y="0"/>
            <a:chExt cx="946282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30EC67-7883-4B26-9C77-879B5C543F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" r="626" b="51159"/>
            <a:stretch/>
          </p:blipFill>
          <p:spPr>
            <a:xfrm>
              <a:off x="1364590" y="0"/>
              <a:ext cx="946282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8ED820-56E4-476C-843A-A043A2E6F83F}"/>
                </a:ext>
              </a:extLst>
            </p:cNvPr>
            <p:cNvSpPr/>
            <p:nvPr/>
          </p:nvSpPr>
          <p:spPr>
            <a:xfrm>
              <a:off x="1649896" y="924339"/>
              <a:ext cx="6202017" cy="9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8AE98BC-37D4-49F3-8466-912A3F3C9E12}"/>
              </a:ext>
            </a:extLst>
          </p:cNvPr>
          <p:cNvSpPr/>
          <p:nvPr/>
        </p:nvSpPr>
        <p:spPr>
          <a:xfrm>
            <a:off x="770230" y="0"/>
            <a:ext cx="8629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3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30EC67-7883-4B26-9C77-879B5C543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48698" r="6052" b="7486"/>
          <a:stretch/>
        </p:blipFill>
        <p:spPr>
          <a:xfrm>
            <a:off x="0" y="24054"/>
            <a:ext cx="12367260" cy="68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5CED-1F18-4A15-92E4-9C550B8E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8 Điểm du lịch Hải Phòng tuyệt đẹp không thể bỏ qua">
            <a:extLst>
              <a:ext uri="{FF2B5EF4-FFF2-40B4-BE49-F238E27FC236}">
                <a16:creationId xmlns:a16="http://schemas.microsoft.com/office/drawing/2014/main" id="{BCD82C77-A240-48F3-96DE-62BD4901B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169186"/>
            <a:ext cx="11778343" cy="64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E8277A-E150-4332-A814-435730EF4C8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Vịnh Lan Hạ</a:t>
            </a:r>
          </a:p>
        </p:txBody>
      </p:sp>
    </p:spTree>
    <p:extLst>
      <p:ext uri="{BB962C8B-B14F-4D97-AF65-F5344CB8AC3E}">
        <p14:creationId xmlns:p14="http://schemas.microsoft.com/office/powerpoint/2010/main" val="174225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397A1-EFAA-4150-BA95-D708BB12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op 18 Điểm du lịch Hải Phòng tuyệt đẹp không thể bỏ qua 2">
            <a:extLst>
              <a:ext uri="{FF2B5EF4-FFF2-40B4-BE49-F238E27FC236}">
                <a16:creationId xmlns:a16="http://schemas.microsoft.com/office/drawing/2014/main" id="{2B7AAABD-7E43-4418-8FDA-3CD6500A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CBD71FF-8E1D-470C-8E48-A3BF082E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Bãi biển Đồ Sơn</a:t>
            </a:r>
          </a:p>
        </p:txBody>
      </p:sp>
    </p:spTree>
    <p:extLst>
      <p:ext uri="{BB962C8B-B14F-4D97-AF65-F5344CB8AC3E}">
        <p14:creationId xmlns:p14="http://schemas.microsoft.com/office/powerpoint/2010/main" val="184661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8 Điểm du lịch Hải Phòng tuyệt đẹp không thể bỏ qua 4">
            <a:extLst>
              <a:ext uri="{FF2B5EF4-FFF2-40B4-BE49-F238E27FC236}">
                <a16:creationId xmlns:a16="http://schemas.microsoft.com/office/drawing/2014/main" id="{25E1C99C-599B-4667-B1F6-DE42BA8A0A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15333"/>
            <a:ext cx="11615059" cy="62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F4CBD2-27FA-401C-B4F8-12262D2B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/>
              <a:t>Hòn Dáu</a:t>
            </a:r>
          </a:p>
        </p:txBody>
      </p:sp>
    </p:spTree>
    <p:extLst>
      <p:ext uri="{BB962C8B-B14F-4D97-AF65-F5344CB8AC3E}">
        <p14:creationId xmlns:p14="http://schemas.microsoft.com/office/powerpoint/2010/main" val="241175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EFAE-ABC1-4038-A3B7-9E0633AE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op 18 Điểm du lịch Hải Phòng tuyệt đẹp không thể bỏ qua 6">
            <a:extLst>
              <a:ext uri="{FF2B5EF4-FFF2-40B4-BE49-F238E27FC236}">
                <a16:creationId xmlns:a16="http://schemas.microsoft.com/office/drawing/2014/main" id="{C34B0DE7-24F1-4358-804B-B7C95B27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2"/>
            <a:ext cx="11996057" cy="68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3CF807-7065-48B3-A5F9-D1516189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1385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Đảo Long Châu</a:t>
            </a:r>
          </a:p>
        </p:txBody>
      </p:sp>
    </p:spTree>
    <p:extLst>
      <p:ext uri="{BB962C8B-B14F-4D97-AF65-F5344CB8AC3E}">
        <p14:creationId xmlns:p14="http://schemas.microsoft.com/office/powerpoint/2010/main" val="46746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18 Điểm du lịch Hải Phòng tuyệt đẹp không thể bỏ qua 7">
            <a:extLst>
              <a:ext uri="{FF2B5EF4-FFF2-40B4-BE49-F238E27FC236}">
                <a16:creationId xmlns:a16="http://schemas.microsoft.com/office/drawing/2014/main" id="{4B38F9D5-A9D1-4CDD-B6BE-3AD6A86F5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523"/>
            <a:ext cx="12158220" cy="66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3B28C8-CE28-422B-AB89-46B338286CAE}"/>
              </a:ext>
            </a:extLst>
          </p:cNvPr>
          <p:cNvSpPr txBox="1">
            <a:spLocks/>
          </p:cNvSpPr>
          <p:nvPr/>
        </p:nvSpPr>
        <p:spPr>
          <a:xfrm>
            <a:off x="838200" y="1079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Đảo Bạch Long Vĩ</a:t>
            </a:r>
          </a:p>
        </p:txBody>
      </p:sp>
    </p:spTree>
    <p:extLst>
      <p:ext uri="{BB962C8B-B14F-4D97-AF65-F5344CB8AC3E}">
        <p14:creationId xmlns:p14="http://schemas.microsoft.com/office/powerpoint/2010/main" val="40307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8 Điểm du lịch Hải Phòng tuyệt đẹp không thể bỏ qua 9">
            <a:extLst>
              <a:ext uri="{FF2B5EF4-FFF2-40B4-BE49-F238E27FC236}">
                <a16:creationId xmlns:a16="http://schemas.microsoft.com/office/drawing/2014/main" id="{3B37B127-4216-4E5E-ADE0-FE441934CC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746"/>
            <a:ext cx="12192000" cy="69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A90E98-535E-42E8-8370-181F3FD0E0EC}"/>
              </a:ext>
            </a:extLst>
          </p:cNvPr>
          <p:cNvSpPr txBox="1">
            <a:spLocks/>
          </p:cNvSpPr>
          <p:nvPr/>
        </p:nvSpPr>
        <p:spPr>
          <a:xfrm>
            <a:off x="1034143" y="-1287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FF00"/>
                </a:solidFill>
              </a:rPr>
              <a:t>Tháp Tường Long</a:t>
            </a:r>
          </a:p>
        </p:txBody>
      </p:sp>
    </p:spTree>
    <p:extLst>
      <p:ext uri="{BB962C8B-B14F-4D97-AF65-F5344CB8AC3E}">
        <p14:creationId xmlns:p14="http://schemas.microsoft.com/office/powerpoint/2010/main" val="324195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134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Bãi biển Đồ Sơn</vt:lpstr>
      <vt:lpstr>Hòn Dáu</vt:lpstr>
      <vt:lpstr>Đảo Long Châu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Bảo vệ môi trường , bảo vệ cây xanh của tiểu học Mỹ Đức 2</vt:lpstr>
      <vt:lpstr>Học sinh vẽ tranh bảo vệ môi trường. </vt:lpstr>
      <vt:lpstr>PowerPoint Presentation</vt:lpstr>
      <vt:lpstr>Học sinh trường Tiểu học Mỹ Đức 2 tham gia làm vệ sinh nghĩa trang liệt sĩ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6</cp:revision>
  <dcterms:created xsi:type="dcterms:W3CDTF">2020-08-11T09:37:23Z</dcterms:created>
  <dcterms:modified xsi:type="dcterms:W3CDTF">2025-05-03T04:41:23Z</dcterms:modified>
</cp:coreProperties>
</file>