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4" r:id="rId2"/>
    <p:sldId id="275" r:id="rId3"/>
    <p:sldId id="261" r:id="rId4"/>
    <p:sldId id="276" r:id="rId5"/>
    <p:sldId id="400" r:id="rId6"/>
    <p:sldId id="387" r:id="rId7"/>
    <p:sldId id="397" r:id="rId8"/>
    <p:sldId id="28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E6834-A2ED-497F-8D04-86660837C289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1E5E7-A065-442D-AC9D-0A1E2DC727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4442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>
            <a:extLst>
              <a:ext uri="{FF2B5EF4-FFF2-40B4-BE49-F238E27FC236}">
                <a16:creationId xmlns:a16="http://schemas.microsoft.com/office/drawing/2014/main" id="{CF5718EB-386F-427C-9596-507C960D52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>
            <a:extLst>
              <a:ext uri="{FF2B5EF4-FFF2-40B4-BE49-F238E27FC236}">
                <a16:creationId xmlns:a16="http://schemas.microsoft.com/office/drawing/2014/main" id="{1683CE03-B29F-4668-B617-3A831E332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A6C7D92-AE60-4911-8B68-DAD1C23110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9pPr>
          </a:lstStyle>
          <a:p>
            <a:fld id="{E0773599-080A-4B63-B4CE-18971B3F1BB3}" type="slidenum">
              <a:rPr lang="zh-CN" altLang="en-US" smtClean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pPr/>
              <a:t>5</a:t>
            </a:fld>
            <a:endParaRPr lang="zh-CN" altLang="en-US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A5174-B000-43A0-A190-9D94E7C37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ECF2A-6700-4933-8302-2F30969E0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A8464-C369-4B57-ACCE-C9471DA9B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2288-7CC8-4AE3-B8FF-8564DD058466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13B3B-C22D-47E0-B206-2D583D0DA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8200A-539A-4FC1-9428-26EC4750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24A5-0BF9-42F3-967F-06CBCC7267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88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294E6-A52B-4113-ADCD-71C61A144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74622B-680D-4230-A26D-59C878DA7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65FC6-853A-4196-BB51-D66D2E487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2288-7CC8-4AE3-B8FF-8564DD058466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1A86F-FBF4-4180-B474-A5DB2A0BD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89E0C-C7D5-4FD0-8E03-20E93B5AF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24A5-0BF9-42F3-967F-06CBCC7267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024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3B3F0D-C48A-4373-9689-98E1B97D18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1B1E37-C796-412C-B7DA-ECFE2AD06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51E8F-2395-4AC9-87C0-95347FA7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2288-7CC8-4AE3-B8FF-8564DD058466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14390-F270-4FC0-9FF5-DF67C1A77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52235-B9AB-4BEF-B78A-E7C4DBBCD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24A5-0BF9-42F3-967F-06CBCC7267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96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37C1F-47B9-40DE-9647-206E75286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C9208-F535-4D4A-85F8-09617FA25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5BCFA-3DE4-4AF8-8EA3-224879E68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2288-7CC8-4AE3-B8FF-8564DD058466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A7BA8-91E3-4156-BEF5-8ACFE40F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D60DA-F5E2-494E-AB0A-44CEBE43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24A5-0BF9-42F3-967F-06CBCC7267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172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845B7-87CD-4342-89FF-6C95C94C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AF9A6-E62F-46BE-8791-AB15ABEE6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0F2B9-F38B-4E43-977F-34D5CA816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2288-7CC8-4AE3-B8FF-8564DD058466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9DFB9-3D9B-4011-965E-E312D54AC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90EF8-2FFD-452C-B7F3-4A3BBEA8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24A5-0BF9-42F3-967F-06CBCC7267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863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1CC7F-224F-47E3-A63D-459AB3B8E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683BE-637B-4630-9C68-1CA0FCD77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78CED3-6CA5-4FB8-B5D5-E1907F621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43417-E1AA-4453-940D-8BD38067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2288-7CC8-4AE3-B8FF-8564DD058466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A5157-CAFB-4A17-B216-7AEC5D677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343AA-2B33-4584-8A85-EF0B013C7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24A5-0BF9-42F3-967F-06CBCC7267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823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9F4F-D380-4801-969E-768A4D3D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0428D-1353-4DD8-BD92-6732D4F11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FEFA0-A219-4B25-8B89-A26933E55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39975-D586-4467-9A7C-B79582ED84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DD9FCE-6C09-4FED-93A4-4BAE36C13C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8CCCB1-8498-406F-9FAF-C54066954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2288-7CC8-4AE3-B8FF-8564DD058466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2315E-5E8A-46FC-8346-913296787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6B0814-D66B-4F2F-97E1-F2660EA3E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24A5-0BF9-42F3-967F-06CBCC7267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39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A3671-EF7D-4558-927B-AA23709E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1D5ED2-5F96-4CF4-A37F-071BCCA71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2288-7CC8-4AE3-B8FF-8564DD058466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F7E07B-9126-4E68-BA99-C4A41D4E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455E2-2F12-4B64-95BD-4C2BB08DB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24A5-0BF9-42F3-967F-06CBCC7267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884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4C0495-FDC0-4F06-9D38-28C02CCB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2288-7CC8-4AE3-B8FF-8564DD058466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90CB64-0A53-4858-9D34-A9D1E89F3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73CFC-D634-4559-88C2-6640B0AD7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24A5-0BF9-42F3-967F-06CBCC7267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229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69904-9941-4317-A53B-B4287C4E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0F46A-AD9E-4216-8966-CBAA4259F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0BBF3-5B93-414E-A394-CB7D70A38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21F4A-558D-4249-BB9E-F4B080323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2288-7CC8-4AE3-B8FF-8564DD058466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E62C8-C765-411A-A447-B64841B2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EABAF-A64B-405E-89CD-0221ECE6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24A5-0BF9-42F3-967F-06CBCC7267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014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847E8-2484-404A-B5BB-521E8EFFF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159611-E679-4228-80A7-F91B61123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F5E56-BE6E-4CCA-B599-9722224CA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8C310-7095-47F8-89EE-53138A672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2288-7CC8-4AE3-B8FF-8564DD058466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2C4BB-343C-42CD-8D6B-5B129A5D4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DC388-932D-41C2-BBB4-699E9A3B4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24A5-0BF9-42F3-967F-06CBCC7267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201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954BF2-B70D-4397-B4D3-634BDDBAF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BB77F-5C77-4551-A950-0262CC676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2031B-E681-4092-83D4-F63A435C9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A2288-7CC8-4AE3-B8FF-8564DD058466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76A82-AA0B-44B9-B8C1-C6F4B2364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6AA52-CB79-4337-A000-BA746E795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124A5-0BF9-42F3-967F-06CBCC7267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544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6C9179-426D-4757-8060-4CDE0640B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102183-C32C-4726-993A-F175C5E92F36}"/>
              </a:ext>
            </a:extLst>
          </p:cNvPr>
          <p:cNvSpPr/>
          <p:nvPr/>
        </p:nvSpPr>
        <p:spPr>
          <a:xfrm>
            <a:off x="3509556" y="1131793"/>
            <a:ext cx="517289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u="sng" cap="all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TỰ NHIÊN và  XÃ HỘI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2F8306-3505-46E2-8A7E-1D00E00259B9}"/>
              </a:ext>
            </a:extLst>
          </p:cNvPr>
          <p:cNvSpPr/>
          <p:nvPr/>
        </p:nvSpPr>
        <p:spPr>
          <a:xfrm>
            <a:off x="0" y="3186282"/>
            <a:ext cx="12192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u="sng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Bài</a:t>
            </a:r>
            <a:r>
              <a:rPr lang="en-US" sz="5400" b="1" u="sng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 20:</a:t>
            </a:r>
            <a:r>
              <a:rPr lang="en-US" sz="5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  CƠ THỂ EM</a:t>
            </a:r>
            <a:r>
              <a:rPr lang="en-US" sz="48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 (</a:t>
            </a:r>
            <a:r>
              <a:rPr lang="en-US" sz="48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Tiết</a:t>
            </a:r>
            <a:r>
              <a:rPr lang="en-US" sz="48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 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5012C0-390D-4D11-99FE-283975A4DD45}"/>
              </a:ext>
            </a:extLst>
          </p:cNvPr>
          <p:cNvSpPr/>
          <p:nvPr/>
        </p:nvSpPr>
        <p:spPr>
          <a:xfrm>
            <a:off x="0" y="2040062"/>
            <a:ext cx="121920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400" b="1" u="sng" cap="all" dirty="0" err="1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Chủ</a:t>
            </a:r>
            <a:r>
              <a:rPr lang="en-US" sz="4400" b="1" u="sng" cap="all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 </a:t>
            </a:r>
            <a:r>
              <a:rPr lang="en-US" sz="4400" b="1" u="sng" cap="all" dirty="0" err="1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đề</a:t>
            </a:r>
            <a:r>
              <a:rPr lang="en-US" sz="4400" b="1" u="sng" cap="all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 5:</a:t>
            </a:r>
            <a:r>
              <a:rPr lang="en-US" sz="4400" b="1" cap="all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  con </a:t>
            </a:r>
            <a:r>
              <a:rPr lang="en-US" sz="4400" b="1" cap="all" dirty="0" err="1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người</a:t>
            </a:r>
            <a:r>
              <a:rPr lang="en-US" sz="4400" b="1" cap="all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 </a:t>
            </a:r>
            <a:r>
              <a:rPr lang="en-US" sz="4400" b="1" cap="all" dirty="0" err="1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và</a:t>
            </a:r>
            <a:r>
              <a:rPr lang="en-US" sz="4400" b="1" cap="all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 </a:t>
            </a:r>
            <a:r>
              <a:rPr lang="en-US" sz="4400" b="1" cap="all" dirty="0" err="1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sức</a:t>
            </a:r>
            <a:r>
              <a:rPr lang="en-US" sz="4400" b="1" cap="all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 </a:t>
            </a:r>
            <a:r>
              <a:rPr lang="en-US" sz="4400" b="1" cap="all" dirty="0" err="1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khỏe</a:t>
            </a:r>
            <a:endParaRPr lang="en-US" sz="4400" b="1" cap="all" dirty="0">
              <a:ln/>
              <a:solidFill>
                <a:schemeClr val="accent3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图片 130">
            <a:extLst>
              <a:ext uri="{FF2B5EF4-FFF2-40B4-BE49-F238E27FC236}">
                <a16:creationId xmlns:a16="http://schemas.microsoft.com/office/drawing/2014/main" id="{046FCC39-4A22-4472-B840-85B0DCAF6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r="5579"/>
          <a:stretch>
            <a:fillRect/>
          </a:stretch>
        </p:blipFill>
        <p:spPr bwMode="auto">
          <a:xfrm>
            <a:off x="1588" y="-1588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图片 8" descr="1559c224c4d5100e6cd23e0b878086dd">
            <a:extLst>
              <a:ext uri="{FF2B5EF4-FFF2-40B4-BE49-F238E27FC236}">
                <a16:creationId xmlns:a16="http://schemas.microsoft.com/office/drawing/2014/main" id="{9423D472-B2FE-4B9D-AA23-A6FDF6EA9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9913"/>
            <a:ext cx="3741738" cy="37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图片 1" descr="4ef6b7c9486052b6069210c143670dcb">
            <a:extLst>
              <a:ext uri="{FF2B5EF4-FFF2-40B4-BE49-F238E27FC236}">
                <a16:creationId xmlns:a16="http://schemas.microsoft.com/office/drawing/2014/main" id="{024BCA49-4B04-4F97-9C3F-80DC8058F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82"/>
          <a:stretch>
            <a:fillRect/>
          </a:stretch>
        </p:blipFill>
        <p:spPr bwMode="auto">
          <a:xfrm>
            <a:off x="8216900" y="61913"/>
            <a:ext cx="1684338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01" name="Group 4">
            <a:extLst>
              <a:ext uri="{FF2B5EF4-FFF2-40B4-BE49-F238E27FC236}">
                <a16:creationId xmlns:a16="http://schemas.microsoft.com/office/drawing/2014/main" id="{A75500E6-EE0D-4670-9EC7-A42C122E94AA}"/>
              </a:ext>
            </a:extLst>
          </p:cNvPr>
          <p:cNvGrpSpPr>
            <a:grpSpLocks/>
          </p:cNvGrpSpPr>
          <p:nvPr/>
        </p:nvGrpSpPr>
        <p:grpSpPr bwMode="auto">
          <a:xfrm>
            <a:off x="958850" y="1812925"/>
            <a:ext cx="10093325" cy="3187700"/>
            <a:chOff x="1334770" y="1715770"/>
            <a:chExt cx="9629140" cy="2694305"/>
          </a:xfrm>
        </p:grpSpPr>
        <p:sp>
          <p:nvSpPr>
            <p:cNvPr id="104" name="矩形: 圆角 8">
              <a:extLst>
                <a:ext uri="{FF2B5EF4-FFF2-40B4-BE49-F238E27FC236}">
                  <a16:creationId xmlns:a16="http://schemas.microsoft.com/office/drawing/2014/main" id="{38D9E685-3047-48D7-9CB7-CECB6F59F423}"/>
                </a:ext>
              </a:extLst>
            </p:cNvPr>
            <p:cNvSpPr/>
            <p:nvPr/>
          </p:nvSpPr>
          <p:spPr>
            <a:xfrm>
              <a:off x="1502879" y="1843240"/>
              <a:ext cx="9461031" cy="2334707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Segoe Print" panose="02000600000000000000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egoe Print" panose="02000600000000000000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egoe Print" panose="02000600000000000000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egoe Print" panose="02000600000000000000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egoe Print" panose="02000600000000000000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Print" panose="02000600000000000000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Print" panose="02000600000000000000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Print" panose="02000600000000000000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Print" panose="02000600000000000000" pitchFamily="2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noProof="1">
                <a:solidFill>
                  <a:srgbClr val="FFFFFF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+mn-lt"/>
              </a:endParaRPr>
            </a:p>
          </p:txBody>
        </p:sp>
        <p:sp>
          <p:nvSpPr>
            <p:cNvPr id="107" name="矩形: 圆角 7">
              <a:extLst>
                <a:ext uri="{FF2B5EF4-FFF2-40B4-BE49-F238E27FC236}">
                  <a16:creationId xmlns:a16="http://schemas.microsoft.com/office/drawing/2014/main" id="{8C052248-DB5A-4403-8550-F5BCD290A8EC}"/>
                </a:ext>
              </a:extLst>
            </p:cNvPr>
            <p:cNvSpPr/>
            <p:nvPr/>
          </p:nvSpPr>
          <p:spPr>
            <a:xfrm>
              <a:off x="1334770" y="1715770"/>
              <a:ext cx="9629140" cy="2694305"/>
            </a:xfrm>
            <a:prstGeom prst="roundRect">
              <a:avLst/>
            </a:prstGeom>
            <a:noFill/>
            <a:ln w="38100">
              <a:solidFill>
                <a:srgbClr val="11AF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Segoe Print" panose="02000600000000000000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egoe Print" panose="02000600000000000000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egoe Print" panose="02000600000000000000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egoe Print" panose="02000600000000000000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egoe Print" panose="02000600000000000000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Print" panose="02000600000000000000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Print" panose="02000600000000000000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Print" panose="02000600000000000000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Print" panose="02000600000000000000" pitchFamily="2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noProof="1">
                <a:solidFill>
                  <a:srgbClr val="FFFFFF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+mn-lt"/>
              </a:endParaRPr>
            </a:p>
          </p:txBody>
        </p:sp>
      </p:grpSp>
      <p:pic>
        <p:nvPicPr>
          <p:cNvPr id="55302" name="图片 12" descr="2e2443d50be4edde0f92218bf07fa4eb">
            <a:extLst>
              <a:ext uri="{FF2B5EF4-FFF2-40B4-BE49-F238E27FC236}">
                <a16:creationId xmlns:a16="http://schemas.microsoft.com/office/drawing/2014/main" id="{3088AB53-2CFB-4F17-830C-872AB1D5D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1095375"/>
            <a:ext cx="12620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图片 7" descr="cf6a03843171e56c4b8f06e4c8cde872">
            <a:extLst>
              <a:ext uri="{FF2B5EF4-FFF2-40B4-BE49-F238E27FC236}">
                <a16:creationId xmlns:a16="http://schemas.microsoft.com/office/drawing/2014/main" id="{A04B7954-C58C-494D-85B0-1D3AECF9E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238" y="231775"/>
            <a:ext cx="1770062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339B6E-2280-42BE-8010-F8D92361A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2286000"/>
            <a:ext cx="7883525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2" b="12431"/>
          <a:stretch/>
        </p:blipFill>
        <p:spPr>
          <a:xfrm>
            <a:off x="133165" y="-1"/>
            <a:ext cx="12058835" cy="6846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47" name="Picture 1">
            <a:extLst>
              <a:ext uri="{FF2B5EF4-FFF2-40B4-BE49-F238E27FC236}">
                <a16:creationId xmlns:a16="http://schemas.microsoft.com/office/drawing/2014/main" id="{42D0DDC3-3343-40D4-8FDD-1B793B122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6350"/>
            <a:ext cx="1205865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482AEF8-11A3-4E4A-B4FF-AB0D24D63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2" t="13913" r="7368" b="44637"/>
          <a:stretch/>
        </p:blipFill>
        <p:spPr>
          <a:xfrm>
            <a:off x="106532" y="0"/>
            <a:ext cx="120854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466AAE9A-BC55-42BA-B770-C99922697B33}"/>
              </a:ext>
            </a:extLst>
          </p:cNvPr>
          <p:cNvSpPr/>
          <p:nvPr/>
        </p:nvSpPr>
        <p:spPr>
          <a:xfrm flipH="1">
            <a:off x="772355" y="1836567"/>
            <a:ext cx="3151574" cy="1795509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8AF968A-9182-4162-A833-4BFEC31417A9}"/>
              </a:ext>
            </a:extLst>
          </p:cNvPr>
          <p:cNvSpPr/>
          <p:nvPr/>
        </p:nvSpPr>
        <p:spPr>
          <a:xfrm>
            <a:off x="9040427" y="1038688"/>
            <a:ext cx="3151573" cy="1998585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图片 3" descr="图片1">
            <a:extLst>
              <a:ext uri="{FF2B5EF4-FFF2-40B4-BE49-F238E27FC236}">
                <a16:creationId xmlns:a16="http://schemas.microsoft.com/office/drawing/2014/main" id="{797EA864-47CF-4C2D-A740-E392E8AFB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31750"/>
            <a:ext cx="12222163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8">
            <a:extLst>
              <a:ext uri="{FF2B5EF4-FFF2-40B4-BE49-F238E27FC236}">
                <a16:creationId xmlns:a16="http://schemas.microsoft.com/office/drawing/2014/main" id="{528B6B0C-5F42-4835-9BAD-16B9A7D49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8" t="6067" r="49146" b="65764"/>
          <a:stretch>
            <a:fillRect/>
          </a:stretch>
        </p:blipFill>
        <p:spPr bwMode="auto">
          <a:xfrm>
            <a:off x="436563" y="666750"/>
            <a:ext cx="7015162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F0DBF7-AA28-4145-8E36-CD53A8BB3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1550988"/>
            <a:ext cx="68326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4ED4EC-17B6-4BF4-9E62-4BBA49CAA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2622550"/>
            <a:ext cx="518795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BD2068-7C93-4C0A-8236-024A0B954363}"/>
              </a:ext>
            </a:extLst>
          </p:cNvPr>
          <p:cNvSpPr/>
          <p:nvPr/>
        </p:nvSpPr>
        <p:spPr>
          <a:xfrm>
            <a:off x="2065890" y="149588"/>
            <a:ext cx="8060220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u="sng" dirty="0">
                <a:ln/>
                <a:solidFill>
                  <a:schemeClr val="accent5"/>
                </a:solidFill>
                <a:cs typeface="Arial" charset="0"/>
              </a:rPr>
              <a:t>TRÒ CHƠI</a:t>
            </a:r>
          </a:p>
          <a:p>
            <a:pPr algn="ctr" eaLnBrk="1" hangingPunct="1">
              <a:defRPr/>
            </a:pPr>
            <a:r>
              <a:rPr lang="en-US" sz="5400" b="1" dirty="0">
                <a:ln/>
                <a:solidFill>
                  <a:schemeClr val="accent3"/>
                </a:solidFill>
                <a:cs typeface="Arial" charset="0"/>
              </a:rPr>
              <a:t>AI NHANH, AI ĐÚNG?</a:t>
            </a:r>
          </a:p>
        </p:txBody>
      </p:sp>
      <p:pic>
        <p:nvPicPr>
          <p:cNvPr id="71683" name="Picture 2">
            <a:extLst>
              <a:ext uri="{FF2B5EF4-FFF2-40B4-BE49-F238E27FC236}">
                <a16:creationId xmlns:a16="http://schemas.microsoft.com/office/drawing/2014/main" id="{4AB98F17-9EAC-4EC9-B23A-FE3E0FFC4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1" r="27542" b="67499"/>
          <a:stretch>
            <a:fillRect/>
          </a:stretch>
        </p:blipFill>
        <p:spPr bwMode="auto">
          <a:xfrm>
            <a:off x="2624931" y="2097741"/>
            <a:ext cx="6942137" cy="392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>
            <a:extLst>
              <a:ext uri="{FF2B5EF4-FFF2-40B4-BE49-F238E27FC236}">
                <a16:creationId xmlns:a16="http://schemas.microsoft.com/office/drawing/2014/main" id="{20446B32-DC75-4DF7-85AB-37B7A4959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9" t="7152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344C22-AC18-4A29-922E-1883083C2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E2CB2E-B3AE-4736-9CD9-0EC2A85DA7F6}"/>
              </a:ext>
            </a:extLst>
          </p:cNvPr>
          <p:cNvSpPr/>
          <p:nvPr/>
        </p:nvSpPr>
        <p:spPr>
          <a:xfrm>
            <a:off x="2361126" y="2980201"/>
            <a:ext cx="7469747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BUỔI HỌC HÔM NAY ĐẾN ĐÂY LÀ KẾT THÚC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62</Words>
  <Application>Microsoft Office PowerPoint</Application>
  <PresentationFormat>Widescreen</PresentationFormat>
  <Paragraphs>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DengXian</vt:lpstr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</cp:revision>
  <dcterms:created xsi:type="dcterms:W3CDTF">2025-04-30T08:51:51Z</dcterms:created>
  <dcterms:modified xsi:type="dcterms:W3CDTF">2025-04-30T08:54:50Z</dcterms:modified>
</cp:coreProperties>
</file>