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7" r:id="rId3"/>
    <p:sldId id="264" r:id="rId4"/>
    <p:sldId id="312" r:id="rId5"/>
    <p:sldId id="289" r:id="rId6"/>
    <p:sldId id="29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8B17-917E-4AEA-B83E-5BA9A4D98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D7DDA-7CDB-4740-9B26-7258ED214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843A8-01F0-4C51-8053-33557B9E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7BCB-47DA-4773-8F06-D21D33D0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FB0C-5CD3-41B7-B35C-A83D1737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804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7110-362C-4F04-8E6B-AD9C5AD9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E3C7-D5D4-49DB-AB91-DED1CF281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B8CE4-B827-45A8-8A1C-4F57AC64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2AE93-2386-4DC2-8047-784DEE29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E6CE2-E3DA-4E92-965C-DAA32BEB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9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28CCA4-89E3-4ADA-8DBC-02455FF55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A9E0D-C410-4E96-AD7C-BB9CC1A2B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FCEC1-5DF4-43DA-8323-F32F980A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1489-26F5-4CB7-B206-598C0B90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676E4-4495-474C-9EEB-FF67FE99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487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F10A-1032-44BE-8014-E75E8AA0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EDBF-210D-4558-8541-A6EBB9768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8A4BE-3BCB-4D59-8336-640D0767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3257B-0044-4BA2-8A98-644BB5BE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360A2-464A-4F0F-BEAB-93971935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EFC1-B4B0-4B87-900E-7BC5E2BF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1EFB3-5476-461E-B02D-7D9B1C94F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4C7AB-75BE-4CD3-9C3C-C3508A1F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212ED-E442-49B9-AF26-17674EDF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D7DE-D05E-4117-A6C6-BE32E73E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3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E68B-9410-4148-99EC-EB0730DB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0E751-6346-4844-924A-71D25768D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A02A0-9918-428D-BF6B-3741D773D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E604B-7497-42EF-8C2E-112ACDD9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E137A-B574-40A4-9FD3-7848152E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BD870-1832-4F30-B59F-B6A01378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525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7F3F-6A19-4F0A-803B-91B10A1E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E2DF5-01BB-4B61-B1D6-D1B2BEF53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FEC69-A4FA-4272-9FE5-612502E34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CCCF5-835D-4300-A655-DBA14E1C0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0EA0F-F5B9-498B-AF12-A4426A8C0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985CE-EAAF-4012-9E7C-700C4194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570E2-5248-4A31-A0C1-45F1A11C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EFA7F-773E-4903-906E-8512B00F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6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6B86-6872-48A1-BD89-DA4A22CC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E8783-F29B-4389-BF67-E82CD981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BE922-FBC0-48D0-9B33-ADD55EED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8E539-3750-4A8E-B0D6-765059D9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74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853E2-DD17-47FA-ACC9-19400A78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2ECD5-712B-4535-8221-285B7CCA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282C-0A6C-470A-BAA8-B6720C87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04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92C4-DB30-432B-A38D-6B869D80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CE18-BD87-446C-90C1-F3537939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C5873-09AB-4C57-9FCD-A90EFC8AF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31931-9206-499D-806B-00284E15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7122F-49D0-47E1-B561-ACF63E3E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71ADE-8473-4746-A379-81A78B31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567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AD7E-3DB1-4F6C-9C7D-039466EB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45A1E-4F26-478D-82C4-66F9C1B68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5EE71-6BCA-4690-BB5C-BF51DB5B5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21C9E-348E-473E-9D95-E3A5A78D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33391-53C9-41D3-8821-F82A550E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8F2D0-C417-4FCE-BA69-B48743D7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089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A6155-8EA3-4FC5-A9D0-4EF726B7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4826C-FDD2-4074-A8FA-2B405AE66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5BFB5-FC0E-4CC4-B1A2-DE1919D00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009D-F8AC-4172-A836-7393A047E2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B484F-5589-47DD-A7B7-55C908557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FB817-5521-4C78-AAE9-28370D7C5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E978-CF01-48BD-A56A-606D66B5D9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hoa ve">
            <a:extLst>
              <a:ext uri="{FF2B5EF4-FFF2-40B4-BE49-F238E27FC236}">
                <a16:creationId xmlns:a16="http://schemas.microsoft.com/office/drawing/2014/main" id="{7D634194-2AAA-49FE-906D-A426F22F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3" descr="hoa ve">
            <a:extLst>
              <a:ext uri="{FF2B5EF4-FFF2-40B4-BE49-F238E27FC236}">
                <a16:creationId xmlns:a16="http://schemas.microsoft.com/office/drawing/2014/main" id="{6986248A-212C-4969-A6C4-54F2F754F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 descr="blumen-pflanzen051">
            <a:extLst>
              <a:ext uri="{FF2B5EF4-FFF2-40B4-BE49-F238E27FC236}">
                <a16:creationId xmlns:a16="http://schemas.microsoft.com/office/drawing/2014/main" id="{33D1328B-0DE9-40AB-A15D-2144E963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5" descr="blumen-pflanzen051">
            <a:extLst>
              <a:ext uri="{FF2B5EF4-FFF2-40B4-BE49-F238E27FC236}">
                <a16:creationId xmlns:a16="http://schemas.microsoft.com/office/drawing/2014/main" id="{B0E01BE4-33E8-4728-9AF6-0D789188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blumen-pflanzen051">
            <a:extLst>
              <a:ext uri="{FF2B5EF4-FFF2-40B4-BE49-F238E27FC236}">
                <a16:creationId xmlns:a16="http://schemas.microsoft.com/office/drawing/2014/main" id="{AAB24D59-DAFC-4587-86E6-FF714548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7" descr="blumen-pflanzen051">
            <a:extLst>
              <a:ext uri="{FF2B5EF4-FFF2-40B4-BE49-F238E27FC236}">
                <a16:creationId xmlns:a16="http://schemas.microsoft.com/office/drawing/2014/main" id="{E955DC09-2AB2-4EE4-8BDB-435D20E0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8" descr="blumen-pflanzen051">
            <a:extLst>
              <a:ext uri="{FF2B5EF4-FFF2-40B4-BE49-F238E27FC236}">
                <a16:creationId xmlns:a16="http://schemas.microsoft.com/office/drawing/2014/main" id="{D99DC941-FF25-4FFC-8DDB-8A2C6B1F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9" descr="blumen-pflanzen051">
            <a:extLst>
              <a:ext uri="{FF2B5EF4-FFF2-40B4-BE49-F238E27FC236}">
                <a16:creationId xmlns:a16="http://schemas.microsoft.com/office/drawing/2014/main" id="{9BEBE36F-BA22-4ECA-AB9D-A547C3D4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0" descr="Froc1">
            <a:extLst>
              <a:ext uri="{FF2B5EF4-FFF2-40B4-BE49-F238E27FC236}">
                <a16:creationId xmlns:a16="http://schemas.microsoft.com/office/drawing/2014/main" id="{AB3C4C4C-5826-4F60-960B-DA21D86E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1" descr="Froc1">
            <a:extLst>
              <a:ext uri="{FF2B5EF4-FFF2-40B4-BE49-F238E27FC236}">
                <a16:creationId xmlns:a16="http://schemas.microsoft.com/office/drawing/2014/main" id="{0A90AEA4-CBDB-47CC-8DFC-81A6E060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2" descr="Froc1">
            <a:extLst>
              <a:ext uri="{FF2B5EF4-FFF2-40B4-BE49-F238E27FC236}">
                <a16:creationId xmlns:a16="http://schemas.microsoft.com/office/drawing/2014/main" id="{4EC9139A-35D5-4667-B743-5FEECBFD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3" descr="Froc1">
            <a:extLst>
              <a:ext uri="{FF2B5EF4-FFF2-40B4-BE49-F238E27FC236}">
                <a16:creationId xmlns:a16="http://schemas.microsoft.com/office/drawing/2014/main" id="{FD3A348E-D7E7-4B1A-970C-8EA1E101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4" descr="Froc1">
            <a:extLst>
              <a:ext uri="{FF2B5EF4-FFF2-40B4-BE49-F238E27FC236}">
                <a16:creationId xmlns:a16="http://schemas.microsoft.com/office/drawing/2014/main" id="{99566892-3196-4795-BF9E-6154D503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5" descr="Froc1">
            <a:extLst>
              <a:ext uri="{FF2B5EF4-FFF2-40B4-BE49-F238E27FC236}">
                <a16:creationId xmlns:a16="http://schemas.microsoft.com/office/drawing/2014/main" id="{0C4A1A94-AFBE-4CB8-9568-CECFFF05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6" descr="Froc1">
            <a:extLst>
              <a:ext uri="{FF2B5EF4-FFF2-40B4-BE49-F238E27FC236}">
                <a16:creationId xmlns:a16="http://schemas.microsoft.com/office/drawing/2014/main" id="{3EFC9A45-82D5-48D9-A1D8-B6B95A91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7" descr="Froc1">
            <a:extLst>
              <a:ext uri="{FF2B5EF4-FFF2-40B4-BE49-F238E27FC236}">
                <a16:creationId xmlns:a16="http://schemas.microsoft.com/office/drawing/2014/main" id="{89CBFF5C-A0C4-45CE-8913-2C937C6F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9" descr="Froc1">
            <a:extLst>
              <a:ext uri="{FF2B5EF4-FFF2-40B4-BE49-F238E27FC236}">
                <a16:creationId xmlns:a16="http://schemas.microsoft.com/office/drawing/2014/main" id="{11ED2064-8616-49C3-BD5E-4FFA48D2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WordArt 30">
            <a:extLst>
              <a:ext uri="{FF2B5EF4-FFF2-40B4-BE49-F238E27FC236}">
                <a16:creationId xmlns:a16="http://schemas.microsoft.com/office/drawing/2014/main" id="{07D8016C-9C06-48DC-B34F-7880D26F2F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0168" y="1559719"/>
            <a:ext cx="7077074" cy="296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C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>
                  <a:alpha val="50195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5140" name="Picture 32" descr="butterflies_flowers_md_clr">
            <a:extLst>
              <a:ext uri="{FF2B5EF4-FFF2-40B4-BE49-F238E27FC236}">
                <a16:creationId xmlns:a16="http://schemas.microsoft.com/office/drawing/2014/main" id="{21B0A1D7-2B5B-4D37-8492-6967396A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34" descr="3d butterfly">
            <a:extLst>
              <a:ext uri="{FF2B5EF4-FFF2-40B4-BE49-F238E27FC236}">
                <a16:creationId xmlns:a16="http://schemas.microsoft.com/office/drawing/2014/main" id="{E92D2D6A-8A15-4912-8936-AB8FA91C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752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6" descr="3d butterfly">
            <a:extLst>
              <a:ext uri="{FF2B5EF4-FFF2-40B4-BE49-F238E27FC236}">
                <a16:creationId xmlns:a16="http://schemas.microsoft.com/office/drawing/2014/main" id="{2D0554EC-5825-46D4-B938-BE1C448B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752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37" descr="3d butterfly">
            <a:extLst>
              <a:ext uri="{FF2B5EF4-FFF2-40B4-BE49-F238E27FC236}">
                <a16:creationId xmlns:a16="http://schemas.microsoft.com/office/drawing/2014/main" id="{D593EC73-8E88-4639-A6E3-64208864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752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39" descr="Froc1">
            <a:extLst>
              <a:ext uri="{FF2B5EF4-FFF2-40B4-BE49-F238E27FC236}">
                <a16:creationId xmlns:a16="http://schemas.microsoft.com/office/drawing/2014/main" id="{6F29F0C8-01D2-40D4-BE7D-EBCBECAC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  <a:extLst>
              <a:ext uri="{FF2B5EF4-FFF2-40B4-BE49-F238E27FC236}">
                <a16:creationId xmlns:a16="http://schemas.microsoft.com/office/drawing/2014/main" id="{2158F330-1EDC-4AC3-B5D0-617CE751197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73" b="89193" l="47877" r="63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09" t="19245" r="34574" b="9723"/>
          <a:stretch/>
        </p:blipFill>
        <p:spPr bwMode="auto">
          <a:xfrm>
            <a:off x="7001329" y="362"/>
            <a:ext cx="2761343" cy="64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15" b="87500" l="63470" r="83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20238" r="12776" b="11508"/>
          <a:stretch/>
        </p:blipFill>
        <p:spPr bwMode="auto">
          <a:xfrm>
            <a:off x="2205924" y="1845"/>
            <a:ext cx="3817752" cy="651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114800" y="11430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53200" y="1143000"/>
            <a:ext cx="1143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362200" y="24384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362200" y="3657600"/>
            <a:ext cx="1066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42872" y="2133600"/>
            <a:ext cx="1667329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48400" y="1905000"/>
            <a:ext cx="1981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6536" y="3436408"/>
            <a:ext cx="1214665" cy="297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553200" y="3402644"/>
            <a:ext cx="685800" cy="3311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14801" y="5410200"/>
            <a:ext cx="1008743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553200" y="5410200"/>
            <a:ext cx="1295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Straight Arrow Connector 6144"/>
          <p:cNvCxnSpPr/>
          <p:nvPr/>
        </p:nvCxnSpPr>
        <p:spPr>
          <a:xfrm flipV="1">
            <a:off x="8382000" y="3402644"/>
            <a:ext cx="1524000" cy="165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8" name="Straight Arrow Connector 6147"/>
          <p:cNvCxnSpPr/>
          <p:nvPr/>
        </p:nvCxnSpPr>
        <p:spPr>
          <a:xfrm flipV="1">
            <a:off x="8534400" y="2171700"/>
            <a:ext cx="1524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6149"/>
          <p:cNvSpPr txBox="1"/>
          <p:nvPr/>
        </p:nvSpPr>
        <p:spPr>
          <a:xfrm>
            <a:off x="2205924" y="6324601"/>
            <a:ext cx="259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Hình</a:t>
            </a:r>
            <a:r>
              <a:rPr lang="en-US" sz="2400" b="1" dirty="0"/>
              <a:t> 1: </a:t>
            </a:r>
            <a:endParaRPr lang="vi-VN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64470" y="6396336"/>
            <a:ext cx="259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Hình</a:t>
            </a:r>
            <a:r>
              <a:rPr lang="en-US" sz="2400" b="1" dirty="0"/>
              <a:t> 2: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27393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80E1773-1351-40C3-BA51-ACF943F4E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6212" r="18123" b="88458"/>
          <a:stretch/>
        </p:blipFill>
        <p:spPr>
          <a:xfrm>
            <a:off x="-1" y="0"/>
            <a:ext cx="11954435" cy="1815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7810B-C9F6-4EBE-ABE2-716DDAB8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11" y="2241515"/>
            <a:ext cx="2804403" cy="4781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44A18-CEBD-466D-84E1-92264BE5E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9" t="8628" r="1282" b="44065"/>
          <a:stretch/>
        </p:blipFill>
        <p:spPr>
          <a:xfrm>
            <a:off x="3306102" y="1411827"/>
            <a:ext cx="4107305" cy="5251677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1E4FF26-E18F-433F-989E-CC9413F2D1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13615" r="67885" b="43587"/>
          <a:stretch/>
        </p:blipFill>
        <p:spPr>
          <a:xfrm>
            <a:off x="7629495" y="1496513"/>
            <a:ext cx="4372713" cy="51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0" y="0"/>
            <a:ext cx="1564493" cy="92529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67A84DA-9473-4CCA-9252-2BA5C58E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65431" r="16360" b="12750"/>
          <a:stretch/>
        </p:blipFill>
        <p:spPr>
          <a:xfrm>
            <a:off x="539646" y="1444608"/>
            <a:ext cx="10755883" cy="5413392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8AD939C-D1A8-44E7-AE53-D979224FE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58272" r="13412" b="35835"/>
          <a:stretch/>
        </p:blipFill>
        <p:spPr>
          <a:xfrm>
            <a:off x="1524000" y="37808"/>
            <a:ext cx="10595454" cy="12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8A56A6-F99C-4AA1-83EC-98B45BBAE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8" t="4744" r="11593" b="88487"/>
          <a:stretch/>
        </p:blipFill>
        <p:spPr>
          <a:xfrm>
            <a:off x="121024" y="255493"/>
            <a:ext cx="4585447" cy="1310847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3D8F6C9-05B0-4E08-9056-34FAC693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9" t="12391" r="12412" b="40325"/>
          <a:stretch/>
        </p:blipFill>
        <p:spPr>
          <a:xfrm>
            <a:off x="5002307" y="0"/>
            <a:ext cx="6817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DEEA4B-3E5D-4EDB-AADB-ADBEAC35E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0" t="64141" r="20744" b="8735"/>
          <a:stretch/>
        </p:blipFill>
        <p:spPr>
          <a:xfrm>
            <a:off x="524434" y="847166"/>
            <a:ext cx="10932459" cy="58682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6857687-2910-4DC7-9F14-3D397DC2E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57841" r="84732" b="32615"/>
          <a:stretch/>
        </p:blipFill>
        <p:spPr>
          <a:xfrm>
            <a:off x="0" y="0"/>
            <a:ext cx="1471627" cy="1227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82FB0-468C-4F30-A42C-CBFCF4B0DF14}"/>
              </a:ext>
            </a:extLst>
          </p:cNvPr>
          <p:cNvSpPr txBox="1"/>
          <p:nvPr/>
        </p:nvSpPr>
        <p:spPr>
          <a:xfrm>
            <a:off x="2001187" y="0"/>
            <a:ext cx="1064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đỡ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07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Widescreen</PresentationFormat>
  <Paragraphs>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AvantGarde</vt:lpstr>
      <vt:lpstr>AvO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  </vt:lpstr>
      <vt:lpstr>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</cp:revision>
  <dcterms:created xsi:type="dcterms:W3CDTF">2025-04-30T09:00:44Z</dcterms:created>
  <dcterms:modified xsi:type="dcterms:W3CDTF">2025-05-04T09:55:14Z</dcterms:modified>
</cp:coreProperties>
</file>