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337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277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74" d="100"/>
          <a:sy n="74" d="100"/>
        </p:scale>
        <p:origin x="438" y="6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2150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828677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-1483798">
            <a:off x="2363787" y="752475"/>
            <a:ext cx="609600" cy="533400"/>
            <a:chOff x="4755" y="443"/>
            <a:chExt cx="200" cy="392"/>
          </a:xfrm>
        </p:grpSpPr>
        <p:sp>
          <p:nvSpPr>
            <p:cNvPr id="3103" name="Freeform 6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Freeform 7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 rot="-3471247">
            <a:off x="1335087" y="419100"/>
            <a:ext cx="1066800" cy="685800"/>
            <a:chOff x="4733" y="799"/>
            <a:chExt cx="388" cy="353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1" name="Freeform 10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078" name="Picture 12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7" y="828677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1653381" y="935038"/>
            <a:ext cx="558006" cy="1350962"/>
            <a:chOff x="336" y="144"/>
            <a:chExt cx="528" cy="899"/>
          </a:xfrm>
        </p:grpSpPr>
        <p:grpSp>
          <p:nvGrpSpPr>
            <p:cNvPr id="3095" name="Group 1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3097" name="Freeform 1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9" name="Freeform 1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" name="Freeform 1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Oval 19"/>
          <p:cNvSpPr>
            <a:spLocks noChangeArrowheads="1"/>
          </p:cNvSpPr>
          <p:nvPr/>
        </p:nvSpPr>
        <p:spPr bwMode="auto">
          <a:xfrm>
            <a:off x="8383587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Freeform 20"/>
          <p:cNvSpPr>
            <a:spLocks/>
          </p:cNvSpPr>
          <p:nvPr/>
        </p:nvSpPr>
        <p:spPr bwMode="auto">
          <a:xfrm>
            <a:off x="8459787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Freeform 21"/>
          <p:cNvSpPr>
            <a:spLocks/>
          </p:cNvSpPr>
          <p:nvPr/>
        </p:nvSpPr>
        <p:spPr bwMode="auto">
          <a:xfrm>
            <a:off x="7392987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22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838202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3"/>
          <p:cNvSpPr>
            <a:spLocks noChangeArrowheads="1" noChangeShapeType="1" noTextEdit="1"/>
          </p:cNvSpPr>
          <p:nvPr/>
        </p:nvSpPr>
        <p:spPr bwMode="auto">
          <a:xfrm>
            <a:off x="4268787" y="3810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</a:t>
            </a:r>
            <a:r>
              <a:rPr lang="vi-VN" sz="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TIỂU HỌC</a:t>
            </a:r>
            <a:r>
              <a:rPr lang="en-US" sz="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 MỸ ĐỨC II</a:t>
            </a:r>
            <a:endParaRPr lang="en-US" sz="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4216400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4708525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5200650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5692775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6184900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6748464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7332664" y="1788576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2" name="WordArt 31"/>
          <p:cNvSpPr>
            <a:spLocks noChangeArrowheads="1" noChangeShapeType="1" noTextEdit="1"/>
          </p:cNvSpPr>
          <p:nvPr/>
        </p:nvSpPr>
        <p:spPr bwMode="auto">
          <a:xfrm>
            <a:off x="3831804" y="2116156"/>
            <a:ext cx="4627983" cy="681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MÔN TOÁN LỚP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1 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3123406" y="5359762"/>
            <a:ext cx="6783388" cy="92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err="1">
                <a:solidFill>
                  <a:srgbClr val="000000"/>
                </a:solidFill>
              </a:rPr>
              <a:t>hiện</a:t>
            </a:r>
            <a:r>
              <a:rPr lang="en-US" sz="2800" b="1">
                <a:solidFill>
                  <a:srgbClr val="000000"/>
                </a:solidFill>
              </a:rPr>
              <a:t>: Ninh Thị Luyến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itchFamily="34" charset="0"/>
              </a:rPr>
              <a:t>LỚP 1C</a:t>
            </a:r>
            <a:endParaRPr lang="en-US" sz="2800" b="1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577D7A-E76C-42B3-AF27-A861511A31FA}"/>
              </a:ext>
            </a:extLst>
          </p:cNvPr>
          <p:cNvSpPr/>
          <p:nvPr/>
        </p:nvSpPr>
        <p:spPr>
          <a:xfrm>
            <a:off x="1992921" y="3301607"/>
            <a:ext cx="8720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32: PHÉP TRỪ SỐ CÓ HAI CHỮ SỐ </a:t>
            </a:r>
          </a:p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HAI CHỮ SỐ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31AE55-EC1B-4A7F-8128-9F421A86396F}"/>
              </a:ext>
            </a:extLst>
          </p:cNvPr>
          <p:cNvSpPr txBox="1"/>
          <p:nvPr/>
        </p:nvSpPr>
        <p:spPr>
          <a:xfrm>
            <a:off x="5037931" y="4705278"/>
            <a:ext cx="1903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.VnArabia" panose="020B7200000000000000" pitchFamily="34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19940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0"/>
            <a:ext cx="12218268" cy="68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6" y="707834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1026738" y="145590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-1962" y="-187785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03" y="376469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188538" y="328153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9975053" y="-224218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10051253" y="766382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8827140" y="334756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9" name="Picture 2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39" y="10284"/>
            <a:ext cx="3544472" cy="21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4216400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4708525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5200650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5692775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6184900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6748464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7240589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2539052" y="5339719"/>
            <a:ext cx="6783388" cy="14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>
                <a:solidFill>
                  <a:srgbClr val="000000"/>
                </a:solidFill>
              </a:rPr>
              <a:t>: Ninh Thị Luyến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Lớp 1C</a:t>
            </a:r>
            <a:endParaRPr lang="en-US" sz="28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8952" y="3962400"/>
            <a:ext cx="89106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</a:t>
            </a: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 THẦY CÔ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GIỎI!</a:t>
            </a:r>
          </a:p>
        </p:txBody>
      </p:sp>
      <p:pic>
        <p:nvPicPr>
          <p:cNvPr id="12310" name="Picture 33" descr="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103311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2793937"/>
            <a:ext cx="11939563" cy="40706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981" y="294641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04D23-3DAB-4627-82BC-76BEB91DC549}"/>
              </a:ext>
            </a:extLst>
          </p:cNvPr>
          <p:cNvSpPr/>
          <p:nvPr/>
        </p:nvSpPr>
        <p:spPr>
          <a:xfrm>
            <a:off x="4585419" y="2060391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27" y="1275251"/>
            <a:ext cx="354357" cy="171557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559" y="1285018"/>
            <a:ext cx="339200" cy="1762739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22" y="3311754"/>
            <a:ext cx="354118" cy="176484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223" y="3341846"/>
            <a:ext cx="294429" cy="173475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407" y="1295401"/>
            <a:ext cx="388831" cy="1752356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677" y="3410633"/>
            <a:ext cx="372052" cy="170915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632" y="1339627"/>
            <a:ext cx="357876" cy="1757794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291625" y="1512245"/>
            <a:ext cx="45719" cy="1471206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1200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153852" y="1505085"/>
            <a:ext cx="45719" cy="1536068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1200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 flipH="1">
            <a:off x="3699440" y="1500719"/>
            <a:ext cx="45719" cy="150855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1200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561871" y="1493591"/>
            <a:ext cx="63730" cy="1514851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1200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 flipH="1">
            <a:off x="3217667" y="3456325"/>
            <a:ext cx="45719" cy="1641760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1200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888735" y="3424454"/>
            <a:ext cx="45719" cy="1608574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1200" b="1"/>
          </a:p>
        </p:txBody>
      </p:sp>
      <p:cxnSp>
        <p:nvCxnSpPr>
          <p:cNvPr id="149" name="Straight Connector 148"/>
          <p:cNvCxnSpPr>
            <a:cxnSpLocks/>
          </p:cNvCxnSpPr>
          <p:nvPr/>
        </p:nvCxnSpPr>
        <p:spPr>
          <a:xfrm flipH="1">
            <a:off x="287234" y="4042214"/>
            <a:ext cx="3257499" cy="383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092" y="5268222"/>
            <a:ext cx="276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40359"/>
              </p:ext>
            </p:extLst>
          </p:nvPr>
        </p:nvGraphicFramePr>
        <p:xfrm>
          <a:off x="4890610" y="1299680"/>
          <a:ext cx="2504815" cy="4462498"/>
        </p:xfrm>
        <a:graphic>
          <a:graphicData uri="http://schemas.openxmlformats.org/drawingml/2006/table">
            <a:tbl>
              <a:tblPr/>
              <a:tblGrid>
                <a:gridCol w="1133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0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43560" y="3291901"/>
            <a:ext cx="37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1072" y="5006613"/>
            <a:ext cx="45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618318" y="5006613"/>
            <a:ext cx="45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501072" y="2747763"/>
            <a:ext cx="45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636011" y="2768751"/>
            <a:ext cx="45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474911" y="3840464"/>
            <a:ext cx="40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646579" y="3846630"/>
            <a:ext cx="45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4363" y="2708354"/>
            <a:ext cx="65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507240" y="3097421"/>
            <a:ext cx="37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749965" y="3358875"/>
            <a:ext cx="65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721519" y="4039805"/>
            <a:ext cx="47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993214" y="4048181"/>
            <a:ext cx="36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7793920" y="3951334"/>
            <a:ext cx="595754" cy="6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02471" y="3384549"/>
            <a:ext cx="290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971899" y="4132851"/>
            <a:ext cx="273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6251" y="2756941"/>
            <a:ext cx="10801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sp>
        <p:nvSpPr>
          <p:cNvPr id="17" name="TextBox 16"/>
          <p:cNvSpPr txBox="1"/>
          <p:nvPr/>
        </p:nvSpPr>
        <p:spPr>
          <a:xfrm>
            <a:off x="378639" y="5073048"/>
            <a:ext cx="440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08284"/>
              </p:ext>
            </p:extLst>
          </p:nvPr>
        </p:nvGraphicFramePr>
        <p:xfrm>
          <a:off x="4954796" y="1724480"/>
          <a:ext cx="2514430" cy="3500180"/>
        </p:xfrm>
        <a:graphic>
          <a:graphicData uri="http://schemas.openxmlformats.org/drawingml/2006/table">
            <a:tbl>
              <a:tblPr/>
              <a:tblGrid>
                <a:gridCol w="113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51364" y="2850266"/>
            <a:ext cx="79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4522" y="4206952"/>
            <a:ext cx="9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84415" y="4248745"/>
            <a:ext cx="9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22" y="3576065"/>
            <a:ext cx="96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59584" y="3599606"/>
            <a:ext cx="96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5"/>
          <a:stretch/>
        </p:blipFill>
        <p:spPr>
          <a:xfrm>
            <a:off x="3688497" y="2500972"/>
            <a:ext cx="648949" cy="8178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9" y="1164555"/>
            <a:ext cx="2624977" cy="23328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49" y="1112324"/>
            <a:ext cx="2789349" cy="2461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492" b="7890"/>
          <a:stretch/>
        </p:blipFill>
        <p:spPr>
          <a:xfrm>
            <a:off x="2461710" y="1141019"/>
            <a:ext cx="1528429" cy="22196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0" y="2520494"/>
            <a:ext cx="2680146" cy="239416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46" y="2590376"/>
            <a:ext cx="2692788" cy="22447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2"/>
          <a:stretch/>
        </p:blipFill>
        <p:spPr>
          <a:xfrm>
            <a:off x="4070775" y="2466544"/>
            <a:ext cx="732495" cy="86914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815758" y="2856968"/>
            <a:ext cx="1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88395" y="3125211"/>
            <a:ext cx="79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17027" y="3434763"/>
            <a:ext cx="1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815758" y="4231475"/>
            <a:ext cx="1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09390" y="4224842"/>
            <a:ext cx="14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527375" y="4059012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201726" y="3180978"/>
            <a:ext cx="22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  viết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220812" y="3861712"/>
            <a:ext cx="241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1740965" y="3689814"/>
            <a:ext cx="682887" cy="12963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H="1">
            <a:off x="530345" y="3689814"/>
            <a:ext cx="746837" cy="1312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592222" y="2161272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608630" y="4468638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168353" y="4452998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208651" y="444997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3221946" y="4449634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5431180" y="4449634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5445042" y="4453845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8232784" y="4449634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7718193" y="4397573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0403018" y="4468638"/>
            <a:ext cx="693420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9954678" y="4491349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39671" y="258125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0517" y="192214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955" y="1235454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6759" y="1340768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1095" y="1296630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09447" y="1265961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2757" y="268413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94928" y="35368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69488" y="302027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99953" y="4547516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35205" y="4563156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94928" y="4547516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646583" y="2721315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88754" y="357402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163314" y="3057461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064099" y="4446202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95700" y="4542102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600753" y="4455396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011431" y="265346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953602" y="350617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528162" y="2989610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445590" y="436729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008290" y="436933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331302" y="2721315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273473" y="357402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848033" y="3057461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366527" y="4482739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780573" y="4455396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96129" y="4458713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88861" y="4477546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3071" y="1058570"/>
            <a:ext cx="972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6"/>
          <a:stretch/>
        </p:blipFill>
        <p:spPr>
          <a:xfrm>
            <a:off x="1097742" y="1844824"/>
            <a:ext cx="9505056" cy="2416287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07473" y="40557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171009" y="3995685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28695" y="3995685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8067" y="1643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03113" y="2004840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04999" y="264789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241" y="688474"/>
            <a:ext cx="10921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ăn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75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nhãn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vải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25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nhãn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Be Vietnam Pro" pitchFamily="2" charset="0"/>
                <a:cs typeface="Arial" panose="020B0604020202020204" pitchFamily="34" charset="0"/>
              </a:rPr>
              <a:t>vải</a:t>
            </a:r>
            <a:r>
              <a:rPr lang="en-US" sz="3200" dirty="0">
                <a:latin typeface="Be Vietnam Pro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22" y="1868267"/>
            <a:ext cx="7488832" cy="36773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567571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56837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56918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56837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56999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09007"/>
              </p:ext>
            </p:extLst>
          </p:nvPr>
        </p:nvGraphicFramePr>
        <p:xfrm>
          <a:off x="4153371" y="5721186"/>
          <a:ext cx="365778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56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731556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54967" y="1196752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45059" y="1628800"/>
            <a:ext cx="1944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0058027" y="1196752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243381" y="1628800"/>
            <a:ext cx="5310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309</Words>
  <Application>Microsoft Office PowerPoint</Application>
  <PresentationFormat>Custom</PresentationFormat>
  <Paragraphs>142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.VnArabia</vt:lpstr>
      <vt:lpstr>.VnAvant</vt:lpstr>
      <vt:lpstr>.VnTime</vt:lpstr>
      <vt:lpstr>.VnTimeH</vt:lpstr>
      <vt:lpstr>Arial</vt:lpstr>
      <vt:lpstr>Be Vietnam Pro</vt:lpstr>
      <vt:lpstr>Calibri</vt:lpstr>
      <vt:lpstr>Tahoma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Administrator</cp:lastModifiedBy>
  <cp:revision>269</cp:revision>
  <dcterms:created xsi:type="dcterms:W3CDTF">2015-10-14T02:42:14Z</dcterms:created>
  <dcterms:modified xsi:type="dcterms:W3CDTF">2025-05-03T09:37:08Z</dcterms:modified>
</cp:coreProperties>
</file>