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  <p:sldId id="291" r:id="rId8"/>
    <p:sldId id="292" r:id="rId9"/>
    <p:sldId id="293" r:id="rId10"/>
    <p:sldId id="305" r:id="rId11"/>
    <p:sldId id="306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BA1B71-D9C7-4768-AD36-9F9885C986AF}"/>
                </a:ext>
              </a:extLst>
            </p:cNvPr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F8541-6B4C-40EE-890F-27526516D66B}"/>
              </a:ext>
            </a:extLst>
          </p:cNvPr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489F2B-ADBA-42ED-BE5D-64E0F95B7F2E}"/>
              </a:ext>
            </a:extLst>
          </p:cNvPr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EFB354-D8C2-45F2-8D74-43C3D0F331C4}"/>
              </a:ext>
            </a:extLst>
          </p:cNvPr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6D928-B5DF-443B-AF9C-B3C9A4F68EF5}"/>
              </a:ext>
            </a:extLst>
          </p:cNvPr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F2ECA-A33F-47CD-9DDE-B30728A72322}"/>
              </a:ext>
            </a:extLst>
          </p:cNvPr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7BEF14-14C9-4BC0-B3ED-F75664C81D3E}"/>
              </a:ext>
            </a:extLst>
          </p:cNvPr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82323C-063A-48F8-821B-0B92BD70A59F}"/>
              </a:ext>
            </a:extLst>
          </p:cNvPr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639AC-21B2-4317-9869-78F98E6B8647}"/>
              </a:ext>
            </a:extLst>
          </p:cNvPr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D580F1-BC1E-4030-978C-89076950DA27}"/>
              </a:ext>
            </a:extLst>
          </p:cNvPr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00D89-0D3F-4860-A822-FD4309B63FFF}"/>
              </a:ext>
            </a:extLst>
          </p:cNvPr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384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152</cp:revision>
  <dcterms:created xsi:type="dcterms:W3CDTF">2021-06-02T01:34:28Z</dcterms:created>
  <dcterms:modified xsi:type="dcterms:W3CDTF">2025-05-04T08:07:55Z</dcterms:modified>
</cp:coreProperties>
</file>