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Lst>
  <p:notesMasterIdLst>
    <p:notesMasterId r:id="rId11"/>
  </p:notesMasterIdLst>
  <p:sldIdLst>
    <p:sldId id="257" r:id="rId4"/>
    <p:sldId id="261" r:id="rId5"/>
    <p:sldId id="263" r:id="rId6"/>
    <p:sldId id="262" r:id="rId7"/>
    <p:sldId id="279" r:id="rId8"/>
    <p:sldId id="270" r:id="rId9"/>
    <p:sldId id="28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9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01/05/2025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786F67E-89AB-47B1-9A5E-D547D18BD18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38301" y="247649"/>
            <a:ext cx="1285875" cy="1285875"/>
          </a:xfrm>
          <a:prstGeom prst="rect">
            <a:avLst/>
          </a:prstGeom>
        </p:spPr>
      </p:pic>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26151"/>
            <a:ext cx="12536905" cy="6572250"/>
          </a:xfrm>
          <a:prstGeom prst="rect">
            <a:avLst/>
          </a:prstGeom>
          <a:effectLst>
            <a:outerShdw blurRad="25400" algn="ctr" rotWithShape="0">
              <a:prstClr val="black">
                <a:alpha val="70000"/>
              </a:prstClr>
            </a:outerShdw>
          </a:effectLst>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4"/>
          <a:stretch>
            <a:fillRect/>
          </a:stretch>
        </p:blipFill>
        <p:spPr>
          <a:xfrm>
            <a:off x="1749989" y="2632678"/>
            <a:ext cx="8254699" cy="3023878"/>
          </a:xfrm>
          <a:prstGeom prst="rect">
            <a:avLst/>
          </a:prstGeom>
        </p:spPr>
      </p:pic>
      <p:sp>
        <p:nvSpPr>
          <p:cNvPr id="2" name="TextBox 1"/>
          <p:cNvSpPr txBox="1"/>
          <p:nvPr/>
        </p:nvSpPr>
        <p:spPr>
          <a:xfrm>
            <a:off x="2911151" y="5287224"/>
            <a:ext cx="685800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Giáo viên: Nguyễn Khánh Linh</a:t>
            </a:r>
            <a:endParaRPr lang="en-US" sz="4000">
              <a:latin typeface="Times New Roman" panose="02020603050405020304" pitchFamily="18" charset="0"/>
              <a:cs typeface="Times New Roman" panose="02020603050405020304" pitchFamily="18" charset="0"/>
            </a:endParaRPr>
          </a:p>
        </p:txBody>
      </p:sp>
      <p:sp>
        <p:nvSpPr>
          <p:cNvPr id="3" name="TextBox 2"/>
          <p:cNvSpPr txBox="1"/>
          <p:nvPr/>
        </p:nvSpPr>
        <p:spPr>
          <a:xfrm>
            <a:off x="4376057" y="2341984"/>
            <a:ext cx="3424335" cy="707886"/>
          </a:xfrm>
          <a:prstGeom prst="rect">
            <a:avLst/>
          </a:prstGeom>
          <a:noFill/>
        </p:spPr>
        <p:txBody>
          <a:bodyPr wrap="square" rtlCol="0">
            <a:spAutoFit/>
          </a:bodyPr>
          <a:lstStyle/>
          <a:p>
            <a:r>
              <a:rPr lang="en-US" sz="4000" b="1" smtClean="0">
                <a:latin typeface="Times New Roman" panose="02020603050405020304" pitchFamily="18" charset="0"/>
                <a:cs typeface="Times New Roman" panose="02020603050405020304" pitchFamily="18" charset="0"/>
              </a:rPr>
              <a:t>Tiếng Việt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TotalTime>
  <Words>416</Words>
  <Application>Microsoft Office PowerPoint</Application>
  <PresentationFormat>Widescreen</PresentationFormat>
  <Paragraphs>20</Paragraphs>
  <Slides>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vt:i4>
      </vt:variant>
    </vt:vector>
  </HeadingPairs>
  <TitlesOfParts>
    <vt:vector size="19" baseType="lpstr">
      <vt:lpstr>Arial</vt:lpstr>
      <vt:lpstr>Calibri</vt:lpstr>
      <vt:lpstr>Calibri Light</vt:lpstr>
      <vt:lpstr>Cambria</vt:lpstr>
      <vt:lpstr>等线</vt:lpstr>
      <vt:lpstr>等线 Light</vt:lpstr>
      <vt:lpstr>inpin heiti</vt:lpstr>
      <vt:lpstr>Times New Roman</vt:lpstr>
      <vt:lpstr>站酷快乐体2016修订版</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2023-01-01T00:58:55Z</dcterms:created>
  <dcterms:modified xsi:type="dcterms:W3CDTF">2025-05-01T09:48:54Z</dcterms:modified>
</cp:coreProperties>
</file>