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707" r:id="rId4"/>
    <p:sldMasterId id="2147483719" r:id="rId5"/>
  </p:sldMasterIdLst>
  <p:notesMasterIdLst>
    <p:notesMasterId r:id="rId15"/>
  </p:notesMasterIdLst>
  <p:sldIdLst>
    <p:sldId id="2007577271" r:id="rId6"/>
    <p:sldId id="2007577275" r:id="rId7"/>
    <p:sldId id="2007577260" r:id="rId8"/>
    <p:sldId id="2007577279" r:id="rId9"/>
    <p:sldId id="2007577280" r:id="rId10"/>
    <p:sldId id="2007577273" r:id="rId11"/>
    <p:sldId id="2007577274" r:id="rId12"/>
    <p:sldId id="2007577277" r:id="rId13"/>
    <p:sldId id="87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3E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3DEE3-BA07-4D3B-9566-42B88B069B0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47DD3-B65C-4461-A35E-4E58554A7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0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60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87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61FB-C24C-4BF8-9DE9-7A3973B2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DB73D-38D2-4B4B-B81C-A0A19FED7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52352-1A17-445A-8939-8E2FE13F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1FAE2-F8A9-48CB-BC2B-95248C63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2BDEE-9EC1-4C96-ACA3-7E79349C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3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F14B1E-55BC-435A-8C44-3AB324097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284D4-4F0F-4FE6-A111-4DD8B7FB0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FB26E-658D-4B80-9760-F322322C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289BE-E35C-4817-AA56-407F5001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E8E30-F163-4513-9A64-B1D956E2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6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9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:a16="http://schemas.microsoft.com/office/drawing/2014/main" id="{314C926D-A442-756B-CFD0-11FA84A1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4975" y="198945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15927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98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464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196292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51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2025/5/1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00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04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314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36608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5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972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197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413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563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170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373" descr="Logo&#10;&#10;Description automatically generated">
            <a:extLst>
              <a:ext uri="{FF2B5EF4-FFF2-40B4-BE49-F238E27FC236}">
                <a16:creationId xmlns:a16="http://schemas.microsoft.com/office/drawing/2014/main" id="{10852AB4-3CE4-F59F-7205-E468A323F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0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8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373" descr="Logo&#10;&#10;Description automatically generated">
            <a:extLst>
              <a:ext uri="{FF2B5EF4-FFF2-40B4-BE49-F238E27FC236}">
                <a16:creationId xmlns:a16="http://schemas.microsoft.com/office/drawing/2014/main" id="{09C0C2C8-A5B5-C1D5-B8F1-B97AFA62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-60325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718C-72FF-44D4-8BE0-A639B899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32C57-C934-4B60-BD67-97E47778B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66A15-57B5-49B3-A251-3F5285B5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F5626-20CB-4311-A367-AAADDF08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9C0D0-75BA-4EE2-A546-49868039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62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334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04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028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D9A6D8-9477-4105-B1F6-052FF92F3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4AC2DB-308D-4753-8C8F-39AEAA2AE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2B26AC-ADEB-4A3D-87D3-6D6E4E58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81C138-C986-4A82-BE06-808EC1B4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989116-4AD8-4FFF-919E-5A8D17C5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0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D1E9C-B97A-4AEE-9AEB-E0F10E1F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4675A8-8974-4A41-B4A9-B8F3663D7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07F708-FC78-4685-A229-CD1C9ECB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CE027-D605-4E46-8FAE-C7A87404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FC0DDA-7BB1-415D-B399-DEB46054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58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C5B5FF-9EA9-4223-B1CC-7DE35BA6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6FE18B-51AA-4004-8A87-CF7117880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E19DB3-624D-4EFA-9B51-E59A2194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40ED5D-5528-4CA9-8361-31EE592A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2CAA95-8972-45A9-A0A3-50C2F540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27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1975D-D494-4CBB-90C7-32B588D81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56ADA4-5C14-417C-A979-69B03E41B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BE5DB9-54E6-4C2C-AB15-06AD1F823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8EBCCD-87B7-460E-95F0-2A9736B7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24B074-A3FC-4400-9A67-FC1286E0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3E6125-6A4A-4C15-9204-BA902362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8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2E6277-1E00-4744-9ADA-07364AC2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83F28B-E295-4948-9383-BE7091A2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9A194AC-2E03-44C5-B6A8-5B86C7F90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AA704FF-7FFD-460C-94BD-6F971DD0B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19F04E-439C-43D5-AF42-464D5D57A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EC7CD2-2F6F-4BE5-8B39-1DE04A24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29A13F-30A3-4E3B-B854-1DC430BC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5EE3B8-2EAB-4DC1-A312-EF2954EF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4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93681-ABE5-4C01-8747-DA9EC424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213A20C-E10A-40BB-84E2-3CB13CA0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EA11A8-5FF7-4C30-AE3D-5A0A3348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3EE09F-C4E0-4690-9E89-12B506D4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5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EEEA15-9B96-48F9-9C31-E57417F5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D966BC0-CD13-497A-92A7-0344DFD0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4E6560-363D-4A6D-8806-BC34A2F6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0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7490-C432-4D7E-9C33-59C2A3B7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5A3A0-9C2B-41EC-A0D2-66AA897C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5DF86-087C-44B4-B23A-389B79010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03D2C-BC0A-46CA-AF43-53F3EDA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CCD0E-D31B-457F-8CD3-E28BD603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4187D-F804-47C4-A7BD-17E0631A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93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246FB-8869-445F-9A0A-F1F758B0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2F995D-578E-4384-8439-37C67DF8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F54308-66BA-4974-AECB-D6708E3CA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3F4F8F-6136-4547-BE2A-E34343CD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F26B6E-D08C-46B3-AA13-199031EF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071426-9C72-43D0-B1CF-96BD4F3A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96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E39FCE-019E-4B4D-A951-134A1958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C6433B-295F-4064-9323-0C090A00E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40D615-800A-4A3F-91AC-744F9B29D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DBE59C-9E95-4033-8574-5D8729B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B3AB5D-0CD1-415B-AE6F-6757D155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19B142-A3FF-49C7-B511-8A0348CB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8C91BF-0107-49A6-8C10-5411D70E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B36D46-30FA-4AA6-B8CA-897C1126A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EF4D0E-5577-4330-9C76-B4BF6B6F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889DB5-0DDA-4867-B668-8F8F9F0D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6B95C5-A5D8-490C-9253-A8F1BFC7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19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E47942A-90AC-43BD-B821-A50C9361A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0B4118-D8D6-4343-8813-621AACA84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922A64-8FC0-4869-B80A-DB812ED4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87A63E-CEBE-40F4-B82F-2F8EB79F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3CBB22-6706-46E8-9C53-B717DDF5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49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56D8-8D2F-0E31-EA84-1FF8A3017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09FFB-0EE8-5B0C-8DBC-8145FA55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7DE1D-7DBC-B0AF-7A7C-BC2EC192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3F40A-59CC-FF62-C04E-6C2C1CA6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DC02-0D3C-1A21-AA9B-519CC938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34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528D-37CC-638D-4695-AEA81EEE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FB68E-1452-6046-02FE-9BAF4FC8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2E9F2-6676-DA88-BD62-643FEDEB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5B291-D217-632E-D70C-A899F4D9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5F5D-FA3A-250D-18BA-620C9EDB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95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9F04-A9BB-1424-7CF3-DC071DDE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AFC85-9D21-DAAD-C247-742155B12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CE28-4D83-75D3-0C87-6CFBB38B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6F9B8-B13D-115B-D61A-962A5DED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003DF-4403-CDD4-183D-49C38AEC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0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7949-4381-86C1-34E0-FBEFA4B1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1A2F5-27B4-35C1-1A3A-0A6B1EF03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D244C-B388-2C3E-679F-1E41E3EC4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F4E00-944C-879C-E584-01D8920F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A8AD5-8B42-9E6D-F457-54374757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5C1ED-D9F1-9A37-915B-EA488A2D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648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72D2-1C9E-E83A-B748-CA271682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4D9ED-379F-F872-5148-FBF7FB3AC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0FA8E-91EE-9BE8-2159-E26D624BE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6A552-746D-01B9-5979-F15D52E61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4B46F-4D7E-CC8B-CEBB-6855C5A4C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FB4AD-FC15-9F2B-E6E3-E11E1F87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05446-B638-E668-215E-BC05C081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8B8278-B9D3-CF60-2DE6-815F1E35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740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E4100-84A0-59D3-AB43-63785843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72EAC-6344-0479-9F42-63B740FD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28E04-754D-F877-811F-24739B10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87513-0ACC-29E1-D95D-0F101D94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78F3-0FBA-4149-8953-D3CB64F2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E03FD-1EFA-47E9-979D-57C168080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50FCD-F360-4F3F-900E-2B1AC85F4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4EC27-DC6E-4EE0-8B07-0E40E3712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7344E-8CEF-4188-9D5D-E4D340F8F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F15A81-9FCB-4D8E-A615-43794D35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C2DF2-407E-4A9C-A2E3-8A68AC1E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23EE56-001A-435C-BE03-9C10EFB7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66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0680F-9558-23EF-1BEB-6A87D0CE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B4752-E393-CC63-5F06-7322E32D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B26B0-4C0B-917A-40BD-98BF37D3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471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3B18-1477-0F8B-804E-73F1F732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BE7F-778C-89DC-3B23-623B10C66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0200C-54C3-E5D5-3493-ABE407ADE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64507-9692-435C-04A6-FC99DCED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7AC31-ABD0-C1D2-A96D-CE611553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42DDA-CB54-2368-47A5-2368E53F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51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ED1E-716C-AD65-783E-4643F790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F0A5E6-CA9A-1D3B-876C-CC45B4954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DFE07-4269-43F8-3F60-834CFD298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0EA95-F2C1-34A7-355A-FAE8BE8D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8E415-9AC9-33F7-C045-5047BFCD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8273A-C5BB-AE17-8979-9DE831BC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5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F579-E04A-68D2-12EC-56B58787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B562F-D742-7D79-6A52-93281BA5E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0DAD6-F964-0F92-9C33-7A7D1997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EF45E-F21B-325F-8F88-7382BBB8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113C8-3332-E3E4-4D32-37F0A2F4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93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885347-4CF5-08AF-A1F7-3CA8E4B3D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F3BCC-231A-1328-430C-FFFBF9E38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38B0-9840-848A-30CE-BAF63AFC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9D3D3-C73B-346D-A232-F4D813E4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AFF18-5DD0-5ABC-41D4-EB9C8183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9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D40A-8940-49C7-B774-8865AB18D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E2B08-7D49-4CED-92E8-CBD07736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C9F58-3402-4A2E-BF52-129B76F3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6A958-424C-467D-B2A2-8C4EE3A9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517FB-21D7-4BED-A53B-99224E32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3C9EC-9CB4-43CC-BF9E-B745D05D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72C73-9EC4-4103-B814-144FAA61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8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0F6D-56D0-4D86-93EE-40071E52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E406-5078-4288-B61C-97F7FB795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F6D2D-CC8E-4E0F-8965-7E1F4B9B3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3D671-7E18-4F86-9CCD-88913E1E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53D41-9AB9-4FFE-BF82-2504F78C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25521-C0E2-4961-A714-8B90366C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2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DA9F-6130-4FCE-AC60-CA1BCB80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AD920-AA92-4176-809B-ABBD6AE57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69971-2240-4909-9806-61E3594B1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D2458-F2F6-4D04-97D2-1AE81A9F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DB031-D984-4C49-A297-C8D193EB7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405C4-D6B5-496C-AEFA-04394008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71626D4-8FF8-609B-4665-F50AE615360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4381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6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44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75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00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10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D07770-A3CE-27C5-8ED3-1F2B134CC3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" name="Picture 3" descr="Calendar&#10;&#10;Description automatically generated with medium confidence">
              <a:extLst>
                <a:ext uri="{FF2B5EF4-FFF2-40B4-BE49-F238E27FC236}">
                  <a16:creationId xmlns:a16="http://schemas.microsoft.com/office/drawing/2014/main" id="{9EBB6428-F36B-4C28-B205-CF3EE4ED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10" name="Nhóm 14">
            <a:extLst>
              <a:ext uri="{FF2B5EF4-FFF2-40B4-BE49-F238E27FC236}">
                <a16:creationId xmlns:a16="http://schemas.microsoft.com/office/drawing/2014/main" id="{5C00E434-A934-48CA-BFDA-36E7ECB7BC1E}"/>
              </a:ext>
            </a:extLst>
          </p:cNvPr>
          <p:cNvGrpSpPr/>
          <p:nvPr/>
        </p:nvGrpSpPr>
        <p:grpSpPr>
          <a:xfrm>
            <a:off x="1595535" y="91464"/>
            <a:ext cx="8447550" cy="5949912"/>
            <a:chOff x="2733259" y="371059"/>
            <a:chExt cx="6725479" cy="3849927"/>
          </a:xfrm>
        </p:grpSpPr>
        <p:sp>
          <p:nvSpPr>
            <p:cNvPr id="11" name="Lưu đồ: Điểm Kết Thúc 15">
              <a:extLst>
                <a:ext uri="{FF2B5EF4-FFF2-40B4-BE49-F238E27FC236}">
                  <a16:creationId xmlns:a16="http://schemas.microsoft.com/office/drawing/2014/main" id="{FD55AC45-7237-4E7D-99BC-E51E0473655B}"/>
                </a:ext>
              </a:extLst>
            </p:cNvPr>
            <p:cNvSpPr/>
            <p:nvPr/>
          </p:nvSpPr>
          <p:spPr>
            <a:xfrm>
              <a:off x="2733259" y="371059"/>
              <a:ext cx="6725479" cy="3849927"/>
            </a:xfrm>
            <a:prstGeom prst="flowChartTerminator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Hộp Văn bản 17">
              <a:extLst>
                <a:ext uri="{FF2B5EF4-FFF2-40B4-BE49-F238E27FC236}">
                  <a16:creationId xmlns:a16="http://schemas.microsoft.com/office/drawing/2014/main" id="{F3187D93-ABAD-45A3-82C9-9EBE84E34094}"/>
                </a:ext>
              </a:extLst>
            </p:cNvPr>
            <p:cNvSpPr txBox="1"/>
            <p:nvPr/>
          </p:nvSpPr>
          <p:spPr>
            <a:xfrm>
              <a:off x="4481943" y="860669"/>
              <a:ext cx="2690193" cy="504317"/>
            </a:xfrm>
            <a:custGeom>
              <a:avLst/>
              <a:gdLst>
                <a:gd name="connsiteX0" fmla="*/ 0 w 2690193"/>
                <a:gd name="connsiteY0" fmla="*/ 0 h 504317"/>
                <a:gd name="connsiteX1" fmla="*/ 511137 w 2690193"/>
                <a:gd name="connsiteY1" fmla="*/ 0 h 504317"/>
                <a:gd name="connsiteX2" fmla="*/ 1102979 w 2690193"/>
                <a:gd name="connsiteY2" fmla="*/ 0 h 504317"/>
                <a:gd name="connsiteX3" fmla="*/ 1694822 w 2690193"/>
                <a:gd name="connsiteY3" fmla="*/ 0 h 504317"/>
                <a:gd name="connsiteX4" fmla="*/ 2179056 w 2690193"/>
                <a:gd name="connsiteY4" fmla="*/ 0 h 504317"/>
                <a:gd name="connsiteX5" fmla="*/ 2690193 w 2690193"/>
                <a:gd name="connsiteY5" fmla="*/ 0 h 504317"/>
                <a:gd name="connsiteX6" fmla="*/ 2690193 w 2690193"/>
                <a:gd name="connsiteY6" fmla="*/ 504317 h 504317"/>
                <a:gd name="connsiteX7" fmla="*/ 2179056 w 2690193"/>
                <a:gd name="connsiteY7" fmla="*/ 504317 h 504317"/>
                <a:gd name="connsiteX8" fmla="*/ 1587214 w 2690193"/>
                <a:gd name="connsiteY8" fmla="*/ 504317 h 504317"/>
                <a:gd name="connsiteX9" fmla="*/ 995371 w 2690193"/>
                <a:gd name="connsiteY9" fmla="*/ 504317 h 504317"/>
                <a:gd name="connsiteX10" fmla="*/ 0 w 2690193"/>
                <a:gd name="connsiteY10" fmla="*/ 504317 h 504317"/>
                <a:gd name="connsiteX11" fmla="*/ 0 w 2690193"/>
                <a:gd name="connsiteY11" fmla="*/ 0 h 5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0193" h="504317" extrusionOk="0">
                  <a:moveTo>
                    <a:pt x="0" y="0"/>
                  </a:moveTo>
                  <a:cubicBezTo>
                    <a:pt x="226208" y="-39123"/>
                    <a:pt x="370858" y="37321"/>
                    <a:pt x="511137" y="0"/>
                  </a:cubicBezTo>
                  <a:cubicBezTo>
                    <a:pt x="651416" y="-37321"/>
                    <a:pt x="894726" y="44236"/>
                    <a:pt x="1102979" y="0"/>
                  </a:cubicBezTo>
                  <a:cubicBezTo>
                    <a:pt x="1311232" y="-44236"/>
                    <a:pt x="1494956" y="53759"/>
                    <a:pt x="1694822" y="0"/>
                  </a:cubicBezTo>
                  <a:cubicBezTo>
                    <a:pt x="1894688" y="-53759"/>
                    <a:pt x="2043329" y="56016"/>
                    <a:pt x="2179056" y="0"/>
                  </a:cubicBezTo>
                  <a:cubicBezTo>
                    <a:pt x="2314783" y="-56016"/>
                    <a:pt x="2541540" y="35386"/>
                    <a:pt x="2690193" y="0"/>
                  </a:cubicBezTo>
                  <a:cubicBezTo>
                    <a:pt x="2717159" y="195789"/>
                    <a:pt x="2684380" y="341291"/>
                    <a:pt x="2690193" y="504317"/>
                  </a:cubicBezTo>
                  <a:cubicBezTo>
                    <a:pt x="2454476" y="531268"/>
                    <a:pt x="2349028" y="452028"/>
                    <a:pt x="2179056" y="504317"/>
                  </a:cubicBezTo>
                  <a:cubicBezTo>
                    <a:pt x="2009084" y="556606"/>
                    <a:pt x="1836899" y="438840"/>
                    <a:pt x="1587214" y="504317"/>
                  </a:cubicBezTo>
                  <a:cubicBezTo>
                    <a:pt x="1337529" y="569794"/>
                    <a:pt x="1175367" y="452380"/>
                    <a:pt x="995371" y="504317"/>
                  </a:cubicBezTo>
                  <a:cubicBezTo>
                    <a:pt x="815375" y="556254"/>
                    <a:pt x="383030" y="494729"/>
                    <a:pt x="0" y="504317"/>
                  </a:cubicBezTo>
                  <a:cubicBezTo>
                    <a:pt x="-46273" y="260486"/>
                    <a:pt x="25560" y="21574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xmlns="" sd="12184477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图片 6">
            <a:extLst>
              <a:ext uri="{FF2B5EF4-FFF2-40B4-BE49-F238E27FC236}">
                <a16:creationId xmlns:a16="http://schemas.microsoft.com/office/drawing/2014/main" id="{C12ACEE4-84EF-4A5C-A79F-881E305E7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14" y="3154166"/>
            <a:ext cx="3446025" cy="2887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348A73-39C0-A6CF-4859-DB7CF3EBA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233" y="91464"/>
            <a:ext cx="2926334" cy="1667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F0ABD5-E382-D461-7B41-B2E67FA19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244" y="1627539"/>
            <a:ext cx="8434417" cy="284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2490" y="4468839"/>
            <a:ext cx="655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Khánh Linh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BA62F9-80FE-E791-0FA4-DEE314A7E842}"/>
              </a:ext>
            </a:extLst>
          </p:cNvPr>
          <p:cNvSpPr/>
          <p:nvPr/>
        </p:nvSpPr>
        <p:spPr>
          <a:xfrm>
            <a:off x="342900" y="428625"/>
            <a:ext cx="11658600" cy="6115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5">
            <a:extLst>
              <a:ext uri="{FF2B5EF4-FFF2-40B4-BE49-F238E27FC236}">
                <a16:creationId xmlns:a16="http://schemas.microsoft.com/office/drawing/2014/main" id="{DCB77105-719D-DCEA-AB3D-796C3B876294}"/>
              </a:ext>
            </a:extLst>
          </p:cNvPr>
          <p:cNvSpPr txBox="1"/>
          <p:nvPr/>
        </p:nvSpPr>
        <p:spPr>
          <a:xfrm>
            <a:off x="1095376" y="579055"/>
            <a:ext cx="1177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DB8F99"/>
                </a:solidFill>
                <a:effectLst>
                  <a:innerShdw blurRad="63500" dist="50800" dir="18900000">
                    <a:srgbClr val="C00000">
                      <a:alpha val="50000"/>
                    </a:srgbClr>
                  </a:innerShdw>
                </a:effectLst>
                <a:latin typeface="义启春暖花开" panose="02010601030101010101" pitchFamily="2" charset="-122"/>
                <a:ea typeface="义启春暖花开" panose="02010601030101010101" pitchFamily="2" charset="-122"/>
              </a:defRPr>
            </a:lvl1pPr>
          </a:lstStyle>
          <a:p>
            <a:pPr lvl="0">
              <a:defRPr/>
            </a:pPr>
            <a:r>
              <a:rPr lang="en-US" sz="4000" dirty="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4000" dirty="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Nêu cảm xúc của em về cảnh đẹp vịnh Hạ Long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6EB9C-3C25-5336-052D-B8AD51851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260" y="1377076"/>
            <a:ext cx="8782050" cy="4939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480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E079364-BDBC-460C-BB2B-7F09FBDCEADB}"/>
              </a:ext>
            </a:extLst>
          </p:cNvPr>
          <p:cNvSpPr/>
          <p:nvPr/>
        </p:nvSpPr>
        <p:spPr>
          <a:xfrm>
            <a:off x="424655" y="250723"/>
            <a:ext cx="11329810" cy="64892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F7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B9A797F6-445B-4F6E-8C7D-94467B4CA750}"/>
              </a:ext>
            </a:extLst>
          </p:cNvPr>
          <p:cNvSpPr/>
          <p:nvPr/>
        </p:nvSpPr>
        <p:spPr>
          <a:xfrm>
            <a:off x="4426053" y="414706"/>
            <a:ext cx="2462980" cy="87025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anton Black" pitchFamily="50" charset="0"/>
                <a:ea typeface="+mn-ea"/>
                <a:cs typeface="+mn-cs"/>
              </a:rPr>
              <a:t>Gợi ý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0B5C03-9427-4A4E-B004-879B88550C87}"/>
              </a:ext>
            </a:extLst>
          </p:cNvPr>
          <p:cNvGrpSpPr/>
          <p:nvPr/>
        </p:nvGrpSpPr>
        <p:grpSpPr>
          <a:xfrm>
            <a:off x="1668163" y="1579927"/>
            <a:ext cx="4144237" cy="1253603"/>
            <a:chOff x="1563388" y="1932049"/>
            <a:chExt cx="4144237" cy="1253603"/>
          </a:xfrm>
        </p:grpSpPr>
        <p:sp>
          <p:nvSpPr>
            <p:cNvPr id="7" name="Rounded Rectangle 13">
              <a:extLst>
                <a:ext uri="{FF2B5EF4-FFF2-40B4-BE49-F238E27FC236}">
                  <a16:creationId xmlns:a16="http://schemas.microsoft.com/office/drawing/2014/main" id="{7F6FB5CE-3EDB-49AA-ABC1-500834F887D0}"/>
                </a:ext>
              </a:extLst>
            </p:cNvPr>
            <p:cNvSpPr/>
            <p:nvPr/>
          </p:nvSpPr>
          <p:spPr>
            <a:xfrm>
              <a:off x="1563388" y="1976287"/>
              <a:ext cx="4144237" cy="1209365"/>
            </a:xfrm>
            <a:prstGeom prst="roundRect">
              <a:avLst>
                <a:gd name="adj" fmla="val 16516"/>
              </a:avLst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A4F988-245E-4C80-A909-520043D00F4F}"/>
                </a:ext>
              </a:extLst>
            </p:cNvPr>
            <p:cNvSpPr txBox="1"/>
            <p:nvPr/>
          </p:nvSpPr>
          <p:spPr>
            <a:xfrm>
              <a:off x="1563389" y="1932049"/>
              <a:ext cx="41442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thiệu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bao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vịnh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Long.</a:t>
              </a:r>
            </a:p>
          </p:txBody>
        </p:sp>
      </p:grpSp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BF1323A4-59CD-427F-93DA-22685984F0E3}"/>
              </a:ext>
            </a:extLst>
          </p:cNvPr>
          <p:cNvSpPr/>
          <p:nvPr/>
        </p:nvSpPr>
        <p:spPr>
          <a:xfrm>
            <a:off x="2656279" y="3443413"/>
            <a:ext cx="7816586" cy="3062162"/>
          </a:xfrm>
          <a:prstGeom prst="roundRect">
            <a:avLst>
              <a:gd name="adj" fmla="val 17021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086E00-4717-4AB4-AA54-3FAA3F966551}"/>
              </a:ext>
            </a:extLst>
          </p:cNvPr>
          <p:cNvSpPr/>
          <p:nvPr/>
        </p:nvSpPr>
        <p:spPr>
          <a:xfrm>
            <a:off x="3000375" y="3641900"/>
            <a:ext cx="7424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cảm nghĩ của em về vịnh Hạ Long.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Cảm nghĩ về vẻ đẹp của vịnh (yêu thích mây trời, núi non, sóng nước,...)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Tự hào vì vịnh Hạ Long được UNESCO công nhận là di sản thiên nhiên thế giới.</a:t>
            </a:r>
          </a:p>
        </p:txBody>
      </p:sp>
      <p:sp>
        <p:nvSpPr>
          <p:cNvPr id="11" name="Rounded Rectangle 38">
            <a:extLst>
              <a:ext uri="{FF2B5EF4-FFF2-40B4-BE49-F238E27FC236}">
                <a16:creationId xmlns:a16="http://schemas.microsoft.com/office/drawing/2014/main" id="{E2F8F84E-2A2E-4959-8993-91D6C5CD5C15}"/>
              </a:ext>
            </a:extLst>
          </p:cNvPr>
          <p:cNvSpPr/>
          <p:nvPr/>
        </p:nvSpPr>
        <p:spPr>
          <a:xfrm>
            <a:off x="7161937" y="1565989"/>
            <a:ext cx="4144237" cy="1209365"/>
          </a:xfrm>
          <a:prstGeom prst="roundRect">
            <a:avLst>
              <a:gd name="adj" fmla="val 16516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9A5986-3C5A-4F98-8E43-740E6132D8FD}"/>
              </a:ext>
            </a:extLst>
          </p:cNvPr>
          <p:cNvSpPr/>
          <p:nvPr/>
        </p:nvSpPr>
        <p:spPr>
          <a:xfrm>
            <a:off x="7190512" y="1616142"/>
            <a:ext cx="39632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CC"/>
                </a:solidFill>
              </a:rPr>
              <a:t>Nêu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đặc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điểm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nổi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bật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của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cảnh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vật</a:t>
            </a:r>
            <a:r>
              <a:rPr lang="en-US" sz="32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3" name="Right Arrow 24">
            <a:extLst>
              <a:ext uri="{FF2B5EF4-FFF2-40B4-BE49-F238E27FC236}">
                <a16:creationId xmlns:a16="http://schemas.microsoft.com/office/drawing/2014/main" id="{D1B70B15-F311-4E95-9FD3-DA88067CA4C3}"/>
              </a:ext>
            </a:extLst>
          </p:cNvPr>
          <p:cNvSpPr/>
          <p:nvPr/>
        </p:nvSpPr>
        <p:spPr>
          <a:xfrm>
            <a:off x="5839367" y="2079454"/>
            <a:ext cx="1352007" cy="536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40">
            <a:extLst>
              <a:ext uri="{FF2B5EF4-FFF2-40B4-BE49-F238E27FC236}">
                <a16:creationId xmlns:a16="http://schemas.microsoft.com/office/drawing/2014/main" id="{F4A400FA-0CCA-4D46-A10F-0847064FCA35}"/>
              </a:ext>
            </a:extLst>
          </p:cNvPr>
          <p:cNvSpPr/>
          <p:nvPr/>
        </p:nvSpPr>
        <p:spPr>
          <a:xfrm rot="5400000">
            <a:off x="8611344" y="2842136"/>
            <a:ext cx="666278" cy="536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2826C2A-1021-4CD3-9560-E014E645535B}"/>
              </a:ext>
            </a:extLst>
          </p:cNvPr>
          <p:cNvSpPr/>
          <p:nvPr/>
        </p:nvSpPr>
        <p:spPr>
          <a:xfrm>
            <a:off x="1253887" y="1418503"/>
            <a:ext cx="507543" cy="474056"/>
          </a:xfrm>
          <a:prstGeom prst="ellipse">
            <a:avLst/>
          </a:prstGeom>
          <a:solidFill>
            <a:srgbClr val="FF99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0966DD-F74E-4F67-917E-F9F9CC3A2AC4}"/>
              </a:ext>
            </a:extLst>
          </p:cNvPr>
          <p:cNvSpPr/>
          <p:nvPr/>
        </p:nvSpPr>
        <p:spPr>
          <a:xfrm>
            <a:off x="2540079" y="3262781"/>
            <a:ext cx="507543" cy="474056"/>
          </a:xfrm>
          <a:prstGeom prst="ellipse">
            <a:avLst/>
          </a:prstGeom>
          <a:solidFill>
            <a:srgbClr val="FF99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340581-9A91-4BF0-9982-91790FF96FDD}"/>
              </a:ext>
            </a:extLst>
          </p:cNvPr>
          <p:cNvSpPr/>
          <p:nvPr/>
        </p:nvSpPr>
        <p:spPr>
          <a:xfrm>
            <a:off x="6820160" y="1435849"/>
            <a:ext cx="507543" cy="474056"/>
          </a:xfrm>
          <a:prstGeom prst="ellipse">
            <a:avLst/>
          </a:prstGeom>
          <a:solidFill>
            <a:srgbClr val="FF99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</a:t>
            </a:r>
          </a:p>
        </p:txBody>
      </p:sp>
    </p:spTree>
    <p:extLst>
      <p:ext uri="{BB962C8B-B14F-4D97-AF65-F5344CB8AC3E}">
        <p14:creationId xmlns:p14="http://schemas.microsoft.com/office/powerpoint/2010/main" val="2731026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-2247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657545" y="161925"/>
            <a:ext cx="10872417" cy="6275983"/>
          </a:xfrm>
          <a:custGeom>
            <a:avLst/>
            <a:gdLst>
              <a:gd name="connsiteX0" fmla="*/ 0 w 10872417"/>
              <a:gd name="connsiteY0" fmla="*/ 532334 h 5687333"/>
              <a:gd name="connsiteX1" fmla="*/ 565991 w 10872417"/>
              <a:gd name="connsiteY1" fmla="*/ 0 h 5687333"/>
              <a:gd name="connsiteX2" fmla="*/ 10306424 w 10872417"/>
              <a:gd name="connsiteY2" fmla="*/ 0 h 5687333"/>
              <a:gd name="connsiteX3" fmla="*/ 10872417 w 10872417"/>
              <a:gd name="connsiteY3" fmla="*/ 532334 h 5687333"/>
              <a:gd name="connsiteX4" fmla="*/ 10872417 w 10872417"/>
              <a:gd name="connsiteY4" fmla="*/ 5154997 h 5687333"/>
              <a:gd name="connsiteX5" fmla="*/ 10306424 w 10872417"/>
              <a:gd name="connsiteY5" fmla="*/ 5687333 h 5687333"/>
              <a:gd name="connsiteX6" fmla="*/ 565991 w 10872417"/>
              <a:gd name="connsiteY6" fmla="*/ 5687333 h 5687333"/>
              <a:gd name="connsiteX7" fmla="*/ 0 w 10872417"/>
              <a:gd name="connsiteY7" fmla="*/ 5154997 h 5687333"/>
              <a:gd name="connsiteX8" fmla="*/ 0 w 10872417"/>
              <a:gd name="connsiteY8" fmla="*/ 532334 h 5687333"/>
              <a:gd name="connsiteX0" fmla="*/ 0 w 10872417"/>
              <a:gd name="connsiteY0" fmla="*/ 532334 h 5687333"/>
              <a:gd name="connsiteX1" fmla="*/ 565991 w 10872417"/>
              <a:gd name="connsiteY1" fmla="*/ 0 h 5687333"/>
              <a:gd name="connsiteX2" fmla="*/ 10306424 w 10872417"/>
              <a:gd name="connsiteY2" fmla="*/ 0 h 5687333"/>
              <a:gd name="connsiteX3" fmla="*/ 10872417 w 10872417"/>
              <a:gd name="connsiteY3" fmla="*/ 532334 h 5687333"/>
              <a:gd name="connsiteX4" fmla="*/ 10872417 w 10872417"/>
              <a:gd name="connsiteY4" fmla="*/ 5154997 h 5687333"/>
              <a:gd name="connsiteX5" fmla="*/ 10306424 w 10872417"/>
              <a:gd name="connsiteY5" fmla="*/ 5687333 h 5687333"/>
              <a:gd name="connsiteX6" fmla="*/ 565991 w 10872417"/>
              <a:gd name="connsiteY6" fmla="*/ 5687333 h 5687333"/>
              <a:gd name="connsiteX7" fmla="*/ 0 w 10872417"/>
              <a:gd name="connsiteY7" fmla="*/ 5154997 h 5687333"/>
              <a:gd name="connsiteX8" fmla="*/ 0 w 10872417"/>
              <a:gd name="connsiteY8" fmla="*/ 532334 h 5687333"/>
              <a:gd name="connsiteX0" fmla="*/ 0 w 10872417"/>
              <a:gd name="connsiteY0" fmla="*/ 532334 h 5687333"/>
              <a:gd name="connsiteX1" fmla="*/ 565991 w 10872417"/>
              <a:gd name="connsiteY1" fmla="*/ 0 h 5687333"/>
              <a:gd name="connsiteX2" fmla="*/ 10306424 w 10872417"/>
              <a:gd name="connsiteY2" fmla="*/ 0 h 5687333"/>
              <a:gd name="connsiteX3" fmla="*/ 10872417 w 10872417"/>
              <a:gd name="connsiteY3" fmla="*/ 532334 h 5687333"/>
              <a:gd name="connsiteX4" fmla="*/ 10872417 w 10872417"/>
              <a:gd name="connsiteY4" fmla="*/ 5154997 h 5687333"/>
              <a:gd name="connsiteX5" fmla="*/ 10306424 w 10872417"/>
              <a:gd name="connsiteY5" fmla="*/ 5687333 h 5687333"/>
              <a:gd name="connsiteX6" fmla="*/ 565991 w 10872417"/>
              <a:gd name="connsiteY6" fmla="*/ 5687333 h 5687333"/>
              <a:gd name="connsiteX7" fmla="*/ 0 w 10872417"/>
              <a:gd name="connsiteY7" fmla="*/ 5154997 h 5687333"/>
              <a:gd name="connsiteX8" fmla="*/ 0 w 10872417"/>
              <a:gd name="connsiteY8" fmla="*/ 532334 h 568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72417" h="5687333" fill="none" extrusionOk="0">
                <a:moveTo>
                  <a:pt x="0" y="532334"/>
                </a:moveTo>
                <a:cubicBezTo>
                  <a:pt x="-88271" y="224361"/>
                  <a:pt x="321074" y="55572"/>
                  <a:pt x="565991" y="0"/>
                </a:cubicBezTo>
                <a:cubicBezTo>
                  <a:pt x="5468685" y="367696"/>
                  <a:pt x="8242992" y="299469"/>
                  <a:pt x="10306424" y="0"/>
                </a:cubicBezTo>
                <a:cubicBezTo>
                  <a:pt x="10674437" y="88326"/>
                  <a:pt x="10912517" y="288346"/>
                  <a:pt x="10872417" y="532334"/>
                </a:cubicBezTo>
                <a:cubicBezTo>
                  <a:pt x="10765715" y="1600748"/>
                  <a:pt x="10993525" y="4279300"/>
                  <a:pt x="10872417" y="5154997"/>
                </a:cubicBezTo>
                <a:cubicBezTo>
                  <a:pt x="10784680" y="5463981"/>
                  <a:pt x="10545255" y="5637822"/>
                  <a:pt x="10306424" y="5687333"/>
                </a:cubicBezTo>
                <a:cubicBezTo>
                  <a:pt x="6556659" y="5800018"/>
                  <a:pt x="2990222" y="5574915"/>
                  <a:pt x="565991" y="5687333"/>
                </a:cubicBezTo>
                <a:cubicBezTo>
                  <a:pt x="263118" y="5555187"/>
                  <a:pt x="-61314" y="5484740"/>
                  <a:pt x="0" y="5154997"/>
                </a:cubicBezTo>
                <a:cubicBezTo>
                  <a:pt x="-27659" y="4745239"/>
                  <a:pt x="56538" y="1203681"/>
                  <a:pt x="0" y="532334"/>
                </a:cubicBezTo>
                <a:close/>
              </a:path>
              <a:path w="10872417" h="5687333" stroke="0" extrusionOk="0">
                <a:moveTo>
                  <a:pt x="0" y="532334"/>
                </a:moveTo>
                <a:cubicBezTo>
                  <a:pt x="-47017" y="229906"/>
                  <a:pt x="319699" y="-50281"/>
                  <a:pt x="565991" y="0"/>
                </a:cubicBezTo>
                <a:cubicBezTo>
                  <a:pt x="1141256" y="825014"/>
                  <a:pt x="6268179" y="-44071"/>
                  <a:pt x="10306424" y="0"/>
                </a:cubicBezTo>
                <a:cubicBezTo>
                  <a:pt x="10599186" y="85403"/>
                  <a:pt x="10824323" y="300388"/>
                  <a:pt x="10872417" y="532334"/>
                </a:cubicBezTo>
                <a:cubicBezTo>
                  <a:pt x="10964943" y="931225"/>
                  <a:pt x="10624584" y="3531826"/>
                  <a:pt x="10872417" y="5154997"/>
                </a:cubicBezTo>
                <a:cubicBezTo>
                  <a:pt x="10930563" y="5493391"/>
                  <a:pt x="10600092" y="5750002"/>
                  <a:pt x="10306424" y="5687333"/>
                </a:cubicBezTo>
                <a:cubicBezTo>
                  <a:pt x="6020010" y="6166293"/>
                  <a:pt x="3345753" y="5159727"/>
                  <a:pt x="565991" y="5687333"/>
                </a:cubicBezTo>
                <a:cubicBezTo>
                  <a:pt x="304987" y="5651668"/>
                  <a:pt x="-4672" y="5400089"/>
                  <a:pt x="0" y="5154997"/>
                </a:cubicBezTo>
                <a:cubicBezTo>
                  <a:pt x="284737" y="4788298"/>
                  <a:pt x="-34680" y="2115416"/>
                  <a:pt x="0" y="532334"/>
                </a:cubicBezTo>
                <a:close/>
              </a:path>
              <a:path w="10872417" h="5687333" fill="none" stroke="0" extrusionOk="0">
                <a:moveTo>
                  <a:pt x="0" y="532334"/>
                </a:moveTo>
                <a:cubicBezTo>
                  <a:pt x="-97540" y="253025"/>
                  <a:pt x="200336" y="-23015"/>
                  <a:pt x="565991" y="0"/>
                </a:cubicBezTo>
                <a:cubicBezTo>
                  <a:pt x="5581769" y="144801"/>
                  <a:pt x="8272962" y="-122622"/>
                  <a:pt x="10306424" y="0"/>
                </a:cubicBezTo>
                <a:cubicBezTo>
                  <a:pt x="10567512" y="32105"/>
                  <a:pt x="10887403" y="299836"/>
                  <a:pt x="10872417" y="532334"/>
                </a:cubicBezTo>
                <a:cubicBezTo>
                  <a:pt x="10658653" y="1659355"/>
                  <a:pt x="10967812" y="4509756"/>
                  <a:pt x="10872417" y="5154997"/>
                </a:cubicBezTo>
                <a:cubicBezTo>
                  <a:pt x="10878339" y="5449427"/>
                  <a:pt x="10573918" y="5667002"/>
                  <a:pt x="10306424" y="5687333"/>
                </a:cubicBezTo>
                <a:cubicBezTo>
                  <a:pt x="7017640" y="5871953"/>
                  <a:pt x="2960365" y="5851137"/>
                  <a:pt x="565991" y="5687333"/>
                </a:cubicBezTo>
                <a:cubicBezTo>
                  <a:pt x="270080" y="5627889"/>
                  <a:pt x="-4245" y="5516920"/>
                  <a:pt x="0" y="5154997"/>
                </a:cubicBezTo>
                <a:cubicBezTo>
                  <a:pt x="218197" y="4702471"/>
                  <a:pt x="94104" y="1185081"/>
                  <a:pt x="0" y="532334"/>
                </a:cubicBezTo>
                <a:close/>
              </a:path>
              <a:path w="10872417" h="5687333" fill="none" stroke="0" extrusionOk="0">
                <a:moveTo>
                  <a:pt x="0" y="532334"/>
                </a:moveTo>
                <a:cubicBezTo>
                  <a:pt x="-77128" y="212652"/>
                  <a:pt x="258120" y="33374"/>
                  <a:pt x="565991" y="0"/>
                </a:cubicBezTo>
                <a:cubicBezTo>
                  <a:pt x="5582308" y="256107"/>
                  <a:pt x="7828374" y="259655"/>
                  <a:pt x="10306424" y="0"/>
                </a:cubicBezTo>
                <a:cubicBezTo>
                  <a:pt x="10629415" y="65377"/>
                  <a:pt x="10902571" y="293918"/>
                  <a:pt x="10872417" y="532334"/>
                </a:cubicBezTo>
                <a:cubicBezTo>
                  <a:pt x="10703217" y="1578291"/>
                  <a:pt x="11016366" y="4419348"/>
                  <a:pt x="10872417" y="5154997"/>
                </a:cubicBezTo>
                <a:cubicBezTo>
                  <a:pt x="10831998" y="5465068"/>
                  <a:pt x="10573301" y="5629767"/>
                  <a:pt x="10306424" y="5687333"/>
                </a:cubicBezTo>
                <a:cubicBezTo>
                  <a:pt x="6656680" y="5796325"/>
                  <a:pt x="2743886" y="5936690"/>
                  <a:pt x="565991" y="5687333"/>
                </a:cubicBezTo>
                <a:cubicBezTo>
                  <a:pt x="257232" y="5552606"/>
                  <a:pt x="-56971" y="5496624"/>
                  <a:pt x="0" y="5154997"/>
                </a:cubicBezTo>
                <a:cubicBezTo>
                  <a:pt x="80504" y="4668580"/>
                  <a:pt x="133200" y="1218446"/>
                  <a:pt x="0" y="53233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0872417"/>
                      <a:gd name="connsiteY0" fmla="*/ 587431 h 6275983"/>
                      <a:gd name="connsiteX1" fmla="*/ 565991 w 10872417"/>
                      <a:gd name="connsiteY1" fmla="*/ 0 h 6275983"/>
                      <a:gd name="connsiteX2" fmla="*/ 10306424 w 10872417"/>
                      <a:gd name="connsiteY2" fmla="*/ 0 h 6275983"/>
                      <a:gd name="connsiteX3" fmla="*/ 10872417 w 10872417"/>
                      <a:gd name="connsiteY3" fmla="*/ 587431 h 6275983"/>
                      <a:gd name="connsiteX4" fmla="*/ 10872417 w 10872417"/>
                      <a:gd name="connsiteY4" fmla="*/ 5688549 h 6275983"/>
                      <a:gd name="connsiteX5" fmla="*/ 10306424 w 10872417"/>
                      <a:gd name="connsiteY5" fmla="*/ 6275983 h 6275983"/>
                      <a:gd name="connsiteX6" fmla="*/ 565991 w 10872417"/>
                      <a:gd name="connsiteY6" fmla="*/ 6275983 h 6275983"/>
                      <a:gd name="connsiteX7" fmla="*/ 0 w 10872417"/>
                      <a:gd name="connsiteY7" fmla="*/ 5688549 h 6275983"/>
                      <a:gd name="connsiteX8" fmla="*/ 0 w 10872417"/>
                      <a:gd name="connsiteY8" fmla="*/ 587431 h 6275983"/>
                      <a:gd name="connsiteX0" fmla="*/ 0 w 10872417"/>
                      <a:gd name="connsiteY0" fmla="*/ 587431 h 6275983"/>
                      <a:gd name="connsiteX1" fmla="*/ 565991 w 10872417"/>
                      <a:gd name="connsiteY1" fmla="*/ 0 h 6275983"/>
                      <a:gd name="connsiteX2" fmla="*/ 10306424 w 10872417"/>
                      <a:gd name="connsiteY2" fmla="*/ 0 h 6275983"/>
                      <a:gd name="connsiteX3" fmla="*/ 10872417 w 10872417"/>
                      <a:gd name="connsiteY3" fmla="*/ 587431 h 6275983"/>
                      <a:gd name="connsiteX4" fmla="*/ 10872417 w 10872417"/>
                      <a:gd name="connsiteY4" fmla="*/ 5688549 h 6275983"/>
                      <a:gd name="connsiteX5" fmla="*/ 10306424 w 10872417"/>
                      <a:gd name="connsiteY5" fmla="*/ 6275983 h 6275983"/>
                      <a:gd name="connsiteX6" fmla="*/ 565991 w 10872417"/>
                      <a:gd name="connsiteY6" fmla="*/ 6275983 h 6275983"/>
                      <a:gd name="connsiteX7" fmla="*/ 0 w 10872417"/>
                      <a:gd name="connsiteY7" fmla="*/ 5688549 h 6275983"/>
                      <a:gd name="connsiteX8" fmla="*/ 0 w 10872417"/>
                      <a:gd name="connsiteY8" fmla="*/ 587431 h 6275983"/>
                      <a:gd name="connsiteX0" fmla="*/ 0 w 10872417"/>
                      <a:gd name="connsiteY0" fmla="*/ 587431 h 6275983"/>
                      <a:gd name="connsiteX1" fmla="*/ 565991 w 10872417"/>
                      <a:gd name="connsiteY1" fmla="*/ 0 h 6275983"/>
                      <a:gd name="connsiteX2" fmla="*/ 10306424 w 10872417"/>
                      <a:gd name="connsiteY2" fmla="*/ 0 h 6275983"/>
                      <a:gd name="connsiteX3" fmla="*/ 10872417 w 10872417"/>
                      <a:gd name="connsiteY3" fmla="*/ 587431 h 6275983"/>
                      <a:gd name="connsiteX4" fmla="*/ 10872417 w 10872417"/>
                      <a:gd name="connsiteY4" fmla="*/ 5688549 h 6275983"/>
                      <a:gd name="connsiteX5" fmla="*/ 10306424 w 10872417"/>
                      <a:gd name="connsiteY5" fmla="*/ 6275983 h 6275983"/>
                      <a:gd name="connsiteX6" fmla="*/ 565991 w 10872417"/>
                      <a:gd name="connsiteY6" fmla="*/ 6275983 h 6275983"/>
                      <a:gd name="connsiteX7" fmla="*/ 0 w 10872417"/>
                      <a:gd name="connsiteY7" fmla="*/ 5688549 h 6275983"/>
                      <a:gd name="connsiteX8" fmla="*/ 0 w 10872417"/>
                      <a:gd name="connsiteY8" fmla="*/ 587431 h 6275983"/>
                      <a:gd name="connsiteX0" fmla="*/ 0 w 10872417"/>
                      <a:gd name="connsiteY0" fmla="*/ 587431 h 6275983"/>
                      <a:gd name="connsiteX1" fmla="*/ 565991 w 10872417"/>
                      <a:gd name="connsiteY1" fmla="*/ 0 h 6275983"/>
                      <a:gd name="connsiteX2" fmla="*/ 10306424 w 10872417"/>
                      <a:gd name="connsiteY2" fmla="*/ 0 h 6275983"/>
                      <a:gd name="connsiteX3" fmla="*/ 10872417 w 10872417"/>
                      <a:gd name="connsiteY3" fmla="*/ 587431 h 6275983"/>
                      <a:gd name="connsiteX4" fmla="*/ 10872417 w 10872417"/>
                      <a:gd name="connsiteY4" fmla="*/ 5688549 h 6275983"/>
                      <a:gd name="connsiteX5" fmla="*/ 10306424 w 10872417"/>
                      <a:gd name="connsiteY5" fmla="*/ 6275983 h 6275983"/>
                      <a:gd name="connsiteX6" fmla="*/ 565991 w 10872417"/>
                      <a:gd name="connsiteY6" fmla="*/ 6275983 h 6275983"/>
                      <a:gd name="connsiteX7" fmla="*/ 0 w 10872417"/>
                      <a:gd name="connsiteY7" fmla="*/ 5688549 h 6275983"/>
                      <a:gd name="connsiteX8" fmla="*/ 0 w 10872417"/>
                      <a:gd name="connsiteY8" fmla="*/ 587431 h 6275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72417" h="6275983" fill="none" extrusionOk="0">
                        <a:moveTo>
                          <a:pt x="0" y="587431"/>
                        </a:moveTo>
                        <a:cubicBezTo>
                          <a:pt x="-103165" y="245173"/>
                          <a:pt x="354715" y="88835"/>
                          <a:pt x="565991" y="0"/>
                        </a:cubicBezTo>
                        <a:cubicBezTo>
                          <a:pt x="5486361" y="432065"/>
                          <a:pt x="8250744" y="410752"/>
                          <a:pt x="10306424" y="0"/>
                        </a:cubicBezTo>
                        <a:cubicBezTo>
                          <a:pt x="10703651" y="142466"/>
                          <a:pt x="10935832" y="346749"/>
                          <a:pt x="10872417" y="587431"/>
                        </a:cubicBezTo>
                        <a:cubicBezTo>
                          <a:pt x="10885474" y="1661573"/>
                          <a:pt x="11007856" y="4654807"/>
                          <a:pt x="10872417" y="5688549"/>
                        </a:cubicBezTo>
                        <a:cubicBezTo>
                          <a:pt x="10749266" y="6035328"/>
                          <a:pt x="10531738" y="6212020"/>
                          <a:pt x="10306424" y="6275983"/>
                        </a:cubicBezTo>
                        <a:cubicBezTo>
                          <a:pt x="6199524" y="6374980"/>
                          <a:pt x="2876384" y="5919876"/>
                          <a:pt x="565991" y="6275983"/>
                        </a:cubicBezTo>
                        <a:cubicBezTo>
                          <a:pt x="265418" y="6099048"/>
                          <a:pt x="-68239" y="6056465"/>
                          <a:pt x="0" y="5688549"/>
                        </a:cubicBezTo>
                        <a:cubicBezTo>
                          <a:pt x="-88466" y="5345104"/>
                          <a:pt x="137745" y="1388607"/>
                          <a:pt x="0" y="587431"/>
                        </a:cubicBezTo>
                        <a:close/>
                      </a:path>
                      <a:path w="10872417" h="6275983" stroke="0" extrusionOk="0">
                        <a:moveTo>
                          <a:pt x="0" y="587431"/>
                        </a:moveTo>
                        <a:cubicBezTo>
                          <a:pt x="-47814" y="272657"/>
                          <a:pt x="338301" y="-66520"/>
                          <a:pt x="565991" y="0"/>
                        </a:cubicBezTo>
                        <a:cubicBezTo>
                          <a:pt x="751623" y="1528964"/>
                          <a:pt x="6007491" y="-34733"/>
                          <a:pt x="10306424" y="0"/>
                        </a:cubicBezTo>
                        <a:cubicBezTo>
                          <a:pt x="10621875" y="139166"/>
                          <a:pt x="10816510" y="335598"/>
                          <a:pt x="10872417" y="587431"/>
                        </a:cubicBezTo>
                        <a:cubicBezTo>
                          <a:pt x="10980909" y="936304"/>
                          <a:pt x="10304482" y="3879260"/>
                          <a:pt x="10872417" y="5688549"/>
                        </a:cubicBezTo>
                        <a:cubicBezTo>
                          <a:pt x="10969696" y="6095658"/>
                          <a:pt x="10588356" y="6380576"/>
                          <a:pt x="10306424" y="6275983"/>
                        </a:cubicBezTo>
                        <a:cubicBezTo>
                          <a:pt x="5831820" y="7182303"/>
                          <a:pt x="3279361" y="5605676"/>
                          <a:pt x="565991" y="6275983"/>
                        </a:cubicBezTo>
                        <a:cubicBezTo>
                          <a:pt x="349368" y="6250531"/>
                          <a:pt x="-5431" y="5943266"/>
                          <a:pt x="0" y="5688549"/>
                        </a:cubicBezTo>
                        <a:cubicBezTo>
                          <a:pt x="548384" y="5449993"/>
                          <a:pt x="-126624" y="2354541"/>
                          <a:pt x="0" y="587431"/>
                        </a:cubicBezTo>
                        <a:close/>
                      </a:path>
                      <a:path w="10872417" h="6275983" fill="none" stroke="0" extrusionOk="0">
                        <a:moveTo>
                          <a:pt x="0" y="587431"/>
                        </a:moveTo>
                        <a:cubicBezTo>
                          <a:pt x="-114854" y="333191"/>
                          <a:pt x="198877" y="-29991"/>
                          <a:pt x="565991" y="0"/>
                        </a:cubicBezTo>
                        <a:cubicBezTo>
                          <a:pt x="5888505" y="-70613"/>
                          <a:pt x="8387451" y="-334086"/>
                          <a:pt x="10306424" y="0"/>
                        </a:cubicBezTo>
                        <a:cubicBezTo>
                          <a:pt x="10543756" y="26320"/>
                          <a:pt x="10907031" y="311569"/>
                          <a:pt x="10872417" y="587431"/>
                        </a:cubicBezTo>
                        <a:cubicBezTo>
                          <a:pt x="10626810" y="1848956"/>
                          <a:pt x="10987507" y="5029889"/>
                          <a:pt x="10872417" y="5688549"/>
                        </a:cubicBezTo>
                        <a:cubicBezTo>
                          <a:pt x="10886140" y="6011905"/>
                          <a:pt x="10570788" y="6265259"/>
                          <a:pt x="10306424" y="6275983"/>
                        </a:cubicBezTo>
                        <a:cubicBezTo>
                          <a:pt x="7219682" y="6537662"/>
                          <a:pt x="2934171" y="6371343"/>
                          <a:pt x="565991" y="6275983"/>
                        </a:cubicBezTo>
                        <a:cubicBezTo>
                          <a:pt x="327604" y="6212215"/>
                          <a:pt x="36902" y="6130567"/>
                          <a:pt x="0" y="5688549"/>
                        </a:cubicBezTo>
                        <a:cubicBezTo>
                          <a:pt x="234914" y="5205192"/>
                          <a:pt x="101792" y="1326530"/>
                          <a:pt x="0" y="587431"/>
                        </a:cubicBezTo>
                        <a:close/>
                      </a:path>
                      <a:path w="10872417" h="6275983" fill="none" stroke="0" extrusionOk="0">
                        <a:moveTo>
                          <a:pt x="0" y="587431"/>
                        </a:moveTo>
                        <a:cubicBezTo>
                          <a:pt x="-41610" y="269798"/>
                          <a:pt x="240219" y="12889"/>
                          <a:pt x="565991" y="0"/>
                        </a:cubicBezTo>
                        <a:cubicBezTo>
                          <a:pt x="5296749" y="566083"/>
                          <a:pt x="7938054" y="311145"/>
                          <a:pt x="10306424" y="0"/>
                        </a:cubicBezTo>
                        <a:cubicBezTo>
                          <a:pt x="10636125" y="64977"/>
                          <a:pt x="10881967" y="287536"/>
                          <a:pt x="10872417" y="587431"/>
                        </a:cubicBezTo>
                        <a:cubicBezTo>
                          <a:pt x="10620319" y="1780174"/>
                          <a:pt x="11025814" y="5018461"/>
                          <a:pt x="10872417" y="5688549"/>
                        </a:cubicBezTo>
                        <a:cubicBezTo>
                          <a:pt x="10796207" y="5989763"/>
                          <a:pt x="10599858" y="6183723"/>
                          <a:pt x="10306424" y="6275983"/>
                        </a:cubicBezTo>
                        <a:cubicBezTo>
                          <a:pt x="6720627" y="6474875"/>
                          <a:pt x="2921608" y="6581614"/>
                          <a:pt x="565991" y="6275983"/>
                        </a:cubicBezTo>
                        <a:cubicBezTo>
                          <a:pt x="217673" y="6141785"/>
                          <a:pt x="-57140" y="6059714"/>
                          <a:pt x="0" y="5688549"/>
                        </a:cubicBezTo>
                        <a:cubicBezTo>
                          <a:pt x="91044" y="5045245"/>
                          <a:pt x="146546" y="1305103"/>
                          <a:pt x="0" y="587431"/>
                        </a:cubicBezTo>
                        <a:close/>
                      </a:path>
                      <a:path w="10872417" h="6275983" fill="none" stroke="0" extrusionOk="0">
                        <a:moveTo>
                          <a:pt x="0" y="587431"/>
                        </a:moveTo>
                        <a:cubicBezTo>
                          <a:pt x="-97122" y="242123"/>
                          <a:pt x="276753" y="77957"/>
                          <a:pt x="565991" y="0"/>
                        </a:cubicBezTo>
                        <a:cubicBezTo>
                          <a:pt x="5566435" y="426332"/>
                          <a:pt x="8062909" y="336190"/>
                          <a:pt x="10306424" y="0"/>
                        </a:cubicBezTo>
                        <a:cubicBezTo>
                          <a:pt x="10657160" y="114339"/>
                          <a:pt x="10910343" y="330208"/>
                          <a:pt x="10872417" y="587431"/>
                        </a:cubicBezTo>
                        <a:cubicBezTo>
                          <a:pt x="10710342" y="1736132"/>
                          <a:pt x="11109307" y="4777537"/>
                          <a:pt x="10872417" y="5688549"/>
                        </a:cubicBezTo>
                        <a:cubicBezTo>
                          <a:pt x="10788795" y="6030001"/>
                          <a:pt x="10553721" y="6203924"/>
                          <a:pt x="10306424" y="6275983"/>
                        </a:cubicBezTo>
                        <a:cubicBezTo>
                          <a:pt x="6281803" y="6358241"/>
                          <a:pt x="2774120" y="6355387"/>
                          <a:pt x="565991" y="6275983"/>
                        </a:cubicBezTo>
                        <a:cubicBezTo>
                          <a:pt x="259677" y="6097343"/>
                          <a:pt x="-99205" y="6105079"/>
                          <a:pt x="0" y="5688549"/>
                        </a:cubicBezTo>
                        <a:cubicBezTo>
                          <a:pt x="5674" y="5255041"/>
                          <a:pt x="128413" y="1345545"/>
                          <a:pt x="0" y="58743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3D23B3-0DCE-F977-D6D9-0FBB3DF25F70}"/>
              </a:ext>
            </a:extLst>
          </p:cNvPr>
          <p:cNvGrpSpPr/>
          <p:nvPr/>
        </p:nvGrpSpPr>
        <p:grpSpPr>
          <a:xfrm>
            <a:off x="593208" y="1238250"/>
            <a:ext cx="4508204" cy="1937145"/>
            <a:chOff x="-499893" y="-818671"/>
            <a:chExt cx="2171554" cy="939009"/>
          </a:xfrm>
        </p:grpSpPr>
        <p:sp>
          <p:nvSpPr>
            <p:cNvPr id="3" name="Oval Callout 49">
              <a:extLst>
                <a:ext uri="{FF2B5EF4-FFF2-40B4-BE49-F238E27FC236}">
                  <a16:creationId xmlns:a16="http://schemas.microsoft.com/office/drawing/2014/main" id="{B58FC6BF-7FFA-297E-A6D7-4D37B1799D57}"/>
                </a:ext>
              </a:extLst>
            </p:cNvPr>
            <p:cNvSpPr/>
            <p:nvPr/>
          </p:nvSpPr>
          <p:spPr>
            <a:xfrm>
              <a:off x="-499893" y="-818671"/>
              <a:ext cx="2171554" cy="939009"/>
            </a:xfrm>
            <a:prstGeom prst="wedgeEllipseCallout">
              <a:avLst>
                <a:gd name="adj1" fmla="val -13618"/>
                <a:gd name="adj2" fmla="val 8777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6ACADC-D603-4453-7314-705CA94DE98C}"/>
                </a:ext>
              </a:extLst>
            </p:cNvPr>
            <p:cNvSpPr txBox="1"/>
            <p:nvPr/>
          </p:nvSpPr>
          <p:spPr>
            <a:xfrm>
              <a:off x="-375038" y="-572099"/>
              <a:ext cx="1960681" cy="55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Cảnh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Long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biệt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517F0C3-13FD-3772-DDC1-37C683412C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667"/>
          <a:stretch/>
        </p:blipFill>
        <p:spPr>
          <a:xfrm>
            <a:off x="245877" y="3689849"/>
            <a:ext cx="4738577" cy="31681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Du lịch vịnh Hạ Long - Vùng biển đảo CỰC PHẨM của Quảng Ninh">
            <a:extLst>
              <a:ext uri="{FF2B5EF4-FFF2-40B4-BE49-F238E27FC236}">
                <a16:creationId xmlns:a16="http://schemas.microsoft.com/office/drawing/2014/main" id="{3DAB5162-33F5-8B74-625A-AEAAC327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20" y="723900"/>
            <a:ext cx="5007779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961298-48F8-8732-46C9-938E56B640B6}"/>
              </a:ext>
            </a:extLst>
          </p:cNvPr>
          <p:cNvSpPr txBox="1"/>
          <p:nvPr/>
        </p:nvSpPr>
        <p:spPr>
          <a:xfrm>
            <a:off x="5591175" y="4314825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Nơi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sắc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,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biển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</a:t>
            </a:r>
            <a:r>
              <a:rPr lang="en-US" sz="3200" dirty="0" err="1"/>
              <a:t>biếc</a:t>
            </a:r>
            <a:r>
              <a:rPr lang="en-US" sz="3200" dirty="0"/>
              <a:t>. </a:t>
            </a:r>
            <a:r>
              <a:rPr lang="en-US" sz="3200" dirty="0" err="1"/>
              <a:t>Mây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 bao la.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cối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</a:t>
            </a:r>
            <a:r>
              <a:rPr lang="en-US" sz="3200" dirty="0" err="1"/>
              <a:t>mướt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hòn</a:t>
            </a:r>
            <a:r>
              <a:rPr lang="en-US" sz="3200" dirty="0"/>
              <a:t> </a:t>
            </a:r>
            <a:r>
              <a:rPr lang="en-US" sz="3200" dirty="0" err="1"/>
              <a:t>đảo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 nhỏ.</a:t>
            </a:r>
          </a:p>
        </p:txBody>
      </p:sp>
    </p:spTree>
    <p:extLst>
      <p:ext uri="{BB962C8B-B14F-4D97-AF65-F5344CB8AC3E}">
        <p14:creationId xmlns:p14="http://schemas.microsoft.com/office/powerpoint/2010/main" val="3251427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-2247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657545" y="161925"/>
            <a:ext cx="10872417" cy="6275983"/>
          </a:xfrm>
          <a:custGeom>
            <a:avLst/>
            <a:gdLst>
              <a:gd name="connsiteX0" fmla="*/ 0 w 10872417"/>
              <a:gd name="connsiteY0" fmla="*/ 532334 h 5687333"/>
              <a:gd name="connsiteX1" fmla="*/ 565991 w 10872417"/>
              <a:gd name="connsiteY1" fmla="*/ 0 h 5687333"/>
              <a:gd name="connsiteX2" fmla="*/ 10306424 w 10872417"/>
              <a:gd name="connsiteY2" fmla="*/ 0 h 5687333"/>
              <a:gd name="connsiteX3" fmla="*/ 10872417 w 10872417"/>
              <a:gd name="connsiteY3" fmla="*/ 532334 h 5687333"/>
              <a:gd name="connsiteX4" fmla="*/ 10872417 w 10872417"/>
              <a:gd name="connsiteY4" fmla="*/ 5154997 h 5687333"/>
              <a:gd name="connsiteX5" fmla="*/ 10306424 w 10872417"/>
              <a:gd name="connsiteY5" fmla="*/ 5687333 h 5687333"/>
              <a:gd name="connsiteX6" fmla="*/ 565991 w 10872417"/>
              <a:gd name="connsiteY6" fmla="*/ 5687333 h 5687333"/>
              <a:gd name="connsiteX7" fmla="*/ 0 w 10872417"/>
              <a:gd name="connsiteY7" fmla="*/ 5154997 h 5687333"/>
              <a:gd name="connsiteX8" fmla="*/ 0 w 10872417"/>
              <a:gd name="connsiteY8" fmla="*/ 532334 h 5687333"/>
              <a:gd name="connsiteX0" fmla="*/ 0 w 10872417"/>
              <a:gd name="connsiteY0" fmla="*/ 532334 h 5687333"/>
              <a:gd name="connsiteX1" fmla="*/ 565991 w 10872417"/>
              <a:gd name="connsiteY1" fmla="*/ 0 h 5687333"/>
              <a:gd name="connsiteX2" fmla="*/ 10306424 w 10872417"/>
              <a:gd name="connsiteY2" fmla="*/ 0 h 5687333"/>
              <a:gd name="connsiteX3" fmla="*/ 10872417 w 10872417"/>
              <a:gd name="connsiteY3" fmla="*/ 532334 h 5687333"/>
              <a:gd name="connsiteX4" fmla="*/ 10872417 w 10872417"/>
              <a:gd name="connsiteY4" fmla="*/ 5154997 h 5687333"/>
              <a:gd name="connsiteX5" fmla="*/ 10306424 w 10872417"/>
              <a:gd name="connsiteY5" fmla="*/ 5687333 h 5687333"/>
              <a:gd name="connsiteX6" fmla="*/ 565991 w 10872417"/>
              <a:gd name="connsiteY6" fmla="*/ 5687333 h 5687333"/>
              <a:gd name="connsiteX7" fmla="*/ 0 w 10872417"/>
              <a:gd name="connsiteY7" fmla="*/ 5154997 h 5687333"/>
              <a:gd name="connsiteX8" fmla="*/ 0 w 10872417"/>
              <a:gd name="connsiteY8" fmla="*/ 532334 h 5687333"/>
              <a:gd name="connsiteX0" fmla="*/ 0 w 10872417"/>
              <a:gd name="connsiteY0" fmla="*/ 532334 h 5687333"/>
              <a:gd name="connsiteX1" fmla="*/ 565991 w 10872417"/>
              <a:gd name="connsiteY1" fmla="*/ 0 h 5687333"/>
              <a:gd name="connsiteX2" fmla="*/ 10306424 w 10872417"/>
              <a:gd name="connsiteY2" fmla="*/ 0 h 5687333"/>
              <a:gd name="connsiteX3" fmla="*/ 10872417 w 10872417"/>
              <a:gd name="connsiteY3" fmla="*/ 532334 h 5687333"/>
              <a:gd name="connsiteX4" fmla="*/ 10872417 w 10872417"/>
              <a:gd name="connsiteY4" fmla="*/ 5154997 h 5687333"/>
              <a:gd name="connsiteX5" fmla="*/ 10306424 w 10872417"/>
              <a:gd name="connsiteY5" fmla="*/ 5687333 h 5687333"/>
              <a:gd name="connsiteX6" fmla="*/ 565991 w 10872417"/>
              <a:gd name="connsiteY6" fmla="*/ 5687333 h 5687333"/>
              <a:gd name="connsiteX7" fmla="*/ 0 w 10872417"/>
              <a:gd name="connsiteY7" fmla="*/ 5154997 h 5687333"/>
              <a:gd name="connsiteX8" fmla="*/ 0 w 10872417"/>
              <a:gd name="connsiteY8" fmla="*/ 532334 h 568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72417" h="5687333" fill="none" extrusionOk="0">
                <a:moveTo>
                  <a:pt x="0" y="532334"/>
                </a:moveTo>
                <a:cubicBezTo>
                  <a:pt x="-88271" y="224361"/>
                  <a:pt x="321074" y="55572"/>
                  <a:pt x="565991" y="0"/>
                </a:cubicBezTo>
                <a:cubicBezTo>
                  <a:pt x="5468685" y="367696"/>
                  <a:pt x="8242992" y="299469"/>
                  <a:pt x="10306424" y="0"/>
                </a:cubicBezTo>
                <a:cubicBezTo>
                  <a:pt x="10674437" y="88326"/>
                  <a:pt x="10912517" y="288346"/>
                  <a:pt x="10872417" y="532334"/>
                </a:cubicBezTo>
                <a:cubicBezTo>
                  <a:pt x="10765715" y="1600748"/>
                  <a:pt x="10993525" y="4279300"/>
                  <a:pt x="10872417" y="5154997"/>
                </a:cubicBezTo>
                <a:cubicBezTo>
                  <a:pt x="10784680" y="5463981"/>
                  <a:pt x="10545255" y="5637822"/>
                  <a:pt x="10306424" y="5687333"/>
                </a:cubicBezTo>
                <a:cubicBezTo>
                  <a:pt x="6556659" y="5800018"/>
                  <a:pt x="2990222" y="5574915"/>
                  <a:pt x="565991" y="5687333"/>
                </a:cubicBezTo>
                <a:cubicBezTo>
                  <a:pt x="263118" y="5555187"/>
                  <a:pt x="-61314" y="5484740"/>
                  <a:pt x="0" y="5154997"/>
                </a:cubicBezTo>
                <a:cubicBezTo>
                  <a:pt x="-27659" y="4745239"/>
                  <a:pt x="56538" y="1203681"/>
                  <a:pt x="0" y="532334"/>
                </a:cubicBezTo>
                <a:close/>
              </a:path>
              <a:path w="10872417" h="5687333" stroke="0" extrusionOk="0">
                <a:moveTo>
                  <a:pt x="0" y="532334"/>
                </a:moveTo>
                <a:cubicBezTo>
                  <a:pt x="-47017" y="229906"/>
                  <a:pt x="319699" y="-50281"/>
                  <a:pt x="565991" y="0"/>
                </a:cubicBezTo>
                <a:cubicBezTo>
                  <a:pt x="1141256" y="825014"/>
                  <a:pt x="6268179" y="-44071"/>
                  <a:pt x="10306424" y="0"/>
                </a:cubicBezTo>
                <a:cubicBezTo>
                  <a:pt x="10599186" y="85403"/>
                  <a:pt x="10824323" y="300388"/>
                  <a:pt x="10872417" y="532334"/>
                </a:cubicBezTo>
                <a:cubicBezTo>
                  <a:pt x="10964943" y="931225"/>
                  <a:pt x="10624584" y="3531826"/>
                  <a:pt x="10872417" y="5154997"/>
                </a:cubicBezTo>
                <a:cubicBezTo>
                  <a:pt x="10930563" y="5493391"/>
                  <a:pt x="10600092" y="5750002"/>
                  <a:pt x="10306424" y="5687333"/>
                </a:cubicBezTo>
                <a:cubicBezTo>
                  <a:pt x="6020010" y="6166293"/>
                  <a:pt x="3345753" y="5159727"/>
                  <a:pt x="565991" y="5687333"/>
                </a:cubicBezTo>
                <a:cubicBezTo>
                  <a:pt x="304987" y="5651668"/>
                  <a:pt x="-4672" y="5400089"/>
                  <a:pt x="0" y="5154997"/>
                </a:cubicBezTo>
                <a:cubicBezTo>
                  <a:pt x="284737" y="4788298"/>
                  <a:pt x="-34680" y="2115416"/>
                  <a:pt x="0" y="532334"/>
                </a:cubicBezTo>
                <a:close/>
              </a:path>
              <a:path w="10872417" h="5687333" fill="none" stroke="0" extrusionOk="0">
                <a:moveTo>
                  <a:pt x="0" y="532334"/>
                </a:moveTo>
                <a:cubicBezTo>
                  <a:pt x="-97540" y="253025"/>
                  <a:pt x="200336" y="-23015"/>
                  <a:pt x="565991" y="0"/>
                </a:cubicBezTo>
                <a:cubicBezTo>
                  <a:pt x="5581769" y="144801"/>
                  <a:pt x="8272962" y="-122622"/>
                  <a:pt x="10306424" y="0"/>
                </a:cubicBezTo>
                <a:cubicBezTo>
                  <a:pt x="10567512" y="32105"/>
                  <a:pt x="10887403" y="299836"/>
                  <a:pt x="10872417" y="532334"/>
                </a:cubicBezTo>
                <a:cubicBezTo>
                  <a:pt x="10658653" y="1659355"/>
                  <a:pt x="10967812" y="4509756"/>
                  <a:pt x="10872417" y="5154997"/>
                </a:cubicBezTo>
                <a:cubicBezTo>
                  <a:pt x="10878339" y="5449427"/>
                  <a:pt x="10573918" y="5667002"/>
                  <a:pt x="10306424" y="5687333"/>
                </a:cubicBezTo>
                <a:cubicBezTo>
                  <a:pt x="7017640" y="5871953"/>
                  <a:pt x="2960365" y="5851137"/>
                  <a:pt x="565991" y="5687333"/>
                </a:cubicBezTo>
                <a:cubicBezTo>
                  <a:pt x="270080" y="5627889"/>
                  <a:pt x="-4245" y="5516920"/>
                  <a:pt x="0" y="5154997"/>
                </a:cubicBezTo>
                <a:cubicBezTo>
                  <a:pt x="218197" y="4702471"/>
                  <a:pt x="94104" y="1185081"/>
                  <a:pt x="0" y="532334"/>
                </a:cubicBezTo>
                <a:close/>
              </a:path>
              <a:path w="10872417" h="5687333" fill="none" stroke="0" extrusionOk="0">
                <a:moveTo>
                  <a:pt x="0" y="532334"/>
                </a:moveTo>
                <a:cubicBezTo>
                  <a:pt x="-77128" y="212652"/>
                  <a:pt x="258120" y="33374"/>
                  <a:pt x="565991" y="0"/>
                </a:cubicBezTo>
                <a:cubicBezTo>
                  <a:pt x="5582308" y="256107"/>
                  <a:pt x="7828374" y="259655"/>
                  <a:pt x="10306424" y="0"/>
                </a:cubicBezTo>
                <a:cubicBezTo>
                  <a:pt x="10629415" y="65377"/>
                  <a:pt x="10902571" y="293918"/>
                  <a:pt x="10872417" y="532334"/>
                </a:cubicBezTo>
                <a:cubicBezTo>
                  <a:pt x="10703217" y="1578291"/>
                  <a:pt x="11016366" y="4419348"/>
                  <a:pt x="10872417" y="5154997"/>
                </a:cubicBezTo>
                <a:cubicBezTo>
                  <a:pt x="10831998" y="5465068"/>
                  <a:pt x="10573301" y="5629767"/>
                  <a:pt x="10306424" y="5687333"/>
                </a:cubicBezTo>
                <a:cubicBezTo>
                  <a:pt x="6656680" y="5796325"/>
                  <a:pt x="2743886" y="5936690"/>
                  <a:pt x="565991" y="5687333"/>
                </a:cubicBezTo>
                <a:cubicBezTo>
                  <a:pt x="257232" y="5552606"/>
                  <a:pt x="-56971" y="5496624"/>
                  <a:pt x="0" y="5154997"/>
                </a:cubicBezTo>
                <a:cubicBezTo>
                  <a:pt x="80504" y="4668580"/>
                  <a:pt x="133200" y="1218446"/>
                  <a:pt x="0" y="53233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0872417"/>
                      <a:gd name="connsiteY0" fmla="*/ 587431 h 6275983"/>
                      <a:gd name="connsiteX1" fmla="*/ 565991 w 10872417"/>
                      <a:gd name="connsiteY1" fmla="*/ 0 h 6275983"/>
                      <a:gd name="connsiteX2" fmla="*/ 10306424 w 10872417"/>
                      <a:gd name="connsiteY2" fmla="*/ 0 h 6275983"/>
                      <a:gd name="connsiteX3" fmla="*/ 10872417 w 10872417"/>
                      <a:gd name="connsiteY3" fmla="*/ 587431 h 6275983"/>
                      <a:gd name="connsiteX4" fmla="*/ 10872417 w 10872417"/>
                      <a:gd name="connsiteY4" fmla="*/ 5688549 h 6275983"/>
                      <a:gd name="connsiteX5" fmla="*/ 10306424 w 10872417"/>
                      <a:gd name="connsiteY5" fmla="*/ 6275983 h 6275983"/>
                      <a:gd name="connsiteX6" fmla="*/ 565991 w 10872417"/>
                      <a:gd name="connsiteY6" fmla="*/ 6275983 h 6275983"/>
                      <a:gd name="connsiteX7" fmla="*/ 0 w 10872417"/>
                      <a:gd name="connsiteY7" fmla="*/ 5688549 h 6275983"/>
                      <a:gd name="connsiteX8" fmla="*/ 0 w 10872417"/>
                      <a:gd name="connsiteY8" fmla="*/ 587431 h 6275983"/>
                      <a:gd name="connsiteX0" fmla="*/ 0 w 10872417"/>
                      <a:gd name="connsiteY0" fmla="*/ 587431 h 6275983"/>
                      <a:gd name="connsiteX1" fmla="*/ 565991 w 10872417"/>
                      <a:gd name="connsiteY1" fmla="*/ 0 h 6275983"/>
                      <a:gd name="connsiteX2" fmla="*/ 10306424 w 10872417"/>
                      <a:gd name="connsiteY2" fmla="*/ 0 h 6275983"/>
                      <a:gd name="connsiteX3" fmla="*/ 10872417 w 10872417"/>
                      <a:gd name="connsiteY3" fmla="*/ 587431 h 6275983"/>
                      <a:gd name="connsiteX4" fmla="*/ 10872417 w 10872417"/>
                      <a:gd name="connsiteY4" fmla="*/ 5688549 h 6275983"/>
                      <a:gd name="connsiteX5" fmla="*/ 10306424 w 10872417"/>
                      <a:gd name="connsiteY5" fmla="*/ 6275983 h 6275983"/>
                      <a:gd name="connsiteX6" fmla="*/ 565991 w 10872417"/>
                      <a:gd name="connsiteY6" fmla="*/ 6275983 h 6275983"/>
                      <a:gd name="connsiteX7" fmla="*/ 0 w 10872417"/>
                      <a:gd name="connsiteY7" fmla="*/ 5688549 h 6275983"/>
                      <a:gd name="connsiteX8" fmla="*/ 0 w 10872417"/>
                      <a:gd name="connsiteY8" fmla="*/ 587431 h 6275983"/>
                      <a:gd name="connsiteX0" fmla="*/ 0 w 10872417"/>
                      <a:gd name="connsiteY0" fmla="*/ 587431 h 6275983"/>
                      <a:gd name="connsiteX1" fmla="*/ 565991 w 10872417"/>
                      <a:gd name="connsiteY1" fmla="*/ 0 h 6275983"/>
                      <a:gd name="connsiteX2" fmla="*/ 10306424 w 10872417"/>
                      <a:gd name="connsiteY2" fmla="*/ 0 h 6275983"/>
                      <a:gd name="connsiteX3" fmla="*/ 10872417 w 10872417"/>
                      <a:gd name="connsiteY3" fmla="*/ 587431 h 6275983"/>
                      <a:gd name="connsiteX4" fmla="*/ 10872417 w 10872417"/>
                      <a:gd name="connsiteY4" fmla="*/ 5688549 h 6275983"/>
                      <a:gd name="connsiteX5" fmla="*/ 10306424 w 10872417"/>
                      <a:gd name="connsiteY5" fmla="*/ 6275983 h 6275983"/>
                      <a:gd name="connsiteX6" fmla="*/ 565991 w 10872417"/>
                      <a:gd name="connsiteY6" fmla="*/ 6275983 h 6275983"/>
                      <a:gd name="connsiteX7" fmla="*/ 0 w 10872417"/>
                      <a:gd name="connsiteY7" fmla="*/ 5688549 h 6275983"/>
                      <a:gd name="connsiteX8" fmla="*/ 0 w 10872417"/>
                      <a:gd name="connsiteY8" fmla="*/ 587431 h 6275983"/>
                      <a:gd name="connsiteX0" fmla="*/ 0 w 10872417"/>
                      <a:gd name="connsiteY0" fmla="*/ 587431 h 6275983"/>
                      <a:gd name="connsiteX1" fmla="*/ 565991 w 10872417"/>
                      <a:gd name="connsiteY1" fmla="*/ 0 h 6275983"/>
                      <a:gd name="connsiteX2" fmla="*/ 10306424 w 10872417"/>
                      <a:gd name="connsiteY2" fmla="*/ 0 h 6275983"/>
                      <a:gd name="connsiteX3" fmla="*/ 10872417 w 10872417"/>
                      <a:gd name="connsiteY3" fmla="*/ 587431 h 6275983"/>
                      <a:gd name="connsiteX4" fmla="*/ 10872417 w 10872417"/>
                      <a:gd name="connsiteY4" fmla="*/ 5688549 h 6275983"/>
                      <a:gd name="connsiteX5" fmla="*/ 10306424 w 10872417"/>
                      <a:gd name="connsiteY5" fmla="*/ 6275983 h 6275983"/>
                      <a:gd name="connsiteX6" fmla="*/ 565991 w 10872417"/>
                      <a:gd name="connsiteY6" fmla="*/ 6275983 h 6275983"/>
                      <a:gd name="connsiteX7" fmla="*/ 0 w 10872417"/>
                      <a:gd name="connsiteY7" fmla="*/ 5688549 h 6275983"/>
                      <a:gd name="connsiteX8" fmla="*/ 0 w 10872417"/>
                      <a:gd name="connsiteY8" fmla="*/ 587431 h 6275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72417" h="6275983" fill="none" extrusionOk="0">
                        <a:moveTo>
                          <a:pt x="0" y="587431"/>
                        </a:moveTo>
                        <a:cubicBezTo>
                          <a:pt x="-103165" y="245173"/>
                          <a:pt x="354715" y="88835"/>
                          <a:pt x="565991" y="0"/>
                        </a:cubicBezTo>
                        <a:cubicBezTo>
                          <a:pt x="5486361" y="432065"/>
                          <a:pt x="8250744" y="410752"/>
                          <a:pt x="10306424" y="0"/>
                        </a:cubicBezTo>
                        <a:cubicBezTo>
                          <a:pt x="10703651" y="142466"/>
                          <a:pt x="10935832" y="346749"/>
                          <a:pt x="10872417" y="587431"/>
                        </a:cubicBezTo>
                        <a:cubicBezTo>
                          <a:pt x="10885474" y="1661573"/>
                          <a:pt x="11007856" y="4654807"/>
                          <a:pt x="10872417" y="5688549"/>
                        </a:cubicBezTo>
                        <a:cubicBezTo>
                          <a:pt x="10749266" y="6035328"/>
                          <a:pt x="10531738" y="6212020"/>
                          <a:pt x="10306424" y="6275983"/>
                        </a:cubicBezTo>
                        <a:cubicBezTo>
                          <a:pt x="6199524" y="6374980"/>
                          <a:pt x="2876384" y="5919876"/>
                          <a:pt x="565991" y="6275983"/>
                        </a:cubicBezTo>
                        <a:cubicBezTo>
                          <a:pt x="265418" y="6099048"/>
                          <a:pt x="-68239" y="6056465"/>
                          <a:pt x="0" y="5688549"/>
                        </a:cubicBezTo>
                        <a:cubicBezTo>
                          <a:pt x="-88466" y="5345104"/>
                          <a:pt x="137745" y="1388607"/>
                          <a:pt x="0" y="587431"/>
                        </a:cubicBezTo>
                        <a:close/>
                      </a:path>
                      <a:path w="10872417" h="6275983" stroke="0" extrusionOk="0">
                        <a:moveTo>
                          <a:pt x="0" y="587431"/>
                        </a:moveTo>
                        <a:cubicBezTo>
                          <a:pt x="-47814" y="272657"/>
                          <a:pt x="338301" y="-66520"/>
                          <a:pt x="565991" y="0"/>
                        </a:cubicBezTo>
                        <a:cubicBezTo>
                          <a:pt x="751623" y="1528964"/>
                          <a:pt x="6007491" y="-34733"/>
                          <a:pt x="10306424" y="0"/>
                        </a:cubicBezTo>
                        <a:cubicBezTo>
                          <a:pt x="10621875" y="139166"/>
                          <a:pt x="10816510" y="335598"/>
                          <a:pt x="10872417" y="587431"/>
                        </a:cubicBezTo>
                        <a:cubicBezTo>
                          <a:pt x="10980909" y="936304"/>
                          <a:pt x="10304482" y="3879260"/>
                          <a:pt x="10872417" y="5688549"/>
                        </a:cubicBezTo>
                        <a:cubicBezTo>
                          <a:pt x="10969696" y="6095658"/>
                          <a:pt x="10588356" y="6380576"/>
                          <a:pt x="10306424" y="6275983"/>
                        </a:cubicBezTo>
                        <a:cubicBezTo>
                          <a:pt x="5831820" y="7182303"/>
                          <a:pt x="3279361" y="5605676"/>
                          <a:pt x="565991" y="6275983"/>
                        </a:cubicBezTo>
                        <a:cubicBezTo>
                          <a:pt x="349368" y="6250531"/>
                          <a:pt x="-5431" y="5943266"/>
                          <a:pt x="0" y="5688549"/>
                        </a:cubicBezTo>
                        <a:cubicBezTo>
                          <a:pt x="548384" y="5449993"/>
                          <a:pt x="-126624" y="2354541"/>
                          <a:pt x="0" y="587431"/>
                        </a:cubicBezTo>
                        <a:close/>
                      </a:path>
                      <a:path w="10872417" h="6275983" fill="none" stroke="0" extrusionOk="0">
                        <a:moveTo>
                          <a:pt x="0" y="587431"/>
                        </a:moveTo>
                        <a:cubicBezTo>
                          <a:pt x="-114854" y="333191"/>
                          <a:pt x="198877" y="-29991"/>
                          <a:pt x="565991" y="0"/>
                        </a:cubicBezTo>
                        <a:cubicBezTo>
                          <a:pt x="5888505" y="-70613"/>
                          <a:pt x="8387451" y="-334086"/>
                          <a:pt x="10306424" y="0"/>
                        </a:cubicBezTo>
                        <a:cubicBezTo>
                          <a:pt x="10543756" y="26320"/>
                          <a:pt x="10907031" y="311569"/>
                          <a:pt x="10872417" y="587431"/>
                        </a:cubicBezTo>
                        <a:cubicBezTo>
                          <a:pt x="10626810" y="1848956"/>
                          <a:pt x="10987507" y="5029889"/>
                          <a:pt x="10872417" y="5688549"/>
                        </a:cubicBezTo>
                        <a:cubicBezTo>
                          <a:pt x="10886140" y="6011905"/>
                          <a:pt x="10570788" y="6265259"/>
                          <a:pt x="10306424" y="6275983"/>
                        </a:cubicBezTo>
                        <a:cubicBezTo>
                          <a:pt x="7219682" y="6537662"/>
                          <a:pt x="2934171" y="6371343"/>
                          <a:pt x="565991" y="6275983"/>
                        </a:cubicBezTo>
                        <a:cubicBezTo>
                          <a:pt x="327604" y="6212215"/>
                          <a:pt x="36902" y="6130567"/>
                          <a:pt x="0" y="5688549"/>
                        </a:cubicBezTo>
                        <a:cubicBezTo>
                          <a:pt x="234914" y="5205192"/>
                          <a:pt x="101792" y="1326530"/>
                          <a:pt x="0" y="587431"/>
                        </a:cubicBezTo>
                        <a:close/>
                      </a:path>
                      <a:path w="10872417" h="6275983" fill="none" stroke="0" extrusionOk="0">
                        <a:moveTo>
                          <a:pt x="0" y="587431"/>
                        </a:moveTo>
                        <a:cubicBezTo>
                          <a:pt x="-41610" y="269798"/>
                          <a:pt x="240219" y="12889"/>
                          <a:pt x="565991" y="0"/>
                        </a:cubicBezTo>
                        <a:cubicBezTo>
                          <a:pt x="5296749" y="566083"/>
                          <a:pt x="7938054" y="311145"/>
                          <a:pt x="10306424" y="0"/>
                        </a:cubicBezTo>
                        <a:cubicBezTo>
                          <a:pt x="10636125" y="64977"/>
                          <a:pt x="10881967" y="287536"/>
                          <a:pt x="10872417" y="587431"/>
                        </a:cubicBezTo>
                        <a:cubicBezTo>
                          <a:pt x="10620319" y="1780174"/>
                          <a:pt x="11025814" y="5018461"/>
                          <a:pt x="10872417" y="5688549"/>
                        </a:cubicBezTo>
                        <a:cubicBezTo>
                          <a:pt x="10796207" y="5989763"/>
                          <a:pt x="10599858" y="6183723"/>
                          <a:pt x="10306424" y="6275983"/>
                        </a:cubicBezTo>
                        <a:cubicBezTo>
                          <a:pt x="6720627" y="6474875"/>
                          <a:pt x="2921608" y="6581614"/>
                          <a:pt x="565991" y="6275983"/>
                        </a:cubicBezTo>
                        <a:cubicBezTo>
                          <a:pt x="217673" y="6141785"/>
                          <a:pt x="-57140" y="6059714"/>
                          <a:pt x="0" y="5688549"/>
                        </a:cubicBezTo>
                        <a:cubicBezTo>
                          <a:pt x="91044" y="5045245"/>
                          <a:pt x="146546" y="1305103"/>
                          <a:pt x="0" y="587431"/>
                        </a:cubicBezTo>
                        <a:close/>
                      </a:path>
                      <a:path w="10872417" h="6275983" fill="none" stroke="0" extrusionOk="0">
                        <a:moveTo>
                          <a:pt x="0" y="587431"/>
                        </a:moveTo>
                        <a:cubicBezTo>
                          <a:pt x="-97122" y="242123"/>
                          <a:pt x="276753" y="77957"/>
                          <a:pt x="565991" y="0"/>
                        </a:cubicBezTo>
                        <a:cubicBezTo>
                          <a:pt x="5566435" y="426332"/>
                          <a:pt x="8062909" y="336190"/>
                          <a:pt x="10306424" y="0"/>
                        </a:cubicBezTo>
                        <a:cubicBezTo>
                          <a:pt x="10657160" y="114339"/>
                          <a:pt x="10910343" y="330208"/>
                          <a:pt x="10872417" y="587431"/>
                        </a:cubicBezTo>
                        <a:cubicBezTo>
                          <a:pt x="10710342" y="1736132"/>
                          <a:pt x="11109307" y="4777537"/>
                          <a:pt x="10872417" y="5688549"/>
                        </a:cubicBezTo>
                        <a:cubicBezTo>
                          <a:pt x="10788795" y="6030001"/>
                          <a:pt x="10553721" y="6203924"/>
                          <a:pt x="10306424" y="6275983"/>
                        </a:cubicBezTo>
                        <a:cubicBezTo>
                          <a:pt x="6281803" y="6358241"/>
                          <a:pt x="2774120" y="6355387"/>
                          <a:pt x="565991" y="6275983"/>
                        </a:cubicBezTo>
                        <a:cubicBezTo>
                          <a:pt x="259677" y="6097343"/>
                          <a:pt x="-99205" y="6105079"/>
                          <a:pt x="0" y="5688549"/>
                        </a:cubicBezTo>
                        <a:cubicBezTo>
                          <a:pt x="5674" y="5255041"/>
                          <a:pt x="128413" y="1345545"/>
                          <a:pt x="0" y="58743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3D23B3-0DCE-F977-D6D9-0FBB3DF25F70}"/>
              </a:ext>
            </a:extLst>
          </p:cNvPr>
          <p:cNvGrpSpPr/>
          <p:nvPr/>
        </p:nvGrpSpPr>
        <p:grpSpPr>
          <a:xfrm>
            <a:off x="593208" y="1238250"/>
            <a:ext cx="4508204" cy="1937145"/>
            <a:chOff x="-499893" y="-818671"/>
            <a:chExt cx="2171554" cy="939009"/>
          </a:xfrm>
        </p:grpSpPr>
        <p:sp>
          <p:nvSpPr>
            <p:cNvPr id="3" name="Oval Callout 49">
              <a:extLst>
                <a:ext uri="{FF2B5EF4-FFF2-40B4-BE49-F238E27FC236}">
                  <a16:creationId xmlns:a16="http://schemas.microsoft.com/office/drawing/2014/main" id="{B58FC6BF-7FFA-297E-A6D7-4D37B1799D57}"/>
                </a:ext>
              </a:extLst>
            </p:cNvPr>
            <p:cNvSpPr/>
            <p:nvPr/>
          </p:nvSpPr>
          <p:spPr>
            <a:xfrm>
              <a:off x="-499893" y="-818671"/>
              <a:ext cx="2171554" cy="939009"/>
            </a:xfrm>
            <a:prstGeom prst="wedgeEllipseCallout">
              <a:avLst>
                <a:gd name="adj1" fmla="val -13618"/>
                <a:gd name="adj2" fmla="val 8777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6ACADC-D603-4453-7314-705CA94DE98C}"/>
                </a:ext>
              </a:extLst>
            </p:cNvPr>
            <p:cNvSpPr txBox="1"/>
            <p:nvPr/>
          </p:nvSpPr>
          <p:spPr>
            <a:xfrm>
              <a:off x="-347509" y="-613653"/>
              <a:ext cx="1960681" cy="671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cảnh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Long?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517F0C3-13FD-3772-DDC1-37C683412C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667"/>
          <a:stretch/>
        </p:blipFill>
        <p:spPr>
          <a:xfrm>
            <a:off x="245877" y="3689849"/>
            <a:ext cx="4738577" cy="31681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961298-48F8-8732-46C9-938E56B640B6}"/>
              </a:ext>
            </a:extLst>
          </p:cNvPr>
          <p:cNvSpPr txBox="1"/>
          <p:nvPr/>
        </p:nvSpPr>
        <p:spPr>
          <a:xfrm>
            <a:off x="5591175" y="4314825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đảo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nhỏ,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thù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nằm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Ai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trầm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trồ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vẻ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đẹp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đảo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6959A-3B3D-1826-8ECA-5CC516911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567" y="923925"/>
            <a:ext cx="5557518" cy="312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5238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4">
            <a:extLst>
              <a:ext uri="{FF2B5EF4-FFF2-40B4-BE49-F238E27FC236}">
                <a16:creationId xmlns:a16="http://schemas.microsoft.com/office/drawing/2014/main" id="{15C7F643-9571-4C64-8D18-19590B90DFBC}"/>
              </a:ext>
            </a:extLst>
          </p:cNvPr>
          <p:cNvGrpSpPr/>
          <p:nvPr/>
        </p:nvGrpSpPr>
        <p:grpSpPr>
          <a:xfrm>
            <a:off x="0" y="4426226"/>
            <a:ext cx="12265024" cy="2431774"/>
            <a:chOff x="0" y="4465296"/>
            <a:chExt cx="12265024" cy="2431774"/>
          </a:xfrm>
        </p:grpSpPr>
        <p:grpSp>
          <p:nvGrpSpPr>
            <p:cNvPr id="23" name="组合 25">
              <a:extLst>
                <a:ext uri="{FF2B5EF4-FFF2-40B4-BE49-F238E27FC236}">
                  <a16:creationId xmlns:a16="http://schemas.microsoft.com/office/drawing/2014/main" id="{37E74F22-AFB6-4271-8E73-95D091D6872B}"/>
                </a:ext>
              </a:extLst>
            </p:cNvPr>
            <p:cNvGrpSpPr/>
            <p:nvPr/>
          </p:nvGrpSpPr>
          <p:grpSpPr>
            <a:xfrm>
              <a:off x="4734045" y="4783825"/>
              <a:ext cx="7530979" cy="2113245"/>
              <a:chOff x="-1" y="3455419"/>
              <a:chExt cx="12265026" cy="3441652"/>
            </a:xfrm>
          </p:grpSpPr>
          <p:pic>
            <p:nvPicPr>
              <p:cNvPr id="27" name="图片 29">
                <a:extLst>
                  <a:ext uri="{FF2B5EF4-FFF2-40B4-BE49-F238E27FC236}">
                    <a16:creationId xmlns:a16="http://schemas.microsoft.com/office/drawing/2014/main" id="{F58D813D-3972-4E2C-9A46-E7F3F21D2E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815"/>
              <a:stretch/>
            </p:blipFill>
            <p:spPr>
              <a:xfrm>
                <a:off x="5407026" y="3455419"/>
                <a:ext cx="6857999" cy="3441652"/>
              </a:xfrm>
              <a:prstGeom prst="rect">
                <a:avLst/>
              </a:prstGeom>
            </p:spPr>
          </p:pic>
          <p:pic>
            <p:nvPicPr>
              <p:cNvPr id="28" name="图片 30">
                <a:extLst>
                  <a:ext uri="{FF2B5EF4-FFF2-40B4-BE49-F238E27FC236}">
                    <a16:creationId xmlns:a16="http://schemas.microsoft.com/office/drawing/2014/main" id="{357B955A-6EA9-4D4A-B641-29E7F3B063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58" t="49815"/>
              <a:stretch/>
            </p:blipFill>
            <p:spPr>
              <a:xfrm>
                <a:off x="-1" y="3455419"/>
                <a:ext cx="5845893" cy="3441652"/>
              </a:xfrm>
              <a:prstGeom prst="rect">
                <a:avLst/>
              </a:prstGeom>
            </p:spPr>
          </p:pic>
        </p:grpSp>
        <p:grpSp>
          <p:nvGrpSpPr>
            <p:cNvPr id="24" name="组合 26">
              <a:extLst>
                <a:ext uri="{FF2B5EF4-FFF2-40B4-BE49-F238E27FC236}">
                  <a16:creationId xmlns:a16="http://schemas.microsoft.com/office/drawing/2014/main" id="{24922EEF-E0F4-4CB0-98CD-E586FB8465F2}"/>
                </a:ext>
              </a:extLst>
            </p:cNvPr>
            <p:cNvGrpSpPr/>
            <p:nvPr/>
          </p:nvGrpSpPr>
          <p:grpSpPr>
            <a:xfrm>
              <a:off x="0" y="4465296"/>
              <a:ext cx="4969257" cy="2431774"/>
              <a:chOff x="4172044" y="2936660"/>
              <a:chExt cx="8092981" cy="3960411"/>
            </a:xfrm>
          </p:grpSpPr>
          <p:pic>
            <p:nvPicPr>
              <p:cNvPr id="25" name="图片 27">
                <a:extLst>
                  <a:ext uri="{FF2B5EF4-FFF2-40B4-BE49-F238E27FC236}">
                    <a16:creationId xmlns:a16="http://schemas.microsoft.com/office/drawing/2014/main" id="{74AC8D66-476F-4E93-8FC5-240C977824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28"/>
              <a:stretch/>
            </p:blipFill>
            <p:spPr>
              <a:xfrm>
                <a:off x="5407025" y="3195651"/>
                <a:ext cx="6858000" cy="3701420"/>
              </a:xfrm>
              <a:prstGeom prst="rect">
                <a:avLst/>
              </a:prstGeom>
            </p:spPr>
          </p:pic>
          <p:pic>
            <p:nvPicPr>
              <p:cNvPr id="26" name="图片 28">
                <a:extLst>
                  <a:ext uri="{FF2B5EF4-FFF2-40B4-BE49-F238E27FC236}">
                    <a16:creationId xmlns:a16="http://schemas.microsoft.com/office/drawing/2014/main" id="{614FD6F6-89F2-43BF-8E34-F074B0F2B9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93" t="42251"/>
              <a:stretch/>
            </p:blipFill>
            <p:spPr>
              <a:xfrm>
                <a:off x="4172044" y="2936660"/>
                <a:ext cx="1673848" cy="3960411"/>
              </a:xfrm>
              <a:prstGeom prst="rect">
                <a:avLst/>
              </a:prstGeom>
            </p:spPr>
          </p:pic>
        </p:grpSp>
      </p:grpSp>
      <p:sp>
        <p:nvSpPr>
          <p:cNvPr id="13" name="Lưu đồ: Điểm Kết Thúc 1">
            <a:extLst>
              <a:ext uri="{FF2B5EF4-FFF2-40B4-BE49-F238E27FC236}">
                <a16:creationId xmlns:a16="http://schemas.microsoft.com/office/drawing/2014/main" id="{4C8A6E65-A8F1-4983-BEE7-F00905C09CAA}"/>
              </a:ext>
            </a:extLst>
          </p:cNvPr>
          <p:cNvSpPr/>
          <p:nvPr/>
        </p:nvSpPr>
        <p:spPr>
          <a:xfrm>
            <a:off x="1381125" y="428626"/>
            <a:ext cx="10067925" cy="2171306"/>
          </a:xfrm>
          <a:prstGeom prst="flowChartTerminator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7" name="Hộp Văn bản 3">
            <a:extLst>
              <a:ext uri="{FF2B5EF4-FFF2-40B4-BE49-F238E27FC236}">
                <a16:creationId xmlns:a16="http://schemas.microsoft.com/office/drawing/2014/main" id="{520C4F54-FF8B-49DE-B9F5-D63EDD89FF00}"/>
              </a:ext>
            </a:extLst>
          </p:cNvPr>
          <p:cNvSpPr txBox="1"/>
          <p:nvPr/>
        </p:nvSpPr>
        <p:spPr>
          <a:xfrm>
            <a:off x="2673984" y="554745"/>
            <a:ext cx="7479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Viết một đoạn văn nêu tình cảm, cảm xúc của em về một cảnh đẹp của đất nước</a:t>
            </a:r>
          </a:p>
        </p:txBody>
      </p:sp>
      <p:pic>
        <p:nvPicPr>
          <p:cNvPr id="18" name="Hình ảnh 6">
            <a:extLst>
              <a:ext uri="{FF2B5EF4-FFF2-40B4-BE49-F238E27FC236}">
                <a16:creationId xmlns:a16="http://schemas.microsoft.com/office/drawing/2014/main" id="{EE947DB7-66A8-417D-B230-889E19D142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45768" r="3836" b="8418"/>
          <a:stretch/>
        </p:blipFill>
        <p:spPr>
          <a:xfrm rot="20699194">
            <a:off x="10320379" y="131431"/>
            <a:ext cx="1210829" cy="1488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Hình ảnh 8">
            <a:extLst>
              <a:ext uri="{FF2B5EF4-FFF2-40B4-BE49-F238E27FC236}">
                <a16:creationId xmlns:a16="http://schemas.microsoft.com/office/drawing/2014/main" id="{9728A291-598B-414E-908B-292A09DBD9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8" t="2873" r="4658" b="62156"/>
          <a:stretch/>
        </p:blipFill>
        <p:spPr>
          <a:xfrm rot="616999">
            <a:off x="10628640" y="1788986"/>
            <a:ext cx="1293833" cy="1098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图片 18">
            <a:extLst>
              <a:ext uri="{FF2B5EF4-FFF2-40B4-BE49-F238E27FC236}">
                <a16:creationId xmlns:a16="http://schemas.microsoft.com/office/drawing/2014/main" id="{0739D7CE-9772-4DBD-9C03-221D5E9322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136954" y="153252"/>
            <a:ext cx="2287839" cy="2287839"/>
          </a:xfrm>
          <a:prstGeom prst="rect">
            <a:avLst/>
          </a:prstGeom>
        </p:spPr>
      </p:pic>
      <p:pic>
        <p:nvPicPr>
          <p:cNvPr id="5122" name="Picture 2" descr="Cartoon Happy Kids Reading Book: Vector có sẵn (miễn phí bản quyền) 1560276260 | Shutterstock">
            <a:extLst>
              <a:ext uri="{FF2B5EF4-FFF2-40B4-BE49-F238E27FC236}">
                <a16:creationId xmlns:a16="http://schemas.microsoft.com/office/drawing/2014/main" id="{252F8BE9-8797-3001-CF0A-7F511870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0000" l="9664" r="89916">
                        <a14:foregroundMark x1="55042" y1="27857" x2="59244" y2="29643"/>
                        <a14:foregroundMark x1="36975" y1="23929" x2="38655" y2="24286"/>
                        <a14:foregroundMark x1="41597" y1="23214" x2="42017" y2="26786"/>
                        <a14:foregroundMark x1="44958" y1="35000" x2="50000" y2="41786"/>
                        <a14:foregroundMark x1="60924" y1="5000" x2="84034" y2="23214"/>
                        <a14:foregroundMark x1="27731" y1="86429" x2="27731" y2="86429"/>
                        <a14:foregroundMark x1="19748" y1="86429" x2="33613" y2="84643"/>
                        <a14:foregroundMark x1="44538" y1="83929" x2="6176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76" y="2599931"/>
            <a:ext cx="2067007" cy="24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m rút ra bài học gì sau khi đọc câu chuyện Cậu bé ham học? Xe">
            <a:extLst>
              <a:ext uri="{FF2B5EF4-FFF2-40B4-BE49-F238E27FC236}">
                <a16:creationId xmlns:a16="http://schemas.microsoft.com/office/drawing/2014/main" id="{9BC29174-1FE9-9154-89F1-8DC0D817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61" y="2744505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1.85185E-6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E079364-BDBC-460C-BB2B-7F09FBDCEADB}"/>
              </a:ext>
            </a:extLst>
          </p:cNvPr>
          <p:cNvSpPr/>
          <p:nvPr/>
        </p:nvSpPr>
        <p:spPr>
          <a:xfrm>
            <a:off x="424655" y="250723"/>
            <a:ext cx="11329810" cy="64892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F7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C44147-7BAA-D940-C9DB-1448C952B5FD}"/>
              </a:ext>
            </a:extLst>
          </p:cNvPr>
          <p:cNvSpPr/>
          <p:nvPr/>
        </p:nvSpPr>
        <p:spPr>
          <a:xfrm>
            <a:off x="3962401" y="542925"/>
            <a:ext cx="4572000" cy="1809750"/>
          </a:xfrm>
          <a:prstGeom prst="roundRect">
            <a:avLst>
              <a:gd name="adj" fmla="val 23742"/>
            </a:avLst>
          </a:prstGeom>
          <a:solidFill>
            <a:srgbClr val="63E5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Đoạn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cảm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cảm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đẹp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endParaRPr lang="en-US" sz="3200" b="1" dirty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3C9EA1-6123-3B71-A3B1-28E5B7316561}"/>
              </a:ext>
            </a:extLst>
          </p:cNvPr>
          <p:cNvCxnSpPr/>
          <p:nvPr/>
        </p:nvCxnSpPr>
        <p:spPr>
          <a:xfrm flipH="1">
            <a:off x="3295650" y="2390775"/>
            <a:ext cx="2924175" cy="36195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15EADF-1A5E-4D0C-18A5-E37995B89FDA}"/>
              </a:ext>
            </a:extLst>
          </p:cNvPr>
          <p:cNvSpPr/>
          <p:nvPr/>
        </p:nvSpPr>
        <p:spPr>
          <a:xfrm>
            <a:off x="1476377" y="2790825"/>
            <a:ext cx="2581274" cy="2266950"/>
          </a:xfrm>
          <a:prstGeom prst="roundRect">
            <a:avLst>
              <a:gd name="adj" fmla="val 23742"/>
            </a:avLst>
          </a:prstGeom>
          <a:solidFill>
            <a:srgbClr val="63E5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a. </a:t>
            </a:r>
            <a:r>
              <a:rPr lang="en-US" sz="3200" dirty="0" err="1">
                <a:solidFill>
                  <a:srgbClr val="002060"/>
                </a:solidFill>
              </a:rPr>
              <a:t>Giới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thiệu</a:t>
            </a:r>
            <a:r>
              <a:rPr lang="en-US" sz="3200" dirty="0">
                <a:solidFill>
                  <a:srgbClr val="002060"/>
                </a:solidFill>
              </a:rPr>
              <a:t> bao </a:t>
            </a:r>
            <a:r>
              <a:rPr lang="en-US" sz="3200" dirty="0" err="1">
                <a:solidFill>
                  <a:srgbClr val="002060"/>
                </a:solidFill>
              </a:rPr>
              <a:t>quát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cảnh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đẹp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3C614B-F551-9F9F-904D-E9B896667C41}"/>
              </a:ext>
            </a:extLst>
          </p:cNvPr>
          <p:cNvCxnSpPr>
            <a:cxnSpLocks/>
          </p:cNvCxnSpPr>
          <p:nvPr/>
        </p:nvCxnSpPr>
        <p:spPr>
          <a:xfrm>
            <a:off x="6248400" y="2362200"/>
            <a:ext cx="0" cy="58102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894EF7-AC25-3445-FE51-7A0B2A8D813E}"/>
              </a:ext>
            </a:extLst>
          </p:cNvPr>
          <p:cNvSpPr/>
          <p:nvPr/>
        </p:nvSpPr>
        <p:spPr>
          <a:xfrm>
            <a:off x="5181600" y="2924175"/>
            <a:ext cx="2314576" cy="2266950"/>
          </a:xfrm>
          <a:prstGeom prst="roundRect">
            <a:avLst>
              <a:gd name="adj" fmla="val 23742"/>
            </a:avLst>
          </a:prstGeom>
          <a:solidFill>
            <a:srgbClr val="63E5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b. </a:t>
            </a:r>
            <a:r>
              <a:rPr lang="en-US" sz="3200" dirty="0" err="1">
                <a:solidFill>
                  <a:srgbClr val="002060"/>
                </a:solidFill>
              </a:rPr>
              <a:t>Nêu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đặc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điểm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nổi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cảnh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đẹp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C7D3DA-EBD4-FC8A-5B33-D237CB33AC1D}"/>
              </a:ext>
            </a:extLst>
          </p:cNvPr>
          <p:cNvCxnSpPr>
            <a:cxnSpLocks/>
          </p:cNvCxnSpPr>
          <p:nvPr/>
        </p:nvCxnSpPr>
        <p:spPr>
          <a:xfrm>
            <a:off x="6257925" y="2381250"/>
            <a:ext cx="3228975" cy="43815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CF2F950-DE8F-4ECB-97A0-D106B30081DA}"/>
              </a:ext>
            </a:extLst>
          </p:cNvPr>
          <p:cNvSpPr/>
          <p:nvPr/>
        </p:nvSpPr>
        <p:spPr>
          <a:xfrm>
            <a:off x="8210550" y="2838449"/>
            <a:ext cx="2543176" cy="2352675"/>
          </a:xfrm>
          <a:prstGeom prst="roundRect">
            <a:avLst>
              <a:gd name="adj" fmla="val 23742"/>
            </a:avLst>
          </a:prstGeom>
          <a:solidFill>
            <a:srgbClr val="63E5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c. </a:t>
            </a:r>
            <a:r>
              <a:rPr lang="en-US" sz="3200" dirty="0" err="1">
                <a:solidFill>
                  <a:srgbClr val="002060"/>
                </a:solidFill>
              </a:rPr>
              <a:t>Nêu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cảm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nghĩ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cảnh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đẹp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39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BA62F9-80FE-E791-0FA4-DEE314A7E842}"/>
              </a:ext>
            </a:extLst>
          </p:cNvPr>
          <p:cNvSpPr/>
          <p:nvPr/>
        </p:nvSpPr>
        <p:spPr>
          <a:xfrm>
            <a:off x="342900" y="0"/>
            <a:ext cx="11658600" cy="6543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8AB18-41BC-E883-6BAE-D4FCFA90595F}"/>
              </a:ext>
            </a:extLst>
          </p:cNvPr>
          <p:cNvSpPr txBox="1"/>
          <p:nvPr/>
        </p:nvSpPr>
        <p:spPr>
          <a:xfrm>
            <a:off x="2454600" y="133545"/>
            <a:ext cx="7076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435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435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435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435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435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435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435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A435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2" descr="味方になる人とは | 強迫性障害で配達ブログ">
            <a:extLst>
              <a:ext uri="{FF2B5EF4-FFF2-40B4-BE49-F238E27FC236}">
                <a16:creationId xmlns:a16="http://schemas.microsoft.com/office/drawing/2014/main" id="{6DC32811-0FD7-8CB2-232D-C39D042C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39" y="3643828"/>
            <a:ext cx="65711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80235BC-0073-05FA-F979-9E5FA83E77A9}"/>
              </a:ext>
            </a:extLst>
          </p:cNvPr>
          <p:cNvGrpSpPr/>
          <p:nvPr/>
        </p:nvGrpSpPr>
        <p:grpSpPr>
          <a:xfrm>
            <a:off x="618844" y="1722120"/>
            <a:ext cx="2935362" cy="2926080"/>
            <a:chOff x="1105147" y="1463040"/>
            <a:chExt cx="2935362" cy="2926080"/>
          </a:xfrm>
        </p:grpSpPr>
        <p:pic>
          <p:nvPicPr>
            <p:cNvPr id="20" name="Picture 1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61784FE-E548-11C7-D959-D6BFA37EB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619EC0-BA48-FF63-A539-6A6AF3A7323A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cầu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43F8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1F24BE-22F0-0494-D57E-82835541B762}"/>
              </a:ext>
            </a:extLst>
          </p:cNvPr>
          <p:cNvGrpSpPr/>
          <p:nvPr/>
        </p:nvGrpSpPr>
        <p:grpSpPr>
          <a:xfrm>
            <a:off x="4658990" y="991439"/>
            <a:ext cx="3261464" cy="2743200"/>
            <a:chOff x="4529959" y="951571"/>
            <a:chExt cx="3261464" cy="2743200"/>
          </a:xfrm>
        </p:grpSpPr>
        <p:pic>
          <p:nvPicPr>
            <p:cNvPr id="24" name="Picture 2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4E938CA-A615-AEDE-5C88-19458097A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DAE154-CCBD-EEA4-EC8B-D25457006AD4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hay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dùng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hay)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B001FD-538D-42D7-D559-C0B5D93B533C}"/>
              </a:ext>
            </a:extLst>
          </p:cNvPr>
          <p:cNvGrpSpPr/>
          <p:nvPr/>
        </p:nvGrpSpPr>
        <p:grpSpPr>
          <a:xfrm>
            <a:off x="8609035" y="1967699"/>
            <a:ext cx="2961767" cy="2468880"/>
            <a:chOff x="8963158" y="1920240"/>
            <a:chExt cx="2961767" cy="2468880"/>
          </a:xfrm>
        </p:grpSpPr>
        <p:pic>
          <p:nvPicPr>
            <p:cNvPr id="27" name="Picture 2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183BFB5-53E4-9A57-D9F6-E98C4E2EA4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BCAF9D-5A14-0E24-B82A-C2CB183A7BA3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sáng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tạo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thêm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mới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2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2B558086-96E7-47E0-8EF3-42A1B86DC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矩形: 圆角 6">
            <a:extLst>
              <a:ext uri="{FF2B5EF4-FFF2-40B4-BE49-F238E27FC236}">
                <a16:creationId xmlns:a16="http://schemas.microsoft.com/office/drawing/2014/main" id="{7ECCC052-0518-44F8-9C61-3A6A9430F78F}"/>
              </a:ext>
            </a:extLst>
          </p:cNvPr>
          <p:cNvSpPr/>
          <p:nvPr/>
        </p:nvSpPr>
        <p:spPr>
          <a:xfrm>
            <a:off x="522514" y="449942"/>
            <a:ext cx="11146972" cy="5958114"/>
          </a:xfrm>
          <a:prstGeom prst="roundRect">
            <a:avLst>
              <a:gd name="adj" fmla="val 7897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B6752C6F-198F-6D68-8EF0-593FEFBD9A86}"/>
              </a:ext>
            </a:extLst>
          </p:cNvPr>
          <p:cNvSpPr/>
          <p:nvPr/>
        </p:nvSpPr>
        <p:spPr>
          <a:xfrm>
            <a:off x="-171449" y="2571750"/>
            <a:ext cx="1962149" cy="4286250"/>
          </a:xfrm>
          <a:custGeom>
            <a:avLst/>
            <a:gdLst/>
            <a:ahLst/>
            <a:cxnLst/>
            <a:rect l="l" t="t" r="r" b="b"/>
            <a:pathLst>
              <a:path w="3025632" h="7290679">
                <a:moveTo>
                  <a:pt x="0" y="0"/>
                </a:moveTo>
                <a:lnTo>
                  <a:pt x="3025632" y="0"/>
                </a:lnTo>
                <a:lnTo>
                  <a:pt x="3025632" y="7290679"/>
                </a:lnTo>
                <a:lnTo>
                  <a:pt x="0" y="7290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Rounded Rectangle 90">
            <a:extLst>
              <a:ext uri="{FF2B5EF4-FFF2-40B4-BE49-F238E27FC236}">
                <a16:creationId xmlns:a16="http://schemas.microsoft.com/office/drawing/2014/main" id="{9C322D5F-90AA-3EB8-866A-D8A5FA38A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16" y="3101301"/>
            <a:ext cx="2784301" cy="2213650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121907" tIns="60953" rIns="121907" bIns="60953"/>
          <a:lstStyle/>
          <a:p>
            <a:pPr marL="0" marR="0" lvl="0" indent="0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D58CA-033D-E4B2-BC5D-4F47EE3A3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22" y="3140208"/>
            <a:ext cx="2797228" cy="21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/>
          <a:p>
            <a:pPr marL="78305" marR="0" lvl="0" indent="0" algn="just" defTabSz="121902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-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Biết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nêu</a:t>
            </a:r>
            <a:r>
              <a:rPr kumimoji="0" lang="en-US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cảm</a:t>
            </a:r>
            <a:r>
              <a:rPr kumimoji="0" lang="en-US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xúc</a:t>
            </a:r>
            <a:r>
              <a:rPr kumimoji="0" lang="en-US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về</a:t>
            </a:r>
            <a:r>
              <a:rPr kumimoji="0" lang="en-US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cảnh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vật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vẽ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trong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tranh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Curved Connector 30">
            <a:extLst>
              <a:ext uri="{FF2B5EF4-FFF2-40B4-BE49-F238E27FC236}">
                <a16:creationId xmlns:a16="http://schemas.microsoft.com/office/drawing/2014/main" id="{E3BAD898-D31A-AADB-C1EF-DD9FD2B877E2}"/>
              </a:ext>
            </a:extLst>
          </p:cNvPr>
          <p:cNvCxnSpPr>
            <a:cxnSpLocks noChangeShapeType="1"/>
            <a:stCxn id="7" idx="2"/>
            <a:endCxn id="3" idx="0"/>
          </p:cNvCxnSpPr>
          <p:nvPr/>
        </p:nvCxnSpPr>
        <p:spPr bwMode="auto">
          <a:xfrm flipH="1">
            <a:off x="3071667" y="1715082"/>
            <a:ext cx="4209562" cy="1386219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ounded Rectangle 80">
            <a:extLst>
              <a:ext uri="{FF2B5EF4-FFF2-40B4-BE49-F238E27FC236}">
                <a16:creationId xmlns:a16="http://schemas.microsoft.com/office/drawing/2014/main" id="{6DDF51F1-8431-6570-B681-66C40ADC9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60" y="769174"/>
            <a:ext cx="8637441" cy="89814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07" tIns="60953" rIns="121907" bIns="60953"/>
          <a:lstStyle/>
          <a:p>
            <a:pPr marL="0" marR="0" lvl="0" indent="0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797E3-FB3D-A62D-3660-E8A78002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578" y="764067"/>
            <a:ext cx="7653302" cy="95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/>
          <a:p>
            <a:pPr marL="0" marR="0" lvl="0" indent="0" algn="l" defTabSz="12190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Em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qua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Rounded Rectangle 82">
            <a:extLst>
              <a:ext uri="{FF2B5EF4-FFF2-40B4-BE49-F238E27FC236}">
                <a16:creationId xmlns:a16="http://schemas.microsoft.com/office/drawing/2014/main" id="{7077D338-F197-B5E6-D5CC-E4B6F7A6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869" y="3060877"/>
            <a:ext cx="2950079" cy="2235024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121907" tIns="60953" rIns="121907" bIns="60953"/>
          <a:lstStyle/>
          <a:p>
            <a:pPr marL="0" marR="0" lvl="0" indent="0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8E6606-3F16-FB65-0E68-58726BE14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659" y="3089590"/>
            <a:ext cx="2973991" cy="223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/>
          <a:p>
            <a:pPr marL="78305" marR="0" lvl="0" indent="0" algn="just" defTabSz="121902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đất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urved Connector 30">
            <a:extLst>
              <a:ext uri="{FF2B5EF4-FFF2-40B4-BE49-F238E27FC236}">
                <a16:creationId xmlns:a16="http://schemas.microsoft.com/office/drawing/2014/main" id="{3D5A9BD9-E626-BCA3-F803-64120A86E6B4}"/>
              </a:ext>
            </a:extLst>
          </p:cNvPr>
          <p:cNvCxnSpPr>
            <a:cxnSpLocks noChangeShapeType="1"/>
            <a:stCxn id="7" idx="2"/>
            <a:endCxn id="8" idx="0"/>
          </p:cNvCxnSpPr>
          <p:nvPr/>
        </p:nvCxnSpPr>
        <p:spPr bwMode="auto">
          <a:xfrm flipH="1">
            <a:off x="6322909" y="1715082"/>
            <a:ext cx="958320" cy="1345795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ounded Rectangle 86">
            <a:extLst>
              <a:ext uri="{FF2B5EF4-FFF2-40B4-BE49-F238E27FC236}">
                <a16:creationId xmlns:a16="http://schemas.microsoft.com/office/drawing/2014/main" id="{E9807166-3E81-35B7-CDA5-CDD905BC5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353" y="3140053"/>
            <a:ext cx="3342947" cy="2060597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121907" tIns="60953" rIns="121907" bIns="60953"/>
          <a:lstStyle/>
          <a:p>
            <a:pPr marL="0" marR="0" lvl="0" indent="0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309132-7A35-AB0C-4105-A8933604C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326" y="3175926"/>
            <a:ext cx="3305174" cy="169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/>
          <a:p>
            <a:pPr marL="78305" marR="0" lvl="0" indent="0" algn="l" defTabSz="121902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trao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sung ý hay.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urved Connector 30">
            <a:extLst>
              <a:ext uri="{FF2B5EF4-FFF2-40B4-BE49-F238E27FC236}">
                <a16:creationId xmlns:a16="http://schemas.microsoft.com/office/drawing/2014/main" id="{4088346D-EFFA-2C3C-B1F6-8B77B09A5BE7}"/>
              </a:ext>
            </a:extLst>
          </p:cNvPr>
          <p:cNvCxnSpPr>
            <a:cxnSpLocks noChangeShapeType="1"/>
            <a:stCxn id="7" idx="2"/>
            <a:endCxn id="11" idx="0"/>
          </p:cNvCxnSpPr>
          <p:nvPr/>
        </p:nvCxnSpPr>
        <p:spPr bwMode="auto">
          <a:xfrm>
            <a:off x="7281229" y="1715082"/>
            <a:ext cx="2591598" cy="1424971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3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336</Words>
  <Application>Microsoft Office PowerPoint</Application>
  <PresentationFormat>Widescreen</PresentationFormat>
  <Paragraphs>32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等线</vt:lpstr>
      <vt:lpstr>等线 Light</vt:lpstr>
      <vt:lpstr>iCiel Panton Black</vt:lpstr>
      <vt:lpstr>Tahoma</vt:lpstr>
      <vt:lpstr>Times New Roman</vt:lpstr>
      <vt:lpstr>义启春暖花开</vt:lpstr>
      <vt:lpstr>字魂59号-创粗黑</vt:lpstr>
      <vt:lpstr>思源黑体 CN Medium</vt:lpstr>
      <vt:lpstr>1_Office Theme</vt:lpstr>
      <vt:lpstr>Office 主题</vt:lpstr>
      <vt:lpstr>1_Office 主题​​</vt:lpstr>
      <vt:lpstr>Office 主题​​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2023-01-29T12:25:11Z</dcterms:created>
  <dcterms:modified xsi:type="dcterms:W3CDTF">2025-05-01T14:27:42Z</dcterms:modified>
</cp:coreProperties>
</file>