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861" r:id="rId2"/>
    <p:sldMasterId id="2147483866" r:id="rId3"/>
  </p:sldMasterIdLst>
  <p:notesMasterIdLst>
    <p:notesMasterId r:id="rId20"/>
  </p:notesMasterIdLst>
  <p:sldIdLst>
    <p:sldId id="2705" r:id="rId4"/>
    <p:sldId id="2708" r:id="rId5"/>
    <p:sldId id="2695" r:id="rId6"/>
    <p:sldId id="2697" r:id="rId7"/>
    <p:sldId id="2687" r:id="rId8"/>
    <p:sldId id="2689" r:id="rId9"/>
    <p:sldId id="2709" r:id="rId10"/>
    <p:sldId id="2690" r:id="rId11"/>
    <p:sldId id="2706" r:id="rId12"/>
    <p:sldId id="2699" r:id="rId13"/>
    <p:sldId id="2693" r:id="rId14"/>
    <p:sldId id="2692" r:id="rId15"/>
    <p:sldId id="2703" r:id="rId16"/>
    <p:sldId id="2702" r:id="rId17"/>
    <p:sldId id="2700" r:id="rId18"/>
    <p:sldId id="270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00000"/>
    <a:srgbClr val="E70390"/>
    <a:srgbClr val="FFCC00"/>
    <a:srgbClr val="E1900D"/>
    <a:srgbClr val="E8C206"/>
    <a:srgbClr val="3680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5" autoAdjust="0"/>
    <p:restoredTop sz="86780" autoAdjust="0"/>
  </p:normalViewPr>
  <p:slideViewPr>
    <p:cSldViewPr snapToGrid="0">
      <p:cViewPr varScale="1">
        <p:scale>
          <a:sx n="60" d="100"/>
          <a:sy n="60" d="100"/>
        </p:scale>
        <p:origin x="860" y="4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31017-AD75-4DD0-A805-49174F045868}" type="datetimeFigureOut">
              <a:rPr lang="en-US" smtClean="0"/>
              <a:t>8/30/2025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20B0F-8377-4B37-98E0-507D0AF81F2A}" type="slidenum">
              <a:rPr lang="en-US" smtClean="0"/>
              <a:t>‹#›</a:t>
            </a:fld>
            <a:endParaRPr lang="en-US"/>
          </a:p>
        </p:txBody>
      </p:sp>
    </p:spTree>
    <p:extLst>
      <p:ext uri="{BB962C8B-B14F-4D97-AF65-F5344CB8AC3E}">
        <p14:creationId xmlns:p14="http://schemas.microsoft.com/office/powerpoint/2010/main" val="140303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smtClean="0">
                <a:solidFill>
                  <a:srgbClr val="000000"/>
                </a:solidFill>
                <a:effectLst/>
                <a:latin typeface="Times New Roman" panose="02020603050405020304" pitchFamily="18" charset="0"/>
                <a:ea typeface="Times New Roman" panose="02020603050405020304" pitchFamily="18" charset="0"/>
              </a:rPr>
              <a:t>- Vì</a:t>
            </a:r>
            <a:r>
              <a:rPr lang="en-US" sz="1200" smtClean="0">
                <a:solidFill>
                  <a:srgbClr val="000000"/>
                </a:solidFill>
                <a:effectLst/>
                <a:latin typeface="Times New Roman" panose="02020603050405020304" pitchFamily="18" charset="0"/>
                <a:ea typeface="Times New Roman" panose="02020603050405020304" pitchFamily="18" charset="0"/>
              </a:rPr>
              <a:t> bản đồ hành chính Việt Nam hơi nhỏ và khó quan sát nên cô đã cắt riêng phần miền Bắc và các tỉnh phía đông khu vực Bắc Bộ để các em dễ quan sát và xác định các tỉnh, thành phố tiếp giáp với thành phố Hải Phòng hơn</a:t>
            </a:r>
            <a:endParaRPr lang="en-US"/>
          </a:p>
        </p:txBody>
      </p:sp>
      <p:sp>
        <p:nvSpPr>
          <p:cNvPr id="4" name="Slide Number Placeholder 3"/>
          <p:cNvSpPr>
            <a:spLocks noGrp="1"/>
          </p:cNvSpPr>
          <p:nvPr>
            <p:ph type="sldNum" sz="quarter" idx="10"/>
          </p:nvPr>
        </p:nvSpPr>
        <p:spPr/>
        <p:txBody>
          <a:bodyPr/>
          <a:lstStyle/>
          <a:p>
            <a:fld id="{9A320B0F-8377-4B37-98E0-507D0AF81F2A}" type="slidenum">
              <a:rPr lang="en-US" smtClean="0"/>
              <a:t>9</a:t>
            </a:fld>
            <a:endParaRPr lang="en-US"/>
          </a:p>
        </p:txBody>
      </p:sp>
    </p:spTree>
    <p:extLst>
      <p:ext uri="{BB962C8B-B14F-4D97-AF65-F5344CB8AC3E}">
        <p14:creationId xmlns:p14="http://schemas.microsoft.com/office/powerpoint/2010/main" val="3074319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240"/>
              </a:spcBef>
              <a:spcAft>
                <a:spcPts val="240"/>
              </a:spcAft>
            </a:pPr>
            <a:r>
              <a:rPr lang="en-US" sz="1200" smtClean="0">
                <a:solidFill>
                  <a:srgbClr val="000000"/>
                </a:solidFill>
                <a:effectLst/>
                <a:latin typeface="Times New Roman" panose="02020603050405020304" pitchFamily="18" charset="0"/>
                <a:ea typeface="Times New Roman" panose="02020603050405020304" pitchFamily="18" charset="0"/>
              </a:rPr>
              <a:t>T</a:t>
            </a:r>
            <a:r>
              <a:rPr lang="vi-VN" sz="1200" smtClean="0">
                <a:solidFill>
                  <a:srgbClr val="000000"/>
                </a:solidFill>
                <a:effectLst/>
                <a:latin typeface="Times New Roman" panose="02020603050405020304" pitchFamily="18" charset="0"/>
                <a:ea typeface="Times New Roman" panose="02020603050405020304" pitchFamily="18" charset="0"/>
              </a:rPr>
              <a:t>rong sách giáo khoa </a:t>
            </a:r>
            <a:r>
              <a:rPr lang="en-US" sz="1200" smtClean="0">
                <a:solidFill>
                  <a:srgbClr val="000000"/>
                </a:solidFill>
                <a:effectLst/>
                <a:latin typeface="Times New Roman" panose="02020603050405020304" pitchFamily="18" charset="0"/>
                <a:ea typeface="Times New Roman" panose="02020603050405020304" pitchFamily="18" charset="0"/>
              </a:rPr>
              <a:t>cũng </a:t>
            </a:r>
            <a:r>
              <a:rPr lang="vi-VN" sz="1200" smtClean="0">
                <a:solidFill>
                  <a:srgbClr val="000000"/>
                </a:solidFill>
                <a:effectLst/>
                <a:latin typeface="Times New Roman" panose="02020603050405020304" pitchFamily="18" charset="0"/>
                <a:ea typeface="Times New Roman" panose="02020603050405020304" pitchFamily="18" charset="0"/>
              </a:rPr>
              <a:t>không có bản đồ hành chính riêng của TP HP nên cô đã in để các em có tư liệu tìm hiểu.</a:t>
            </a:r>
            <a:endParaRPr lang="en-US" sz="900" smtClean="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9A320B0F-8377-4B37-98E0-507D0AF81F2A}" type="slidenum">
              <a:rPr lang="en-US" smtClean="0"/>
              <a:t>10</a:t>
            </a:fld>
            <a:endParaRPr lang="en-US"/>
          </a:p>
        </p:txBody>
      </p:sp>
    </p:spTree>
    <p:extLst>
      <p:ext uri="{BB962C8B-B14F-4D97-AF65-F5344CB8AC3E}">
        <p14:creationId xmlns:p14="http://schemas.microsoft.com/office/powerpoint/2010/main" val="3117607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smtClean="0">
                <a:ln>
                  <a:noFill/>
                </a:ln>
                <a:solidFill>
                  <a:srgbClr val="0000FF"/>
                </a:solidFill>
                <a:effectLst/>
                <a:uLnTx/>
                <a:uFillTx/>
                <a:latin typeface="Times New Roman" panose="02020603050405020304" pitchFamily="18" charset="0"/>
                <a:ea typeface="+mn-ea"/>
                <a:cs typeface="+mn-cs"/>
              </a:rPr>
              <a:t>- Về địa hình: Hải Phòng có độ cao trung bình 0,7 - 1,7m so với mực nước biển. Hải Phòng có địa hình đa dạng, gồm vùng trung du ở phía Bắc với đồi xen kẽ đồng bằng, phía Nam là đồng bằng ven biển thấp và bằng phẳng, có bờ biển và một số đảo. </a:t>
            </a:r>
          </a:p>
          <a:p>
            <a:endParaRPr lang="en-US"/>
          </a:p>
        </p:txBody>
      </p:sp>
      <p:sp>
        <p:nvSpPr>
          <p:cNvPr id="4" name="Slide Number Placeholder 3"/>
          <p:cNvSpPr>
            <a:spLocks noGrp="1"/>
          </p:cNvSpPr>
          <p:nvPr>
            <p:ph type="sldNum" sz="quarter" idx="10"/>
          </p:nvPr>
        </p:nvSpPr>
        <p:spPr/>
        <p:txBody>
          <a:bodyPr/>
          <a:lstStyle/>
          <a:p>
            <a:fld id="{9A320B0F-8377-4B37-98E0-507D0AF81F2A}" type="slidenum">
              <a:rPr lang="en-US" smtClean="0"/>
              <a:t>13</a:t>
            </a:fld>
            <a:endParaRPr lang="en-US"/>
          </a:p>
        </p:txBody>
      </p:sp>
    </p:spTree>
    <p:extLst>
      <p:ext uri="{BB962C8B-B14F-4D97-AF65-F5344CB8AC3E}">
        <p14:creationId xmlns:p14="http://schemas.microsoft.com/office/powerpoint/2010/main" val="165279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smtClean="0">
                <a:ln>
                  <a:noFill/>
                </a:ln>
                <a:solidFill>
                  <a:srgbClr val="0000FF"/>
                </a:solidFill>
                <a:effectLst/>
                <a:uLnTx/>
                <a:uFillTx/>
                <a:latin typeface="Times New Roman" panose="02020603050405020304" pitchFamily="18" charset="0"/>
                <a:ea typeface="+mn-ea"/>
                <a:cs typeface="+mn-cs"/>
              </a:rPr>
              <a:t>- Về sông hồ: Hải Phòng có hệ thống sông ngòi dày đặc với các sông lớn như sông Cấm, sông Lạch Tray, sông Văn Úc, sông Bạch Đằng, sông Kinh Thầy, sông Kinh Môn và một số sông nhỏ khác. Hải Phòng có một số hồ như: hồ Tiên Nga, hồ An Biên, hồ Sen, hồ Phương Lưu, và hồ Hạnh Phúc, hồ Bạch Đằng, hồ Bình Minh....</a:t>
            </a:r>
          </a:p>
          <a:p>
            <a:endParaRPr lang="en-US"/>
          </a:p>
        </p:txBody>
      </p:sp>
      <p:sp>
        <p:nvSpPr>
          <p:cNvPr id="4" name="Slide Number Placeholder 3"/>
          <p:cNvSpPr>
            <a:spLocks noGrp="1"/>
          </p:cNvSpPr>
          <p:nvPr>
            <p:ph type="sldNum" sz="quarter" idx="10"/>
          </p:nvPr>
        </p:nvSpPr>
        <p:spPr/>
        <p:txBody>
          <a:bodyPr/>
          <a:lstStyle/>
          <a:p>
            <a:fld id="{9A320B0F-8377-4B37-98E0-507D0AF81F2A}" type="slidenum">
              <a:rPr lang="en-US" smtClean="0"/>
              <a:t>14</a:t>
            </a:fld>
            <a:endParaRPr lang="en-US"/>
          </a:p>
        </p:txBody>
      </p:sp>
    </p:spTree>
    <p:extLst>
      <p:ext uri="{BB962C8B-B14F-4D97-AF65-F5344CB8AC3E}">
        <p14:creationId xmlns:p14="http://schemas.microsoft.com/office/powerpoint/2010/main" val="26808229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815891"/>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8/30/2025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6132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8"/>
            <a:ext cx="5181600" cy="1000125"/>
          </a:xfrm>
        </p:spPr>
        <p:txBody>
          <a:bodyPr anchor="b"/>
          <a:lstStyle>
            <a:lvl1pPr marL="0" indent="0">
              <a:buNone/>
              <a:defRPr sz="1300">
                <a:solidFill>
                  <a:schemeClr val="tx1">
                    <a:tint val="75000"/>
                  </a:schemeClr>
                </a:solidFill>
              </a:defRPr>
            </a:lvl1pPr>
            <a:lvl2pPr marL="304792" indent="0">
              <a:buNone/>
              <a:defRPr sz="1200">
                <a:solidFill>
                  <a:schemeClr val="tx1">
                    <a:tint val="75000"/>
                  </a:schemeClr>
                </a:solidFill>
              </a:defRPr>
            </a:lvl2pPr>
            <a:lvl3pPr marL="609585" indent="0">
              <a:buNone/>
              <a:defRPr sz="1100">
                <a:solidFill>
                  <a:schemeClr val="tx1">
                    <a:tint val="75000"/>
                  </a:schemeClr>
                </a:solidFill>
              </a:defRPr>
            </a:lvl3pPr>
            <a:lvl4pPr marL="914377" indent="0">
              <a:buNone/>
              <a:defRPr sz="900">
                <a:solidFill>
                  <a:schemeClr val="tx1">
                    <a:tint val="75000"/>
                  </a:schemeClr>
                </a:solidFill>
              </a:defRPr>
            </a:lvl4pPr>
            <a:lvl5pPr marL="1219170" indent="0">
              <a:buNone/>
              <a:defRPr sz="900">
                <a:solidFill>
                  <a:schemeClr val="tx1">
                    <a:tint val="75000"/>
                  </a:schemeClr>
                </a:solidFill>
              </a:defRPr>
            </a:lvl5pPr>
            <a:lvl6pPr marL="1523962"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39"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8/30/2025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08208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8/30/2025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586975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792" indent="0">
              <a:buNone/>
              <a:defRPr sz="1300" b="1"/>
            </a:lvl2pPr>
            <a:lvl3pPr marL="609585" indent="0">
              <a:buNone/>
              <a:defRPr sz="1200" b="1"/>
            </a:lvl3pPr>
            <a:lvl4pPr marL="914377" indent="0">
              <a:buNone/>
              <a:defRPr sz="1100" b="1"/>
            </a:lvl4pPr>
            <a:lvl5pPr marL="1219170" indent="0">
              <a:buNone/>
              <a:defRPr sz="1100" b="1"/>
            </a:lvl5pPr>
            <a:lvl6pPr marL="1523962" indent="0">
              <a:buNone/>
              <a:defRPr sz="1100" b="1"/>
            </a:lvl6pPr>
            <a:lvl7pPr marL="1828754" indent="0">
              <a:buNone/>
              <a:defRPr sz="1100" b="1"/>
            </a:lvl7pPr>
            <a:lvl8pPr marL="2133547" indent="0">
              <a:buNone/>
              <a:defRPr sz="1100" b="1"/>
            </a:lvl8pPr>
            <a:lvl9pPr marL="2438339"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00" b="1"/>
            </a:lvl2pPr>
            <a:lvl3pPr marL="609585" indent="0">
              <a:buNone/>
              <a:defRPr sz="1200" b="1"/>
            </a:lvl3pPr>
            <a:lvl4pPr marL="914377" indent="0">
              <a:buNone/>
              <a:defRPr sz="1100" b="1"/>
            </a:lvl4pPr>
            <a:lvl5pPr marL="1219170" indent="0">
              <a:buNone/>
              <a:defRPr sz="1100" b="1"/>
            </a:lvl5pPr>
            <a:lvl6pPr marL="1523962" indent="0">
              <a:buNone/>
              <a:defRPr sz="1100" b="1"/>
            </a:lvl6pPr>
            <a:lvl7pPr marL="1828754" indent="0">
              <a:buNone/>
              <a:defRPr sz="1100" b="1"/>
            </a:lvl7pPr>
            <a:lvl8pPr marL="2133547" indent="0">
              <a:buNone/>
              <a:defRPr sz="1100" b="1"/>
            </a:lvl8pPr>
            <a:lvl9pPr marL="243833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8/30/2025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7573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8/30/2025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8685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8/30/2025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6327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9" y="182037"/>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5" y="182037"/>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9" y="956733"/>
            <a:ext cx="2005543" cy="3127376"/>
          </a:xfrm>
        </p:spPr>
        <p:txBody>
          <a:bodyPr/>
          <a:lstStyle>
            <a:lvl1pPr marL="0" indent="0">
              <a:buNone/>
              <a:defRPr sz="900"/>
            </a:lvl1pPr>
            <a:lvl2pPr marL="304792" indent="0">
              <a:buNone/>
              <a:defRPr sz="800"/>
            </a:lvl2pPr>
            <a:lvl3pPr marL="609585" indent="0">
              <a:buNone/>
              <a:defRPr sz="700"/>
            </a:lvl3pPr>
            <a:lvl4pPr marL="914377" indent="0">
              <a:buNone/>
              <a:defRPr sz="700"/>
            </a:lvl4pPr>
            <a:lvl5pPr marL="1219170" indent="0">
              <a:buNone/>
              <a:defRPr sz="700"/>
            </a:lvl5pPr>
            <a:lvl6pPr marL="1523962" indent="0">
              <a:buNone/>
              <a:defRPr sz="700"/>
            </a:lvl6pPr>
            <a:lvl7pPr marL="1828754" indent="0">
              <a:buNone/>
              <a:defRPr sz="700"/>
            </a:lvl7pPr>
            <a:lvl8pPr marL="2133547" indent="0">
              <a:buNone/>
              <a:defRPr sz="700"/>
            </a:lvl8pPr>
            <a:lvl9pPr marL="2438339"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8/30/2025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6946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2"/>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792" indent="0">
              <a:buNone/>
              <a:defRPr sz="1900"/>
            </a:lvl2pPr>
            <a:lvl3pPr marL="609585" indent="0">
              <a:buNone/>
              <a:defRPr sz="1600"/>
            </a:lvl3pPr>
            <a:lvl4pPr marL="914377" indent="0">
              <a:buNone/>
              <a:defRPr sz="1300"/>
            </a:lvl4pPr>
            <a:lvl5pPr marL="1219170" indent="0">
              <a:buNone/>
              <a:defRPr sz="1300"/>
            </a:lvl5pPr>
            <a:lvl6pPr marL="1523962" indent="0">
              <a:buNone/>
              <a:defRPr sz="1300"/>
            </a:lvl6pPr>
            <a:lvl7pPr marL="1828754" indent="0">
              <a:buNone/>
              <a:defRPr sz="1300"/>
            </a:lvl7pPr>
            <a:lvl8pPr marL="2133547" indent="0">
              <a:buNone/>
              <a:defRPr sz="1300"/>
            </a:lvl8pPr>
            <a:lvl9pPr marL="2438339" indent="0">
              <a:buNone/>
              <a:defRPr sz="1300"/>
            </a:lvl9pPr>
          </a:lstStyle>
          <a:p>
            <a:pPr lvl="0"/>
            <a:endParaRPr lang="en-US" noProof="0"/>
          </a:p>
        </p:txBody>
      </p:sp>
      <p:sp>
        <p:nvSpPr>
          <p:cNvPr id="4" name="Text Placeholder 3"/>
          <p:cNvSpPr>
            <a:spLocks noGrp="1"/>
          </p:cNvSpPr>
          <p:nvPr>
            <p:ph type="body" sz="half" idx="2"/>
          </p:nvPr>
        </p:nvSpPr>
        <p:spPr>
          <a:xfrm>
            <a:off x="1194859" y="3578232"/>
            <a:ext cx="3657600" cy="536575"/>
          </a:xfrm>
        </p:spPr>
        <p:txBody>
          <a:bodyPr/>
          <a:lstStyle>
            <a:lvl1pPr marL="0" indent="0">
              <a:buNone/>
              <a:defRPr sz="900"/>
            </a:lvl1pPr>
            <a:lvl2pPr marL="304792" indent="0">
              <a:buNone/>
              <a:defRPr sz="800"/>
            </a:lvl2pPr>
            <a:lvl3pPr marL="609585" indent="0">
              <a:buNone/>
              <a:defRPr sz="700"/>
            </a:lvl3pPr>
            <a:lvl4pPr marL="914377" indent="0">
              <a:buNone/>
              <a:defRPr sz="700"/>
            </a:lvl4pPr>
            <a:lvl5pPr marL="1219170" indent="0">
              <a:buNone/>
              <a:defRPr sz="700"/>
            </a:lvl5pPr>
            <a:lvl6pPr marL="1523962" indent="0">
              <a:buNone/>
              <a:defRPr sz="700"/>
            </a:lvl6pPr>
            <a:lvl7pPr marL="1828754" indent="0">
              <a:buNone/>
              <a:defRPr sz="700"/>
            </a:lvl7pPr>
            <a:lvl8pPr marL="2133547" indent="0">
              <a:buNone/>
              <a:defRPr sz="700"/>
            </a:lvl8pPr>
            <a:lvl9pPr marL="2438339"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8/30/2025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10258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8/30/2025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69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8/30/2025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5630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ội du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220934"/>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oán 2">
            <a:extLst>
              <a:ext uri="{FF2B5EF4-FFF2-40B4-BE49-F238E27FC236}">
                <a16:creationId xmlns:a16="http://schemas.microsoft.com/office/drawing/2014/main" id="{7A078E81-87D5-4D4C-960B-0E6A8E96DCDB}"/>
              </a:ext>
            </a:extLst>
          </p:cNvPr>
          <p:cNvSpPr txBox="1"/>
          <p:nvPr userDrawn="1"/>
        </p:nvSpPr>
        <p:spPr>
          <a:xfrm>
            <a:off x="214219" y="100843"/>
            <a:ext cx="1850108"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dirty="0">
                <a:effectLst>
                  <a:glow rad="63500">
                    <a:schemeClr val="accent4">
                      <a:satMod val="175000"/>
                      <a:alpha val="40000"/>
                    </a:schemeClr>
                  </a:glow>
                  <a:reflection blurRad="6350" stA="55000" endA="300" endPos="45500" dir="5400000" sy="-100000" algn="bl" rotWithShape="0"/>
                </a:effectLst>
              </a:rPr>
              <a:t>035.447.3852</a:t>
            </a:r>
          </a:p>
        </p:txBody>
      </p:sp>
    </p:spTree>
    <p:extLst>
      <p:ext uri="{BB962C8B-B14F-4D97-AF65-F5344CB8AC3E}">
        <p14:creationId xmlns:p14="http://schemas.microsoft.com/office/powerpoint/2010/main" val="229051805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5513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86514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ội du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97698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ội du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oán 2">
            <a:extLst>
              <a:ext uri="{FF2B5EF4-FFF2-40B4-BE49-F238E27FC236}">
                <a16:creationId xmlns:a16="http://schemas.microsoft.com/office/drawing/2014/main" id="{7A078E81-87D5-4D4C-960B-0E6A8E96DCDB}"/>
              </a:ext>
            </a:extLst>
          </p:cNvPr>
          <p:cNvSpPr txBox="1"/>
          <p:nvPr userDrawn="1"/>
        </p:nvSpPr>
        <p:spPr>
          <a:xfrm>
            <a:off x="214219" y="100843"/>
            <a:ext cx="1850108"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dirty="0">
                <a:solidFill>
                  <a:prstClr val="white"/>
                </a:solidFill>
                <a:effectLst>
                  <a:glow rad="63500">
                    <a:srgbClr val="FFC000">
                      <a:satMod val="175000"/>
                      <a:alpha val="40000"/>
                    </a:srgbClr>
                  </a:glow>
                  <a:reflection blurRad="6350" stA="55000" endA="300" endPos="45500" dir="5400000" sy="-100000" algn="bl" rotWithShape="0"/>
                </a:effectLst>
              </a:rPr>
              <a:t>035.447.3852</a:t>
            </a:r>
          </a:p>
        </p:txBody>
      </p:sp>
    </p:spTree>
    <p:extLst>
      <p:ext uri="{BB962C8B-B14F-4D97-AF65-F5344CB8AC3E}">
        <p14:creationId xmlns:p14="http://schemas.microsoft.com/office/powerpoint/2010/main" val="3858197022"/>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ội du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50998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8/30/2025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69696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29609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ransition>
    <p:random/>
  </p:transition>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87898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Lst>
  <p:transition>
    <p:random/>
  </p:transition>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58" tIns="30479" rIns="60958" bIns="3047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58" tIns="30479" rIns="60958" bIns="304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8"/>
            <a:ext cx="1422400" cy="243417"/>
          </a:xfrm>
          <a:prstGeom prst="rect">
            <a:avLst/>
          </a:prstGeom>
        </p:spPr>
        <p:txBody>
          <a:bodyPr vert="horz" lIns="60958" tIns="30479" rIns="60958" bIns="30479" rtlCol="0" anchor="ctr"/>
          <a:lstStyle>
            <a:lvl1pPr algn="l" fontAlgn="auto">
              <a:spcBef>
                <a:spcPts val="0"/>
              </a:spcBef>
              <a:spcAft>
                <a:spcPts val="0"/>
              </a:spcAft>
              <a:defRPr sz="800">
                <a:solidFill>
                  <a:schemeClr val="tx1">
                    <a:tint val="75000"/>
                  </a:schemeClr>
                </a:solidFill>
                <a:latin typeface="+mn-lt"/>
                <a:cs typeface="+mn-cs"/>
              </a:defRPr>
            </a:lvl1pPr>
          </a:lstStyle>
          <a:p>
            <a:pPr>
              <a:defRPr/>
            </a:pPr>
            <a:fld id="{4DAE1B52-766F-45D0-B862-0E6E60724C0C}" type="datetime1">
              <a:rPr lang="en-US">
                <a:solidFill>
                  <a:prstClr val="black">
                    <a:tint val="75000"/>
                  </a:prstClr>
                </a:solidFill>
                <a:sym typeface="Arial"/>
              </a:rPr>
              <a:pPr>
                <a:defRPr/>
              </a:pPr>
              <a:t>8/30/2025</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578"/>
            <a:ext cx="1930400" cy="243417"/>
          </a:xfrm>
          <a:prstGeom prst="rect">
            <a:avLst/>
          </a:prstGeom>
        </p:spPr>
        <p:txBody>
          <a:bodyPr vert="horz" lIns="60958" tIns="30479" rIns="60958" bIns="30479" rtlCol="0" anchor="ctr"/>
          <a:lstStyle>
            <a:lvl1pPr algn="ctr" fontAlgn="auto">
              <a:spcBef>
                <a:spcPts val="0"/>
              </a:spcBef>
              <a:spcAft>
                <a:spcPts val="0"/>
              </a:spcAft>
              <a:defRPr sz="800">
                <a:solidFill>
                  <a:schemeClr val="tx1">
                    <a:tint val="75000"/>
                  </a:schemeClr>
                </a:solidFill>
                <a:latin typeface="+mn-lt"/>
                <a:cs typeface="+mn-cs"/>
              </a:defRPr>
            </a:lvl1pPr>
          </a:lstStyle>
          <a:p>
            <a:pPr>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578"/>
            <a:ext cx="1422400" cy="243417"/>
          </a:xfrm>
          <a:prstGeom prst="rect">
            <a:avLst/>
          </a:prstGeom>
        </p:spPr>
        <p:txBody>
          <a:bodyPr vert="horz" lIns="60958" tIns="30479" rIns="60958" bIns="30479" rtlCol="0" anchor="ctr"/>
          <a:lstStyle>
            <a:lvl1pPr algn="r" fontAlgn="auto">
              <a:spcBef>
                <a:spcPts val="0"/>
              </a:spcBef>
              <a:spcAft>
                <a:spcPts val="0"/>
              </a:spcAft>
              <a:defRPr sz="800">
                <a:solidFill>
                  <a:schemeClr val="tx1">
                    <a:tint val="75000"/>
                  </a:schemeClr>
                </a:solidFill>
                <a:latin typeface="+mn-lt"/>
                <a:cs typeface="+mn-cs"/>
              </a:defRPr>
            </a:lvl1pPr>
          </a:lstStyle>
          <a:p>
            <a:pPr>
              <a:defRPr/>
            </a:pPr>
            <a:fld id="{6D4A0E8B-C645-4CE7-95A8-CC974E38AA65}" type="slidenum">
              <a:rPr lang="en-US">
                <a:solidFill>
                  <a:prstClr val="black">
                    <a:tint val="75000"/>
                  </a:prstClr>
                </a:solidFill>
                <a:sym typeface="Arial"/>
              </a:rPr>
              <a:pPr>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89525987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792" algn="ctr" rtl="0" fontAlgn="base">
        <a:spcBef>
          <a:spcPct val="0"/>
        </a:spcBef>
        <a:spcAft>
          <a:spcPct val="0"/>
        </a:spcAft>
        <a:defRPr sz="2900">
          <a:solidFill>
            <a:schemeClr val="tx1"/>
          </a:solidFill>
          <a:latin typeface="Calibri" pitchFamily="34" charset="0"/>
        </a:defRPr>
      </a:lvl6pPr>
      <a:lvl7pPr marL="609585" algn="ctr" rtl="0" fontAlgn="base">
        <a:spcBef>
          <a:spcPct val="0"/>
        </a:spcBef>
        <a:spcAft>
          <a:spcPct val="0"/>
        </a:spcAft>
        <a:defRPr sz="2900">
          <a:solidFill>
            <a:schemeClr val="tx1"/>
          </a:solidFill>
          <a:latin typeface="Calibri" pitchFamily="34" charset="0"/>
        </a:defRPr>
      </a:lvl7pPr>
      <a:lvl8pPr marL="914377" algn="ctr" rtl="0" fontAlgn="base">
        <a:spcBef>
          <a:spcPct val="0"/>
        </a:spcBef>
        <a:spcAft>
          <a:spcPct val="0"/>
        </a:spcAft>
        <a:defRPr sz="2900">
          <a:solidFill>
            <a:schemeClr val="tx1"/>
          </a:solidFill>
          <a:latin typeface="Calibri" pitchFamily="34" charset="0"/>
        </a:defRPr>
      </a:lvl8pPr>
      <a:lvl9pPr marL="1219170" algn="ctr" rtl="0" fontAlgn="base">
        <a:spcBef>
          <a:spcPct val="0"/>
        </a:spcBef>
        <a:spcAft>
          <a:spcPct val="0"/>
        </a:spcAft>
        <a:defRPr sz="2900">
          <a:solidFill>
            <a:schemeClr val="tx1"/>
          </a:solidFill>
          <a:latin typeface="Calibri" pitchFamily="34" charset="0"/>
        </a:defRPr>
      </a:lvl9pPr>
    </p:titleStyle>
    <p:bodyStyle>
      <a:lvl1pPr marL="228594" indent="-228594"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5288" indent="-190495"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981" indent="-152396"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6773" indent="-152396"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1566" indent="-152396"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gif"/><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8.gif"/><Relationship Id="rId5" Type="http://schemas.openxmlformats.org/officeDocument/2006/relationships/image" Target="../media/image7.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9.xml"/><Relationship Id="rId7" Type="http://schemas.microsoft.com/office/2007/relationships/hdphoto" Target="../media/hdphoto2.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hyperlink" Target="https://doisongphapluat.com.vn/" TargetMode="External"/><Relationship Id="rId13" Type="http://schemas.openxmlformats.org/officeDocument/2006/relationships/hyperlink" Target="http://www.most.gov.vn/" TargetMode="External"/><Relationship Id="rId3" Type="http://schemas.openxmlformats.org/officeDocument/2006/relationships/hyperlink" Target="https://tienphong.vn/" TargetMode="External"/><Relationship Id="rId7" Type="http://schemas.openxmlformats.org/officeDocument/2006/relationships/hyperlink" Target="https://vietnamnet.vn/" TargetMode="External"/><Relationship Id="rId12" Type="http://schemas.openxmlformats.org/officeDocument/2006/relationships/hyperlink" Target="http://mpi.gov.vn/" TargetMode="External"/><Relationship Id="rId2" Type="http://schemas.openxmlformats.org/officeDocument/2006/relationships/hyperlink" Target="https://vnexpress.net/" TargetMode="External"/><Relationship Id="rId16" Type="http://schemas.openxmlformats.org/officeDocument/2006/relationships/hyperlink" Target="http://skuastkashmir.ac.in/" TargetMode="External"/><Relationship Id="rId1" Type="http://schemas.openxmlformats.org/officeDocument/2006/relationships/slideLayout" Target="../slideLayouts/slideLayout15.xml"/><Relationship Id="rId6" Type="http://schemas.openxmlformats.org/officeDocument/2006/relationships/hyperlink" Target="https://dantri.com.vn/" TargetMode="External"/><Relationship Id="rId11" Type="http://schemas.openxmlformats.org/officeDocument/2006/relationships/hyperlink" Target="https://chinhphu.vn/" TargetMode="External"/><Relationship Id="rId5" Type="http://schemas.openxmlformats.org/officeDocument/2006/relationships/hyperlink" Target="https://tuoitre.vn/" TargetMode="External"/><Relationship Id="rId15" Type="http://schemas.openxmlformats.org/officeDocument/2006/relationships/hyperlink" Target="https://bocongan.gov.vn/" TargetMode="External"/><Relationship Id="rId10" Type="http://schemas.openxmlformats.org/officeDocument/2006/relationships/hyperlink" Target="http://cand.com.vn/" TargetMode="External"/><Relationship Id="rId4" Type="http://schemas.openxmlformats.org/officeDocument/2006/relationships/hyperlink" Target="https://laodong.vn/" TargetMode="External"/><Relationship Id="rId9" Type="http://schemas.openxmlformats.org/officeDocument/2006/relationships/hyperlink" Target="https://nhandan.vn/" TargetMode="External"/><Relationship Id="rId14" Type="http://schemas.openxmlformats.org/officeDocument/2006/relationships/hyperlink" Target="https://www.mof.gov.v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jp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jpg"/><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3877" y="0"/>
            <a:ext cx="12215877" cy="6879202"/>
          </a:xfrm>
          <a:prstGeom prst="rect">
            <a:avLst/>
          </a:prstGeom>
        </p:spPr>
      </p:pic>
      <p:sp>
        <p:nvSpPr>
          <p:cNvPr id="31" name="Rectangle 30"/>
          <p:cNvSpPr/>
          <p:nvPr/>
        </p:nvSpPr>
        <p:spPr>
          <a:xfrm>
            <a:off x="-701964" y="2211050"/>
            <a:ext cx="13134110" cy="769441"/>
          </a:xfrm>
          <a:prstGeom prst="rect">
            <a:avLst/>
          </a:prstGeom>
          <a:noFill/>
        </p:spPr>
        <p:txBody>
          <a:bodyPr wrap="square" lIns="91440" tIns="45720" rIns="91440" bIns="45720">
            <a:spAutoFit/>
          </a:bodyPr>
          <a:lstStyle/>
          <a:p>
            <a:pPr lvl="1" algn="ctr"/>
            <a:r>
              <a:rPr lang="en-US" sz="4400" b="1" cap="none" spc="0" smtClean="0">
                <a:ln w="0"/>
                <a:solidFill>
                  <a:srgbClr val="0000FF"/>
                </a:solidFill>
                <a:effectLst>
                  <a:reflection blurRad="6350" stA="53000" endA="300" endPos="35500" dir="5400000" sy="-90000" algn="bl" rotWithShape="0"/>
                </a:effectLst>
                <a:latin typeface="Cambria Math" panose="02040503050406030204" pitchFamily="18" charset="0"/>
                <a:ea typeface="Cambria Math" panose="02040503050406030204" pitchFamily="18" charset="0"/>
                <a:cs typeface="Courier New" panose="02070309020205020404" pitchFamily="49" charset="0"/>
              </a:rPr>
              <a:t>QUÝ THẦY CÔ GIÁO VỀ DỰ GIỜ</a:t>
            </a:r>
            <a:endParaRPr lang="en-US" sz="4400" b="1" cap="none" spc="0" dirty="0">
              <a:ln w="0"/>
              <a:solidFill>
                <a:srgbClr val="0000FF"/>
              </a:solidFill>
              <a:effectLst>
                <a:reflection blurRad="6350" stA="53000" endA="300" endPos="35500" dir="5400000" sy="-90000" algn="bl" rotWithShape="0"/>
              </a:effectLst>
              <a:latin typeface="Cambria Math" panose="02040503050406030204" pitchFamily="18" charset="0"/>
              <a:ea typeface="Cambria Math" panose="02040503050406030204" pitchFamily="18" charset="0"/>
              <a:cs typeface="Courier New" panose="02070309020205020404" pitchFamily="49" charset="0"/>
            </a:endParaRPr>
          </a:p>
        </p:txBody>
      </p:sp>
      <p:pic>
        <p:nvPicPr>
          <p:cNvPr id="3" name="Picture 2">
            <a:extLst>
              <a:ext uri="{FF2B5EF4-FFF2-40B4-BE49-F238E27FC236}">
                <a16:creationId xmlns:a16="http://schemas.microsoft.com/office/drawing/2014/main" id="{2B26D1E7-7276-D531-6C9F-BADE95D4F29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34" b="50888" l="1440" r="98228">
                        <a14:foregroundMark x1="1440" y1="29586" x2="2436" y2="7101"/>
                        <a14:foregroundMark x1="19934" y1="13609" x2="19934" y2="13609"/>
                        <a14:foregroundMark x1="23588" y1="14201" x2="23588" y2="14201"/>
                        <a14:foregroundMark x1="33223" y1="17751" x2="33223" y2="17751"/>
                        <a14:foregroundMark x1="36323" y1="13609" x2="36323" y2="13609"/>
                        <a14:foregroundMark x1="39424" y1="29586" x2="39424" y2="29586"/>
                        <a14:foregroundMark x1="40199" y1="15385" x2="40199" y2="15385"/>
                        <a14:foregroundMark x1="38981" y1="48521" x2="38981" y2="48521"/>
                        <a14:foregroundMark x1="49502" y1="27811" x2="49502" y2="27811"/>
                        <a14:foregroundMark x1="61905" y1="14201" x2="61905" y2="14201"/>
                        <a14:foregroundMark x1="66888" y1="31953" x2="66888" y2="31953"/>
                        <a14:foregroundMark x1="76412" y1="33136" x2="76412" y2="33136"/>
                        <a14:foregroundMark x1="84828" y1="11834" x2="84828" y2="11834"/>
                        <a14:foregroundMark x1="94684" y1="31361" x2="94684" y2="31361"/>
                        <a14:foregroundMark x1="98228" y1="27219" x2="98228" y2="27219"/>
                        <a14:foregroundMark x1="88040" y1="18343" x2="88040" y2="18343"/>
                        <a14:foregroundMark x1="22481" y1="47337" x2="22481" y2="47337"/>
                        <a14:foregroundMark x1="27353" y1="40828" x2="27353" y2="40828"/>
                        <a14:foregroundMark x1="69878" y1="36095" x2="69878" y2="36095"/>
                        <a14:foregroundMark x1="79291" y1="33136" x2="79291" y2="33136"/>
                        <a14:foregroundMark x1="40089" y1="15976" x2="40089" y2="15976"/>
                        <a14:foregroundMark x1="40532" y1="16568" x2="40532" y2="16568"/>
                        <a14:backgroundMark x1="2990" y1="8284" x2="2990" y2="8284"/>
                        <a14:backgroundMark x1="8306" y1="18343" x2="8306" y2="18343"/>
                        <a14:backgroundMark x1="4651" y1="34320" x2="4651" y2="34320"/>
                        <a14:backgroundMark x1="41085" y1="35503" x2="41085" y2="35503"/>
                        <a14:backgroundMark x1="51717" y1="35503" x2="51717" y2="35503"/>
                        <a14:backgroundMark x1="61130" y1="32544" x2="61130" y2="32544"/>
                        <a14:backgroundMark x1="66888" y1="34320" x2="66888" y2="34320"/>
                        <a14:backgroundMark x1="66556" y1="38462" x2="66556" y2="38462"/>
                        <a14:backgroundMark x1="66667" y1="31953" x2="66667" y2="31953"/>
                        <a14:backgroundMark x1="96456" y1="31361" x2="96456" y2="31361"/>
                        <a14:backgroundMark x1="78959" y1="31953" x2="78959" y2="31953"/>
                        <a14:backgroundMark x1="40310" y1="19527" x2="40310" y2="19527"/>
                      </a14:backgroundRemoval>
                    </a14:imgEffect>
                  </a14:imgLayer>
                </a14:imgProps>
              </a:ext>
            </a:extLst>
          </a:blip>
          <a:srcRect b="43052"/>
          <a:stretch/>
        </p:blipFill>
        <p:spPr>
          <a:xfrm>
            <a:off x="1965939" y="782463"/>
            <a:ext cx="8134178" cy="866944"/>
          </a:xfrm>
          <a:prstGeom prst="rect">
            <a:avLst/>
          </a:prstGeom>
        </p:spPr>
      </p:pic>
      <p:sp>
        <p:nvSpPr>
          <p:cNvPr id="8" name="TextBox 7"/>
          <p:cNvSpPr txBox="1"/>
          <p:nvPr/>
        </p:nvSpPr>
        <p:spPr>
          <a:xfrm>
            <a:off x="1982224" y="3091011"/>
            <a:ext cx="8681041" cy="707886"/>
          </a:xfrm>
          <a:prstGeom prst="rect">
            <a:avLst/>
          </a:prstGeom>
          <a:noFill/>
        </p:spPr>
        <p:txBody>
          <a:bodyPr wrap="square" rtlCol="0">
            <a:spAutoFit/>
          </a:bodyPr>
          <a:lstStyle/>
          <a:p>
            <a:pPr algn="ctr"/>
            <a:r>
              <a:rPr lang="vi-VN" sz="4000" b="1" smtClean="0">
                <a:solidFill>
                  <a:srgbClr val="FF0000"/>
                </a:solidFill>
                <a:latin typeface="+mj-lt"/>
              </a:rPr>
              <a:t>MÔN: LỊCH SỬ VÀ ĐỊA LÍ</a:t>
            </a:r>
            <a:endParaRPr lang="en-US" sz="4000" b="1">
              <a:solidFill>
                <a:srgbClr val="FF0000"/>
              </a:solidFill>
              <a:latin typeface="+mj-lt"/>
            </a:endParaRPr>
          </a:p>
        </p:txBody>
      </p:sp>
      <p:grpSp>
        <p:nvGrpSpPr>
          <p:cNvPr id="29" name="Group 24"/>
          <p:cNvGrpSpPr>
            <a:grpSpLocks/>
          </p:cNvGrpSpPr>
          <p:nvPr/>
        </p:nvGrpSpPr>
        <p:grpSpPr bwMode="auto">
          <a:xfrm rot="10800000">
            <a:off x="10050998" y="0"/>
            <a:ext cx="2219468" cy="1669080"/>
            <a:chOff x="0" y="3552"/>
            <a:chExt cx="1392" cy="768"/>
          </a:xfrm>
        </p:grpSpPr>
        <p:pic>
          <p:nvPicPr>
            <p:cNvPr id="30" name="Picture 25" descr="67169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6" descr="67169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4"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24"/>
          <p:cNvGrpSpPr>
            <a:grpSpLocks/>
          </p:cNvGrpSpPr>
          <p:nvPr/>
        </p:nvGrpSpPr>
        <p:grpSpPr bwMode="auto">
          <a:xfrm rot="10800000" flipH="1">
            <a:off x="-138546" y="33117"/>
            <a:ext cx="2389477" cy="1669080"/>
            <a:chOff x="0" y="3552"/>
            <a:chExt cx="1392" cy="768"/>
          </a:xfrm>
        </p:grpSpPr>
        <p:pic>
          <p:nvPicPr>
            <p:cNvPr id="35" name="Picture 25" descr="67169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6" descr="67169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4" y="3552"/>
              <a:ext cx="768"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99" descr="1153977hsioknxk1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878" y="2484956"/>
            <a:ext cx="771938" cy="279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0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230746" y="5901626"/>
            <a:ext cx="1613859" cy="97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0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29327" y="5870028"/>
            <a:ext cx="1678113" cy="101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40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001940" y="5921713"/>
            <a:ext cx="1606760" cy="9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40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792338" y="5935347"/>
            <a:ext cx="1603866" cy="96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0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200829" y="5910141"/>
            <a:ext cx="1585574" cy="95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40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587049" y="5943563"/>
            <a:ext cx="1613160" cy="97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0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377415" y="5921713"/>
            <a:ext cx="1585571" cy="95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916315" y="5083021"/>
            <a:ext cx="10335491" cy="523220"/>
          </a:xfrm>
          <a:prstGeom prst="rect">
            <a:avLst/>
          </a:prstGeom>
          <a:noFill/>
        </p:spPr>
        <p:txBody>
          <a:bodyPr wrap="square" rtlCol="0">
            <a:spAutoFit/>
          </a:bodyPr>
          <a:lstStyle/>
          <a:p>
            <a:pPr algn="ctr"/>
            <a:r>
              <a:rPr lang="vi-VN" sz="2800" b="1" i="1" smtClean="0">
                <a:solidFill>
                  <a:srgbClr val="E70390"/>
                </a:solidFill>
                <a:latin typeface="+mj-lt"/>
              </a:rPr>
              <a:t>Giáo viên thực hiện: Đỗ Thị Tâm</a:t>
            </a:r>
            <a:endParaRPr lang="en-US" sz="2800" b="1" i="1">
              <a:solidFill>
                <a:srgbClr val="E70390"/>
              </a:solidFill>
              <a:latin typeface="+mj-lt"/>
            </a:endParaRPr>
          </a:p>
        </p:txBody>
      </p:sp>
      <p:pic>
        <p:nvPicPr>
          <p:cNvPr id="21" name="Picture 40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60358" y="5871385"/>
            <a:ext cx="1585574" cy="95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03" descr="729747d8za2kbusq"/>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748684" y="5867128"/>
            <a:ext cx="1585574" cy="954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63645" y="3792594"/>
            <a:ext cx="2518198" cy="984885"/>
          </a:xfrm>
          <a:prstGeom prst="rect">
            <a:avLst/>
          </a:prstGeom>
          <a:noFill/>
        </p:spPr>
        <p:txBody>
          <a:bodyPr wrap="square" rtlCol="0">
            <a:spAutoFit/>
          </a:bodyPr>
          <a:lstStyle/>
          <a:p>
            <a:pPr marL="0" lvl="1" algn="ctr"/>
            <a:r>
              <a:rPr lang="vi-VN" sz="4000" b="1">
                <a:ln w="0"/>
                <a:solidFill>
                  <a:srgbClr val="0000FF"/>
                </a:solidFill>
                <a:effectLst>
                  <a:reflection blurRad="6350" stA="53000" endA="300" endPos="35500" dir="5400000" sy="-90000" algn="bl" rotWithShape="0"/>
                </a:effectLst>
                <a:latin typeface="Cambria Math" panose="02040503050406030204" pitchFamily="18" charset="0"/>
                <a:ea typeface="Cambria Math" panose="02040503050406030204" pitchFamily="18" charset="0"/>
                <a:cs typeface="Courier New" panose="02070309020205020404" pitchFamily="49" charset="0"/>
              </a:rPr>
              <a:t>LỚP 4A</a:t>
            </a:r>
            <a:endParaRPr lang="en-US" sz="4000" b="1">
              <a:ln w="0"/>
              <a:solidFill>
                <a:srgbClr val="0000FF"/>
              </a:solidFill>
              <a:effectLst>
                <a:reflection blurRad="6350" stA="53000" endA="300" endPos="35500" dir="5400000" sy="-90000" algn="bl" rotWithShape="0"/>
              </a:effectLst>
              <a:latin typeface="Cambria Math" panose="02040503050406030204" pitchFamily="18" charset="0"/>
              <a:ea typeface="Cambria Math" panose="02040503050406030204" pitchFamily="18" charset="0"/>
              <a:cs typeface="Courier New" panose="02070309020205020404" pitchFamily="49" charset="0"/>
            </a:endParaRPr>
          </a:p>
          <a:p>
            <a:pPr algn="ctr"/>
            <a:endParaRPr lang="en-US"/>
          </a:p>
        </p:txBody>
      </p:sp>
    </p:spTree>
    <p:extLst>
      <p:ext uri="{BB962C8B-B14F-4D97-AF65-F5344CB8AC3E}">
        <p14:creationId xmlns:p14="http://schemas.microsoft.com/office/powerpoint/2010/main" val="379819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30" presetClass="emph" presetSubtype="0" repeatCount="20000" fill="hold" grpId="1" nodeType="withEffect">
                                  <p:stCondLst>
                                    <p:cond delay="0"/>
                                  </p:stCondLst>
                                  <p:childTnLst>
                                    <p:animClr clrSpc="hsl" dir="cw">
                                      <p:cBhvr override="childStyle">
                                        <p:cTn id="9" dur="1000" fill="hold"/>
                                        <p:tgtEl>
                                          <p:spTgt spid="31"/>
                                        </p:tgtEl>
                                        <p:attrNameLst>
                                          <p:attrName>style.color</p:attrName>
                                        </p:attrNameLst>
                                      </p:cBhvr>
                                      <p:by>
                                        <p:hsl h="0" s="12549" l="25098"/>
                                      </p:by>
                                    </p:animClr>
                                    <p:animClr clrSpc="hsl" dir="cw">
                                      <p:cBhvr>
                                        <p:cTn id="10" dur="1000" fill="hold"/>
                                        <p:tgtEl>
                                          <p:spTgt spid="31"/>
                                        </p:tgtEl>
                                        <p:attrNameLst>
                                          <p:attrName>fillcolor</p:attrName>
                                        </p:attrNameLst>
                                      </p:cBhvr>
                                      <p:by>
                                        <p:hsl h="0" s="12549" l="25098"/>
                                      </p:by>
                                    </p:animClr>
                                    <p:animClr clrSpc="hsl" dir="cw">
                                      <p:cBhvr>
                                        <p:cTn id="11" dur="1000" fill="hold"/>
                                        <p:tgtEl>
                                          <p:spTgt spid="31"/>
                                        </p:tgtEl>
                                        <p:attrNameLst>
                                          <p:attrName>stroke.color</p:attrName>
                                        </p:attrNameLst>
                                      </p:cBhvr>
                                      <p:by>
                                        <p:hsl h="0" s="12549" l="25098"/>
                                      </p:by>
                                    </p:animClr>
                                    <p:set>
                                      <p:cBhvr>
                                        <p:cTn id="12" dur="1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p:cNvSpPr>
            <a:spLocks noGrp="1"/>
          </p:cNvSpPr>
          <p:nvPr>
            <p:ph type="ftr" sz="quarter" idx="11"/>
          </p:nvPr>
        </p:nvSpPr>
        <p:spPr>
          <a:xfrm>
            <a:off x="2082800" y="4237578"/>
            <a:ext cx="1930400" cy="243417"/>
          </a:xfrm>
        </p:spPr>
        <p:txBody>
          <a:bodyPr/>
          <a:lstStyle/>
          <a:p>
            <a:pPr>
              <a:defRPr/>
            </a:pPr>
            <a:endParaRPr lang="en-US">
              <a:solidFill>
                <a:prstClr val="black">
                  <a:tint val="75000"/>
                </a:prstClr>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8118316" cy="6858000"/>
          </a:xfrm>
          <a:prstGeom prst="rect">
            <a:avLst/>
          </a:prstGeom>
        </p:spPr>
      </p:pic>
      <p:sp>
        <p:nvSpPr>
          <p:cNvPr id="8" name="TextBox 7"/>
          <p:cNvSpPr txBox="1"/>
          <p:nvPr/>
        </p:nvSpPr>
        <p:spPr>
          <a:xfrm>
            <a:off x="4916248" y="5794408"/>
            <a:ext cx="2449217" cy="523220"/>
          </a:xfrm>
          <a:prstGeom prst="rect">
            <a:avLst/>
          </a:prstGeom>
          <a:noFill/>
        </p:spPr>
        <p:txBody>
          <a:bodyPr wrap="square" rtlCol="0">
            <a:spAutoFit/>
          </a:bodyPr>
          <a:lstStyle/>
          <a:p>
            <a:r>
              <a:rPr lang="en-US" sz="2800" b="1" smtClean="0"/>
              <a:t>VỊNH BẮC BỘ </a:t>
            </a:r>
            <a:endParaRPr lang="en-US" sz="2800" b="1"/>
          </a:p>
        </p:txBody>
      </p:sp>
      <p:sp>
        <p:nvSpPr>
          <p:cNvPr id="10" name="Freeform 9"/>
          <p:cNvSpPr/>
          <p:nvPr/>
        </p:nvSpPr>
        <p:spPr>
          <a:xfrm>
            <a:off x="1485013" y="4002345"/>
            <a:ext cx="2366551" cy="2829827"/>
          </a:xfrm>
          <a:custGeom>
            <a:avLst/>
            <a:gdLst>
              <a:gd name="connsiteX0" fmla="*/ 2560337 w 2926097"/>
              <a:gd name="connsiteY0" fmla="*/ 2820202 h 2829827"/>
              <a:gd name="connsiteX1" fmla="*/ 2569962 w 2926097"/>
              <a:gd name="connsiteY1" fmla="*/ 2695073 h 2829827"/>
              <a:gd name="connsiteX2" fmla="*/ 2608463 w 2926097"/>
              <a:gd name="connsiteY2" fmla="*/ 2666197 h 2829827"/>
              <a:gd name="connsiteX3" fmla="*/ 2627713 w 2926097"/>
              <a:gd name="connsiteY3" fmla="*/ 2637322 h 2829827"/>
              <a:gd name="connsiteX4" fmla="*/ 2608463 w 2926097"/>
              <a:gd name="connsiteY4" fmla="*/ 2550694 h 2829827"/>
              <a:gd name="connsiteX5" fmla="*/ 2569962 w 2926097"/>
              <a:gd name="connsiteY5" fmla="*/ 2541069 h 2829827"/>
              <a:gd name="connsiteX6" fmla="*/ 2560337 w 2926097"/>
              <a:gd name="connsiteY6" fmla="*/ 2512193 h 2829827"/>
              <a:gd name="connsiteX7" fmla="*/ 2550711 w 2926097"/>
              <a:gd name="connsiteY7" fmla="*/ 2473692 h 2829827"/>
              <a:gd name="connsiteX8" fmla="*/ 2541086 w 2926097"/>
              <a:gd name="connsiteY8" fmla="*/ 2281187 h 2829827"/>
              <a:gd name="connsiteX9" fmla="*/ 2550711 w 2926097"/>
              <a:gd name="connsiteY9" fmla="*/ 2117557 h 2829827"/>
              <a:gd name="connsiteX10" fmla="*/ 2560337 w 2926097"/>
              <a:gd name="connsiteY10" fmla="*/ 2088682 h 2829827"/>
              <a:gd name="connsiteX11" fmla="*/ 2589212 w 2926097"/>
              <a:gd name="connsiteY11" fmla="*/ 2069431 h 2829827"/>
              <a:gd name="connsiteX12" fmla="*/ 2637339 w 2926097"/>
              <a:gd name="connsiteY12" fmla="*/ 2011680 h 2829827"/>
              <a:gd name="connsiteX13" fmla="*/ 2666214 w 2926097"/>
              <a:gd name="connsiteY13" fmla="*/ 1992429 h 2829827"/>
              <a:gd name="connsiteX14" fmla="*/ 2723966 w 2926097"/>
              <a:gd name="connsiteY14" fmla="*/ 1944303 h 2829827"/>
              <a:gd name="connsiteX15" fmla="*/ 2743217 w 2926097"/>
              <a:gd name="connsiteY15" fmla="*/ 1915427 h 2829827"/>
              <a:gd name="connsiteX16" fmla="*/ 2810593 w 2926097"/>
              <a:gd name="connsiteY16" fmla="*/ 1848050 h 2829827"/>
              <a:gd name="connsiteX17" fmla="*/ 2858720 w 2926097"/>
              <a:gd name="connsiteY17" fmla="*/ 1799924 h 2829827"/>
              <a:gd name="connsiteX18" fmla="*/ 2877970 w 2926097"/>
              <a:gd name="connsiteY18" fmla="*/ 1771048 h 2829827"/>
              <a:gd name="connsiteX19" fmla="*/ 2916471 w 2926097"/>
              <a:gd name="connsiteY19" fmla="*/ 1597793 h 2829827"/>
              <a:gd name="connsiteX20" fmla="*/ 2926097 w 2926097"/>
              <a:gd name="connsiteY20" fmla="*/ 1549667 h 2829827"/>
              <a:gd name="connsiteX21" fmla="*/ 2916471 w 2926097"/>
              <a:gd name="connsiteY21" fmla="*/ 1511166 h 2829827"/>
              <a:gd name="connsiteX22" fmla="*/ 2791343 w 2926097"/>
              <a:gd name="connsiteY22" fmla="*/ 1482290 h 2829827"/>
              <a:gd name="connsiteX23" fmla="*/ 2714341 w 2926097"/>
              <a:gd name="connsiteY23" fmla="*/ 1463040 h 2829827"/>
              <a:gd name="connsiteX24" fmla="*/ 2666214 w 2926097"/>
              <a:gd name="connsiteY24" fmla="*/ 1472665 h 2829827"/>
              <a:gd name="connsiteX25" fmla="*/ 2608463 w 2926097"/>
              <a:gd name="connsiteY25" fmla="*/ 1482290 h 2829827"/>
              <a:gd name="connsiteX26" fmla="*/ 2541086 w 2926097"/>
              <a:gd name="connsiteY26" fmla="*/ 1568917 h 2829827"/>
              <a:gd name="connsiteX27" fmla="*/ 2512210 w 2926097"/>
              <a:gd name="connsiteY27" fmla="*/ 1588168 h 2829827"/>
              <a:gd name="connsiteX28" fmla="*/ 2464084 w 2926097"/>
              <a:gd name="connsiteY28" fmla="*/ 1626669 h 2829827"/>
              <a:gd name="connsiteX29" fmla="*/ 2406332 w 2926097"/>
              <a:gd name="connsiteY29" fmla="*/ 1665170 h 2829827"/>
              <a:gd name="connsiteX30" fmla="*/ 2338956 w 2926097"/>
              <a:gd name="connsiteY30" fmla="*/ 1684421 h 2829827"/>
              <a:gd name="connsiteX31" fmla="*/ 2156076 w 2926097"/>
              <a:gd name="connsiteY31" fmla="*/ 1674795 h 2829827"/>
              <a:gd name="connsiteX32" fmla="*/ 2059823 w 2926097"/>
              <a:gd name="connsiteY32" fmla="*/ 1655545 h 2829827"/>
              <a:gd name="connsiteX33" fmla="*/ 1982821 w 2926097"/>
              <a:gd name="connsiteY33" fmla="*/ 1617044 h 2829827"/>
              <a:gd name="connsiteX34" fmla="*/ 1828817 w 2926097"/>
              <a:gd name="connsiteY34" fmla="*/ 1597793 h 2829827"/>
              <a:gd name="connsiteX35" fmla="*/ 1771065 w 2926097"/>
              <a:gd name="connsiteY35" fmla="*/ 1559292 h 2829827"/>
              <a:gd name="connsiteX36" fmla="*/ 1761440 w 2926097"/>
              <a:gd name="connsiteY36" fmla="*/ 1530416 h 2829827"/>
              <a:gd name="connsiteX37" fmla="*/ 1674812 w 2926097"/>
              <a:gd name="connsiteY37" fmla="*/ 1463040 h 2829827"/>
              <a:gd name="connsiteX38" fmla="*/ 1655562 w 2926097"/>
              <a:gd name="connsiteY38" fmla="*/ 1434164 h 2829827"/>
              <a:gd name="connsiteX39" fmla="*/ 1626686 w 2926097"/>
              <a:gd name="connsiteY39" fmla="*/ 1414913 h 2829827"/>
              <a:gd name="connsiteX40" fmla="*/ 1578560 w 2926097"/>
              <a:gd name="connsiteY40" fmla="*/ 1395663 h 2829827"/>
              <a:gd name="connsiteX41" fmla="*/ 1520808 w 2926097"/>
              <a:gd name="connsiteY41" fmla="*/ 1376412 h 2829827"/>
              <a:gd name="connsiteX42" fmla="*/ 1482307 w 2926097"/>
              <a:gd name="connsiteY42" fmla="*/ 1357162 h 2829827"/>
              <a:gd name="connsiteX43" fmla="*/ 1424556 w 2926097"/>
              <a:gd name="connsiteY43" fmla="*/ 1337911 h 2829827"/>
              <a:gd name="connsiteX44" fmla="*/ 1386054 w 2926097"/>
              <a:gd name="connsiteY44" fmla="*/ 1318661 h 2829827"/>
              <a:gd name="connsiteX45" fmla="*/ 1270551 w 2926097"/>
              <a:gd name="connsiteY45" fmla="*/ 1309035 h 2829827"/>
              <a:gd name="connsiteX46" fmla="*/ 1232050 w 2926097"/>
              <a:gd name="connsiteY46" fmla="*/ 1299410 h 2829827"/>
              <a:gd name="connsiteX47" fmla="*/ 1164673 w 2926097"/>
              <a:gd name="connsiteY47" fmla="*/ 1289785 h 2829827"/>
              <a:gd name="connsiteX48" fmla="*/ 1106922 w 2926097"/>
              <a:gd name="connsiteY48" fmla="*/ 1232033 h 2829827"/>
              <a:gd name="connsiteX49" fmla="*/ 1039545 w 2926097"/>
              <a:gd name="connsiteY49" fmla="*/ 1174282 h 2829827"/>
              <a:gd name="connsiteX50" fmla="*/ 981793 w 2926097"/>
              <a:gd name="connsiteY50" fmla="*/ 1116530 h 2829827"/>
              <a:gd name="connsiteX51" fmla="*/ 952918 w 2926097"/>
              <a:gd name="connsiteY51" fmla="*/ 1087654 h 2829827"/>
              <a:gd name="connsiteX52" fmla="*/ 943292 w 2926097"/>
              <a:gd name="connsiteY52" fmla="*/ 1049153 h 2829827"/>
              <a:gd name="connsiteX53" fmla="*/ 924042 w 2926097"/>
              <a:gd name="connsiteY53" fmla="*/ 1010652 h 2829827"/>
              <a:gd name="connsiteX54" fmla="*/ 904791 w 2926097"/>
              <a:gd name="connsiteY54" fmla="*/ 798896 h 2829827"/>
              <a:gd name="connsiteX55" fmla="*/ 943292 w 2926097"/>
              <a:gd name="connsiteY55" fmla="*/ 616016 h 2829827"/>
              <a:gd name="connsiteX56" fmla="*/ 972168 w 2926097"/>
              <a:gd name="connsiteY56" fmla="*/ 596766 h 2829827"/>
              <a:gd name="connsiteX57" fmla="*/ 1010669 w 2926097"/>
              <a:gd name="connsiteY57" fmla="*/ 539014 h 2829827"/>
              <a:gd name="connsiteX58" fmla="*/ 1020294 w 2926097"/>
              <a:gd name="connsiteY58" fmla="*/ 510138 h 2829827"/>
              <a:gd name="connsiteX59" fmla="*/ 1039545 w 2926097"/>
              <a:gd name="connsiteY59" fmla="*/ 471637 h 2829827"/>
              <a:gd name="connsiteX60" fmla="*/ 1049170 w 2926097"/>
              <a:gd name="connsiteY60" fmla="*/ 442762 h 2829827"/>
              <a:gd name="connsiteX61" fmla="*/ 1087671 w 2926097"/>
              <a:gd name="connsiteY61" fmla="*/ 385010 h 2829827"/>
              <a:gd name="connsiteX62" fmla="*/ 1078046 w 2926097"/>
              <a:gd name="connsiteY62" fmla="*/ 298383 h 2829827"/>
              <a:gd name="connsiteX63" fmla="*/ 981793 w 2926097"/>
              <a:gd name="connsiteY63" fmla="*/ 288757 h 2829827"/>
              <a:gd name="connsiteX64" fmla="*/ 924042 w 2926097"/>
              <a:gd name="connsiteY64" fmla="*/ 279132 h 2829827"/>
              <a:gd name="connsiteX65" fmla="*/ 866290 w 2926097"/>
              <a:gd name="connsiteY65" fmla="*/ 259882 h 2829827"/>
              <a:gd name="connsiteX66" fmla="*/ 837414 w 2926097"/>
              <a:gd name="connsiteY66" fmla="*/ 250256 h 2829827"/>
              <a:gd name="connsiteX67" fmla="*/ 760412 w 2926097"/>
              <a:gd name="connsiteY67" fmla="*/ 211755 h 2829827"/>
              <a:gd name="connsiteX68" fmla="*/ 702661 w 2926097"/>
              <a:gd name="connsiteY68" fmla="*/ 202130 h 2829827"/>
              <a:gd name="connsiteX69" fmla="*/ 644909 w 2926097"/>
              <a:gd name="connsiteY69" fmla="*/ 173254 h 2829827"/>
              <a:gd name="connsiteX70" fmla="*/ 548657 w 2926097"/>
              <a:gd name="connsiteY70" fmla="*/ 134753 h 2829827"/>
              <a:gd name="connsiteX71" fmla="*/ 452404 w 2926097"/>
              <a:gd name="connsiteY71" fmla="*/ 77002 h 2829827"/>
              <a:gd name="connsiteX72" fmla="*/ 423528 w 2926097"/>
              <a:gd name="connsiteY72" fmla="*/ 67376 h 2829827"/>
              <a:gd name="connsiteX73" fmla="*/ 298400 w 2926097"/>
              <a:gd name="connsiteY73" fmla="*/ 0 h 2829827"/>
              <a:gd name="connsiteX74" fmla="*/ 317650 w 2926097"/>
              <a:gd name="connsiteY74" fmla="*/ 28875 h 2829827"/>
              <a:gd name="connsiteX75" fmla="*/ 308025 w 2926097"/>
              <a:gd name="connsiteY75" fmla="*/ 211755 h 2829827"/>
              <a:gd name="connsiteX76" fmla="*/ 269524 w 2926097"/>
              <a:gd name="connsiteY76" fmla="*/ 240631 h 2829827"/>
              <a:gd name="connsiteX77" fmla="*/ 240648 w 2926097"/>
              <a:gd name="connsiteY77" fmla="*/ 259882 h 2829827"/>
              <a:gd name="connsiteX78" fmla="*/ 173271 w 2926097"/>
              <a:gd name="connsiteY78" fmla="*/ 288757 h 2829827"/>
              <a:gd name="connsiteX79" fmla="*/ 105894 w 2926097"/>
              <a:gd name="connsiteY79" fmla="*/ 336884 h 2829827"/>
              <a:gd name="connsiteX80" fmla="*/ 28892 w 2926097"/>
              <a:gd name="connsiteY80" fmla="*/ 356134 h 2829827"/>
              <a:gd name="connsiteX81" fmla="*/ 9642 w 2926097"/>
              <a:gd name="connsiteY81" fmla="*/ 394635 h 2829827"/>
              <a:gd name="connsiteX82" fmla="*/ 9642 w 2926097"/>
              <a:gd name="connsiteY82" fmla="*/ 616016 h 2829827"/>
              <a:gd name="connsiteX83" fmla="*/ 28892 w 2926097"/>
              <a:gd name="connsiteY83" fmla="*/ 702644 h 2829827"/>
              <a:gd name="connsiteX84" fmla="*/ 38518 w 2926097"/>
              <a:gd name="connsiteY84" fmla="*/ 789271 h 2829827"/>
              <a:gd name="connsiteX85" fmla="*/ 48143 w 2926097"/>
              <a:gd name="connsiteY85" fmla="*/ 885524 h 2829827"/>
              <a:gd name="connsiteX86" fmla="*/ 57768 w 2926097"/>
              <a:gd name="connsiteY86" fmla="*/ 914400 h 2829827"/>
              <a:gd name="connsiteX87" fmla="*/ 77019 w 2926097"/>
              <a:gd name="connsiteY87" fmla="*/ 1001027 h 2829827"/>
              <a:gd name="connsiteX88" fmla="*/ 96269 w 2926097"/>
              <a:gd name="connsiteY88" fmla="*/ 1029903 h 2829827"/>
              <a:gd name="connsiteX89" fmla="*/ 125145 w 2926097"/>
              <a:gd name="connsiteY89" fmla="*/ 1087654 h 2829827"/>
              <a:gd name="connsiteX90" fmla="*/ 134770 w 2926097"/>
              <a:gd name="connsiteY90" fmla="*/ 1116530 h 2829827"/>
              <a:gd name="connsiteX91" fmla="*/ 163646 w 2926097"/>
              <a:gd name="connsiteY91" fmla="*/ 1155031 h 2829827"/>
              <a:gd name="connsiteX92" fmla="*/ 182897 w 2926097"/>
              <a:gd name="connsiteY92" fmla="*/ 1183907 h 2829827"/>
              <a:gd name="connsiteX93" fmla="*/ 211772 w 2926097"/>
              <a:gd name="connsiteY93" fmla="*/ 1241658 h 2829827"/>
              <a:gd name="connsiteX94" fmla="*/ 250273 w 2926097"/>
              <a:gd name="connsiteY94" fmla="*/ 1309035 h 2829827"/>
              <a:gd name="connsiteX95" fmla="*/ 279149 w 2926097"/>
              <a:gd name="connsiteY95" fmla="*/ 1337911 h 2829827"/>
              <a:gd name="connsiteX96" fmla="*/ 298400 w 2926097"/>
              <a:gd name="connsiteY96" fmla="*/ 1366787 h 2829827"/>
              <a:gd name="connsiteX97" fmla="*/ 356151 w 2926097"/>
              <a:gd name="connsiteY97" fmla="*/ 1405288 h 2829827"/>
              <a:gd name="connsiteX98" fmla="*/ 413903 w 2926097"/>
              <a:gd name="connsiteY98" fmla="*/ 1453414 h 2829827"/>
              <a:gd name="connsiteX99" fmla="*/ 471654 w 2926097"/>
              <a:gd name="connsiteY99" fmla="*/ 1501541 h 2829827"/>
              <a:gd name="connsiteX100" fmla="*/ 490905 w 2926097"/>
              <a:gd name="connsiteY100" fmla="*/ 1530416 h 2829827"/>
              <a:gd name="connsiteX101" fmla="*/ 519781 w 2926097"/>
              <a:gd name="connsiteY101" fmla="*/ 1568917 h 2829827"/>
              <a:gd name="connsiteX102" fmla="*/ 577532 w 2926097"/>
              <a:gd name="connsiteY102" fmla="*/ 1655545 h 2829827"/>
              <a:gd name="connsiteX103" fmla="*/ 606408 w 2926097"/>
              <a:gd name="connsiteY103" fmla="*/ 1674795 h 2829827"/>
              <a:gd name="connsiteX104" fmla="*/ 625659 w 2926097"/>
              <a:gd name="connsiteY104" fmla="*/ 1713296 h 2829827"/>
              <a:gd name="connsiteX105" fmla="*/ 654534 w 2926097"/>
              <a:gd name="connsiteY105" fmla="*/ 1742172 h 2829827"/>
              <a:gd name="connsiteX106" fmla="*/ 673785 w 2926097"/>
              <a:gd name="connsiteY106" fmla="*/ 1771048 h 2829827"/>
              <a:gd name="connsiteX107" fmla="*/ 683410 w 2926097"/>
              <a:gd name="connsiteY107" fmla="*/ 1799924 h 2829827"/>
              <a:gd name="connsiteX108" fmla="*/ 702661 w 2926097"/>
              <a:gd name="connsiteY108" fmla="*/ 1867301 h 2829827"/>
              <a:gd name="connsiteX109" fmla="*/ 721911 w 2926097"/>
              <a:gd name="connsiteY109" fmla="*/ 1896176 h 2829827"/>
              <a:gd name="connsiteX110" fmla="*/ 731537 w 2926097"/>
              <a:gd name="connsiteY110" fmla="*/ 1925052 h 2829827"/>
              <a:gd name="connsiteX111" fmla="*/ 760412 w 2926097"/>
              <a:gd name="connsiteY111" fmla="*/ 1953928 h 2829827"/>
              <a:gd name="connsiteX112" fmla="*/ 789288 w 2926097"/>
              <a:gd name="connsiteY112" fmla="*/ 1992429 h 2829827"/>
              <a:gd name="connsiteX113" fmla="*/ 827789 w 2926097"/>
              <a:gd name="connsiteY113" fmla="*/ 2040555 h 2829827"/>
              <a:gd name="connsiteX114" fmla="*/ 847040 w 2926097"/>
              <a:gd name="connsiteY114" fmla="*/ 2069431 h 2829827"/>
              <a:gd name="connsiteX115" fmla="*/ 875916 w 2926097"/>
              <a:gd name="connsiteY115" fmla="*/ 2088682 h 2829827"/>
              <a:gd name="connsiteX116" fmla="*/ 943292 w 2926097"/>
              <a:gd name="connsiteY116" fmla="*/ 2146433 h 2829827"/>
              <a:gd name="connsiteX117" fmla="*/ 991419 w 2926097"/>
              <a:gd name="connsiteY117" fmla="*/ 2223435 h 2829827"/>
              <a:gd name="connsiteX118" fmla="*/ 1010669 w 2926097"/>
              <a:gd name="connsiteY118" fmla="*/ 2281187 h 2829827"/>
              <a:gd name="connsiteX119" fmla="*/ 1039545 w 2926097"/>
              <a:gd name="connsiteY119" fmla="*/ 2338938 h 2829827"/>
              <a:gd name="connsiteX120" fmla="*/ 1174299 w 2926097"/>
              <a:gd name="connsiteY120" fmla="*/ 2444816 h 2829827"/>
              <a:gd name="connsiteX121" fmla="*/ 1193549 w 2926097"/>
              <a:gd name="connsiteY121" fmla="*/ 2473692 h 2829827"/>
              <a:gd name="connsiteX122" fmla="*/ 1251301 w 2926097"/>
              <a:gd name="connsiteY122" fmla="*/ 2521818 h 2829827"/>
              <a:gd name="connsiteX123" fmla="*/ 1299427 w 2926097"/>
              <a:gd name="connsiteY123" fmla="*/ 2589195 h 2829827"/>
              <a:gd name="connsiteX124" fmla="*/ 1328303 w 2926097"/>
              <a:gd name="connsiteY124" fmla="*/ 2646947 h 2829827"/>
              <a:gd name="connsiteX125" fmla="*/ 1357179 w 2926097"/>
              <a:gd name="connsiteY125" fmla="*/ 2714324 h 2829827"/>
              <a:gd name="connsiteX126" fmla="*/ 1386054 w 2926097"/>
              <a:gd name="connsiteY126" fmla="*/ 2743200 h 2829827"/>
              <a:gd name="connsiteX127" fmla="*/ 1395680 w 2926097"/>
              <a:gd name="connsiteY127" fmla="*/ 2772075 h 2829827"/>
              <a:gd name="connsiteX128" fmla="*/ 1434181 w 2926097"/>
              <a:gd name="connsiteY128" fmla="*/ 2810576 h 2829827"/>
              <a:gd name="connsiteX129" fmla="*/ 1453431 w 2926097"/>
              <a:gd name="connsiteY129" fmla="*/ 2829827 h 282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926097" h="2829827">
                <a:moveTo>
                  <a:pt x="2560337" y="2820202"/>
                </a:moveTo>
                <a:cubicBezTo>
                  <a:pt x="2563545" y="2778492"/>
                  <a:pt x="2557484" y="2735002"/>
                  <a:pt x="2569962" y="2695073"/>
                </a:cubicBezTo>
                <a:cubicBezTo>
                  <a:pt x="2574747" y="2679761"/>
                  <a:pt x="2597119" y="2677541"/>
                  <a:pt x="2608463" y="2666197"/>
                </a:cubicBezTo>
                <a:cubicBezTo>
                  <a:pt x="2616643" y="2658017"/>
                  <a:pt x="2621296" y="2646947"/>
                  <a:pt x="2627713" y="2637322"/>
                </a:cubicBezTo>
                <a:cubicBezTo>
                  <a:pt x="2621296" y="2608446"/>
                  <a:pt x="2623682" y="2576059"/>
                  <a:pt x="2608463" y="2550694"/>
                </a:cubicBezTo>
                <a:cubicBezTo>
                  <a:pt x="2601657" y="2539351"/>
                  <a:pt x="2580292" y="2549333"/>
                  <a:pt x="2569962" y="2541069"/>
                </a:cubicBezTo>
                <a:cubicBezTo>
                  <a:pt x="2562039" y="2534731"/>
                  <a:pt x="2563124" y="2521949"/>
                  <a:pt x="2560337" y="2512193"/>
                </a:cubicBezTo>
                <a:cubicBezTo>
                  <a:pt x="2556703" y="2499473"/>
                  <a:pt x="2553920" y="2486526"/>
                  <a:pt x="2550711" y="2473692"/>
                </a:cubicBezTo>
                <a:cubicBezTo>
                  <a:pt x="2547503" y="2409524"/>
                  <a:pt x="2541086" y="2345435"/>
                  <a:pt x="2541086" y="2281187"/>
                </a:cubicBezTo>
                <a:cubicBezTo>
                  <a:pt x="2541086" y="2226549"/>
                  <a:pt x="2545274" y="2171923"/>
                  <a:pt x="2550711" y="2117557"/>
                </a:cubicBezTo>
                <a:cubicBezTo>
                  <a:pt x="2551721" y="2107462"/>
                  <a:pt x="2553999" y="2096604"/>
                  <a:pt x="2560337" y="2088682"/>
                </a:cubicBezTo>
                <a:cubicBezTo>
                  <a:pt x="2567563" y="2079649"/>
                  <a:pt x="2579587" y="2075848"/>
                  <a:pt x="2589212" y="2069431"/>
                </a:cubicBezTo>
                <a:cubicBezTo>
                  <a:pt x="2608142" y="2041036"/>
                  <a:pt x="2609545" y="2034842"/>
                  <a:pt x="2637339" y="2011680"/>
                </a:cubicBezTo>
                <a:cubicBezTo>
                  <a:pt x="2646226" y="2004274"/>
                  <a:pt x="2657327" y="1999835"/>
                  <a:pt x="2666214" y="1992429"/>
                </a:cubicBezTo>
                <a:cubicBezTo>
                  <a:pt x="2740312" y="1930679"/>
                  <a:pt x="2652285" y="1992089"/>
                  <a:pt x="2723966" y="1944303"/>
                </a:cubicBezTo>
                <a:cubicBezTo>
                  <a:pt x="2730383" y="1934678"/>
                  <a:pt x="2735478" y="1924026"/>
                  <a:pt x="2743217" y="1915427"/>
                </a:cubicBezTo>
                <a:cubicBezTo>
                  <a:pt x="2764464" y="1891819"/>
                  <a:pt x="2792975" y="1874477"/>
                  <a:pt x="2810593" y="1848050"/>
                </a:cubicBezTo>
                <a:cubicBezTo>
                  <a:pt x="2836261" y="1809549"/>
                  <a:pt x="2820219" y="1825591"/>
                  <a:pt x="2858720" y="1799924"/>
                </a:cubicBezTo>
                <a:cubicBezTo>
                  <a:pt x="2865137" y="1790299"/>
                  <a:pt x="2873272" y="1781619"/>
                  <a:pt x="2877970" y="1771048"/>
                </a:cubicBezTo>
                <a:cubicBezTo>
                  <a:pt x="2905220" y="1709735"/>
                  <a:pt x="2902241" y="1668936"/>
                  <a:pt x="2916471" y="1597793"/>
                </a:cubicBezTo>
                <a:lnTo>
                  <a:pt x="2926097" y="1549667"/>
                </a:lnTo>
                <a:cubicBezTo>
                  <a:pt x="2922888" y="1536833"/>
                  <a:pt x="2928303" y="1517082"/>
                  <a:pt x="2916471" y="1511166"/>
                </a:cubicBezTo>
                <a:cubicBezTo>
                  <a:pt x="2878185" y="1492023"/>
                  <a:pt x="2833129" y="1491576"/>
                  <a:pt x="2791343" y="1482290"/>
                </a:cubicBezTo>
                <a:cubicBezTo>
                  <a:pt x="2721649" y="1466802"/>
                  <a:pt x="2765943" y="1480240"/>
                  <a:pt x="2714341" y="1463040"/>
                </a:cubicBezTo>
                <a:lnTo>
                  <a:pt x="2666214" y="1472665"/>
                </a:lnTo>
                <a:cubicBezTo>
                  <a:pt x="2647013" y="1476156"/>
                  <a:pt x="2626297" y="1474364"/>
                  <a:pt x="2608463" y="1482290"/>
                </a:cubicBezTo>
                <a:cubicBezTo>
                  <a:pt x="2574713" y="1497290"/>
                  <a:pt x="2567616" y="1551230"/>
                  <a:pt x="2541086" y="1568917"/>
                </a:cubicBezTo>
                <a:lnTo>
                  <a:pt x="2512210" y="1588168"/>
                </a:lnTo>
                <a:cubicBezTo>
                  <a:pt x="2476642" y="1641522"/>
                  <a:pt x="2513311" y="1599321"/>
                  <a:pt x="2464084" y="1626669"/>
                </a:cubicBezTo>
                <a:cubicBezTo>
                  <a:pt x="2443859" y="1637905"/>
                  <a:pt x="2428281" y="1657854"/>
                  <a:pt x="2406332" y="1665170"/>
                </a:cubicBezTo>
                <a:cubicBezTo>
                  <a:pt x="2364907" y="1678978"/>
                  <a:pt x="2387300" y="1672334"/>
                  <a:pt x="2338956" y="1684421"/>
                </a:cubicBezTo>
                <a:cubicBezTo>
                  <a:pt x="2277996" y="1681212"/>
                  <a:pt x="2216926" y="1679663"/>
                  <a:pt x="2156076" y="1674795"/>
                </a:cubicBezTo>
                <a:cubicBezTo>
                  <a:pt x="2121368" y="1672018"/>
                  <a:pt x="2092793" y="1663787"/>
                  <a:pt x="2059823" y="1655545"/>
                </a:cubicBezTo>
                <a:cubicBezTo>
                  <a:pt x="2034156" y="1642711"/>
                  <a:pt x="2011127" y="1621762"/>
                  <a:pt x="1982821" y="1617044"/>
                </a:cubicBezTo>
                <a:cubicBezTo>
                  <a:pt x="1893264" y="1602117"/>
                  <a:pt x="1944488" y="1609360"/>
                  <a:pt x="1828817" y="1597793"/>
                </a:cubicBezTo>
                <a:cubicBezTo>
                  <a:pt x="1798543" y="1587702"/>
                  <a:pt x="1791665" y="1590192"/>
                  <a:pt x="1771065" y="1559292"/>
                </a:cubicBezTo>
                <a:cubicBezTo>
                  <a:pt x="1765437" y="1550850"/>
                  <a:pt x="1767669" y="1538425"/>
                  <a:pt x="1761440" y="1530416"/>
                </a:cubicBezTo>
                <a:cubicBezTo>
                  <a:pt x="1715992" y="1471983"/>
                  <a:pt x="1722256" y="1478854"/>
                  <a:pt x="1674812" y="1463040"/>
                </a:cubicBezTo>
                <a:cubicBezTo>
                  <a:pt x="1668395" y="1453415"/>
                  <a:pt x="1663742" y="1442344"/>
                  <a:pt x="1655562" y="1434164"/>
                </a:cubicBezTo>
                <a:cubicBezTo>
                  <a:pt x="1647382" y="1425984"/>
                  <a:pt x="1637033" y="1420086"/>
                  <a:pt x="1626686" y="1414913"/>
                </a:cubicBezTo>
                <a:cubicBezTo>
                  <a:pt x="1611232" y="1407186"/>
                  <a:pt x="1594797" y="1401568"/>
                  <a:pt x="1578560" y="1395663"/>
                </a:cubicBezTo>
                <a:cubicBezTo>
                  <a:pt x="1559490" y="1388728"/>
                  <a:pt x="1538958" y="1385487"/>
                  <a:pt x="1520808" y="1376412"/>
                </a:cubicBezTo>
                <a:cubicBezTo>
                  <a:pt x="1507974" y="1369995"/>
                  <a:pt x="1495629" y="1362491"/>
                  <a:pt x="1482307" y="1357162"/>
                </a:cubicBezTo>
                <a:cubicBezTo>
                  <a:pt x="1463467" y="1349626"/>
                  <a:pt x="1442706" y="1346985"/>
                  <a:pt x="1424556" y="1337911"/>
                </a:cubicBezTo>
                <a:cubicBezTo>
                  <a:pt x="1411722" y="1331494"/>
                  <a:pt x="1400157" y="1321305"/>
                  <a:pt x="1386054" y="1318661"/>
                </a:cubicBezTo>
                <a:cubicBezTo>
                  <a:pt x="1348081" y="1311541"/>
                  <a:pt x="1309052" y="1312244"/>
                  <a:pt x="1270551" y="1309035"/>
                </a:cubicBezTo>
                <a:cubicBezTo>
                  <a:pt x="1257717" y="1305827"/>
                  <a:pt x="1245065" y="1301776"/>
                  <a:pt x="1232050" y="1299410"/>
                </a:cubicBezTo>
                <a:cubicBezTo>
                  <a:pt x="1209729" y="1295352"/>
                  <a:pt x="1184648" y="1300541"/>
                  <a:pt x="1164673" y="1289785"/>
                </a:cubicBezTo>
                <a:cubicBezTo>
                  <a:pt x="1140703" y="1276878"/>
                  <a:pt x="1126172" y="1251284"/>
                  <a:pt x="1106922" y="1232033"/>
                </a:cubicBezTo>
                <a:cubicBezTo>
                  <a:pt x="1003848" y="1128958"/>
                  <a:pt x="1163009" y="1285399"/>
                  <a:pt x="1039545" y="1174282"/>
                </a:cubicBezTo>
                <a:cubicBezTo>
                  <a:pt x="1019309" y="1156070"/>
                  <a:pt x="1001044" y="1135781"/>
                  <a:pt x="981793" y="1116530"/>
                </a:cubicBezTo>
                <a:lnTo>
                  <a:pt x="952918" y="1087654"/>
                </a:lnTo>
                <a:cubicBezTo>
                  <a:pt x="949709" y="1074820"/>
                  <a:pt x="947937" y="1061539"/>
                  <a:pt x="943292" y="1049153"/>
                </a:cubicBezTo>
                <a:cubicBezTo>
                  <a:pt x="938254" y="1035718"/>
                  <a:pt x="926224" y="1024834"/>
                  <a:pt x="924042" y="1010652"/>
                </a:cubicBezTo>
                <a:cubicBezTo>
                  <a:pt x="913265" y="940600"/>
                  <a:pt x="904791" y="798896"/>
                  <a:pt x="904791" y="798896"/>
                </a:cubicBezTo>
                <a:cubicBezTo>
                  <a:pt x="912556" y="674662"/>
                  <a:pt x="878765" y="669789"/>
                  <a:pt x="943292" y="616016"/>
                </a:cubicBezTo>
                <a:cubicBezTo>
                  <a:pt x="952179" y="608610"/>
                  <a:pt x="962543" y="603183"/>
                  <a:pt x="972168" y="596766"/>
                </a:cubicBezTo>
                <a:cubicBezTo>
                  <a:pt x="995054" y="528106"/>
                  <a:pt x="962602" y="611115"/>
                  <a:pt x="1010669" y="539014"/>
                </a:cubicBezTo>
                <a:cubicBezTo>
                  <a:pt x="1016297" y="530572"/>
                  <a:pt x="1016297" y="519464"/>
                  <a:pt x="1020294" y="510138"/>
                </a:cubicBezTo>
                <a:cubicBezTo>
                  <a:pt x="1025946" y="496950"/>
                  <a:pt x="1033893" y="484825"/>
                  <a:pt x="1039545" y="471637"/>
                </a:cubicBezTo>
                <a:cubicBezTo>
                  <a:pt x="1043542" y="462312"/>
                  <a:pt x="1044243" y="451631"/>
                  <a:pt x="1049170" y="442762"/>
                </a:cubicBezTo>
                <a:cubicBezTo>
                  <a:pt x="1060406" y="422537"/>
                  <a:pt x="1087671" y="385010"/>
                  <a:pt x="1087671" y="385010"/>
                </a:cubicBezTo>
                <a:cubicBezTo>
                  <a:pt x="1089852" y="371928"/>
                  <a:pt x="1113664" y="310255"/>
                  <a:pt x="1078046" y="298383"/>
                </a:cubicBezTo>
                <a:cubicBezTo>
                  <a:pt x="1047456" y="288187"/>
                  <a:pt x="1013788" y="292757"/>
                  <a:pt x="981793" y="288757"/>
                </a:cubicBezTo>
                <a:cubicBezTo>
                  <a:pt x="962428" y="286336"/>
                  <a:pt x="942975" y="283865"/>
                  <a:pt x="924042" y="279132"/>
                </a:cubicBezTo>
                <a:cubicBezTo>
                  <a:pt x="904356" y="274211"/>
                  <a:pt x="885541" y="266299"/>
                  <a:pt x="866290" y="259882"/>
                </a:cubicBezTo>
                <a:cubicBezTo>
                  <a:pt x="856665" y="256674"/>
                  <a:pt x="846489" y="254793"/>
                  <a:pt x="837414" y="250256"/>
                </a:cubicBezTo>
                <a:cubicBezTo>
                  <a:pt x="811747" y="237422"/>
                  <a:pt x="788719" y="216473"/>
                  <a:pt x="760412" y="211755"/>
                </a:cubicBezTo>
                <a:lnTo>
                  <a:pt x="702661" y="202130"/>
                </a:lnTo>
                <a:cubicBezTo>
                  <a:pt x="619907" y="146963"/>
                  <a:pt x="724610" y="213104"/>
                  <a:pt x="644909" y="173254"/>
                </a:cubicBezTo>
                <a:cubicBezTo>
                  <a:pt x="559027" y="130313"/>
                  <a:pt x="703018" y="178858"/>
                  <a:pt x="548657" y="134753"/>
                </a:cubicBezTo>
                <a:cubicBezTo>
                  <a:pt x="516573" y="115503"/>
                  <a:pt x="487900" y="88835"/>
                  <a:pt x="452404" y="77002"/>
                </a:cubicBezTo>
                <a:cubicBezTo>
                  <a:pt x="442779" y="73793"/>
                  <a:pt x="432397" y="72303"/>
                  <a:pt x="423528" y="67376"/>
                </a:cubicBezTo>
                <a:cubicBezTo>
                  <a:pt x="277140" y="-13952"/>
                  <a:pt x="459182" y="68905"/>
                  <a:pt x="298400" y="0"/>
                </a:cubicBezTo>
                <a:cubicBezTo>
                  <a:pt x="304817" y="9625"/>
                  <a:pt x="313093" y="18243"/>
                  <a:pt x="317650" y="28875"/>
                </a:cubicBezTo>
                <a:cubicBezTo>
                  <a:pt x="340912" y="83153"/>
                  <a:pt x="322198" y="169235"/>
                  <a:pt x="308025" y="211755"/>
                </a:cubicBezTo>
                <a:cubicBezTo>
                  <a:pt x="302952" y="226974"/>
                  <a:pt x="282578" y="231307"/>
                  <a:pt x="269524" y="240631"/>
                </a:cubicBezTo>
                <a:cubicBezTo>
                  <a:pt x="260111" y="247355"/>
                  <a:pt x="250995" y="254709"/>
                  <a:pt x="240648" y="259882"/>
                </a:cubicBezTo>
                <a:cubicBezTo>
                  <a:pt x="175149" y="292632"/>
                  <a:pt x="253389" y="238683"/>
                  <a:pt x="173271" y="288757"/>
                </a:cubicBezTo>
                <a:cubicBezTo>
                  <a:pt x="170565" y="290448"/>
                  <a:pt x="115632" y="333343"/>
                  <a:pt x="105894" y="336884"/>
                </a:cubicBezTo>
                <a:cubicBezTo>
                  <a:pt x="81030" y="345926"/>
                  <a:pt x="28892" y="356134"/>
                  <a:pt x="28892" y="356134"/>
                </a:cubicBezTo>
                <a:cubicBezTo>
                  <a:pt x="22475" y="368968"/>
                  <a:pt x="12868" y="380654"/>
                  <a:pt x="9642" y="394635"/>
                </a:cubicBezTo>
                <a:cubicBezTo>
                  <a:pt x="-7603" y="469366"/>
                  <a:pt x="2050" y="540095"/>
                  <a:pt x="9642" y="616016"/>
                </a:cubicBezTo>
                <a:cubicBezTo>
                  <a:pt x="14482" y="664416"/>
                  <a:pt x="16450" y="665318"/>
                  <a:pt x="28892" y="702644"/>
                </a:cubicBezTo>
                <a:cubicBezTo>
                  <a:pt x="32101" y="731520"/>
                  <a:pt x="35476" y="760377"/>
                  <a:pt x="38518" y="789271"/>
                </a:cubicBezTo>
                <a:cubicBezTo>
                  <a:pt x="41894" y="821338"/>
                  <a:pt x="43240" y="853655"/>
                  <a:pt x="48143" y="885524"/>
                </a:cubicBezTo>
                <a:cubicBezTo>
                  <a:pt x="49686" y="895552"/>
                  <a:pt x="55307" y="904557"/>
                  <a:pt x="57768" y="914400"/>
                </a:cubicBezTo>
                <a:cubicBezTo>
                  <a:pt x="60511" y="925372"/>
                  <a:pt x="71088" y="987187"/>
                  <a:pt x="77019" y="1001027"/>
                </a:cubicBezTo>
                <a:cubicBezTo>
                  <a:pt x="81576" y="1011660"/>
                  <a:pt x="91096" y="1019556"/>
                  <a:pt x="96269" y="1029903"/>
                </a:cubicBezTo>
                <a:cubicBezTo>
                  <a:pt x="136114" y="1109595"/>
                  <a:pt x="69979" y="1004907"/>
                  <a:pt x="125145" y="1087654"/>
                </a:cubicBezTo>
                <a:cubicBezTo>
                  <a:pt x="128353" y="1097279"/>
                  <a:pt x="129736" y="1107721"/>
                  <a:pt x="134770" y="1116530"/>
                </a:cubicBezTo>
                <a:cubicBezTo>
                  <a:pt x="142729" y="1130458"/>
                  <a:pt x="154322" y="1141977"/>
                  <a:pt x="163646" y="1155031"/>
                </a:cubicBezTo>
                <a:cubicBezTo>
                  <a:pt x="170370" y="1164444"/>
                  <a:pt x="176480" y="1174282"/>
                  <a:pt x="182897" y="1183907"/>
                </a:cubicBezTo>
                <a:cubicBezTo>
                  <a:pt x="200544" y="1236849"/>
                  <a:pt x="181919" y="1189415"/>
                  <a:pt x="211772" y="1241658"/>
                </a:cubicBezTo>
                <a:cubicBezTo>
                  <a:pt x="228888" y="1271612"/>
                  <a:pt x="228955" y="1283454"/>
                  <a:pt x="250273" y="1309035"/>
                </a:cubicBezTo>
                <a:cubicBezTo>
                  <a:pt x="258987" y="1319492"/>
                  <a:pt x="270435" y="1327454"/>
                  <a:pt x="279149" y="1337911"/>
                </a:cubicBezTo>
                <a:cubicBezTo>
                  <a:pt x="286555" y="1346798"/>
                  <a:pt x="289694" y="1359169"/>
                  <a:pt x="298400" y="1366787"/>
                </a:cubicBezTo>
                <a:cubicBezTo>
                  <a:pt x="315812" y="1382022"/>
                  <a:pt x="336901" y="1392454"/>
                  <a:pt x="356151" y="1405288"/>
                </a:cubicBezTo>
                <a:cubicBezTo>
                  <a:pt x="427846" y="1453084"/>
                  <a:pt x="339789" y="1391652"/>
                  <a:pt x="413903" y="1453414"/>
                </a:cubicBezTo>
                <a:cubicBezTo>
                  <a:pt x="455204" y="1487832"/>
                  <a:pt x="433306" y="1455523"/>
                  <a:pt x="471654" y="1501541"/>
                </a:cubicBezTo>
                <a:cubicBezTo>
                  <a:pt x="479060" y="1510428"/>
                  <a:pt x="484181" y="1521003"/>
                  <a:pt x="490905" y="1530416"/>
                </a:cubicBezTo>
                <a:cubicBezTo>
                  <a:pt x="500229" y="1543470"/>
                  <a:pt x="511279" y="1555313"/>
                  <a:pt x="519781" y="1568917"/>
                </a:cubicBezTo>
                <a:cubicBezTo>
                  <a:pt x="553365" y="1622652"/>
                  <a:pt x="522699" y="1600712"/>
                  <a:pt x="577532" y="1655545"/>
                </a:cubicBezTo>
                <a:cubicBezTo>
                  <a:pt x="585712" y="1663725"/>
                  <a:pt x="596783" y="1668378"/>
                  <a:pt x="606408" y="1674795"/>
                </a:cubicBezTo>
                <a:cubicBezTo>
                  <a:pt x="612825" y="1687629"/>
                  <a:pt x="617319" y="1701620"/>
                  <a:pt x="625659" y="1713296"/>
                </a:cubicBezTo>
                <a:cubicBezTo>
                  <a:pt x="633571" y="1724373"/>
                  <a:pt x="645820" y="1731715"/>
                  <a:pt x="654534" y="1742172"/>
                </a:cubicBezTo>
                <a:cubicBezTo>
                  <a:pt x="661940" y="1751059"/>
                  <a:pt x="667368" y="1761423"/>
                  <a:pt x="673785" y="1771048"/>
                </a:cubicBezTo>
                <a:cubicBezTo>
                  <a:pt x="676993" y="1780673"/>
                  <a:pt x="680623" y="1790168"/>
                  <a:pt x="683410" y="1799924"/>
                </a:cubicBezTo>
                <a:cubicBezTo>
                  <a:pt x="687520" y="1814309"/>
                  <a:pt x="694971" y="1851920"/>
                  <a:pt x="702661" y="1867301"/>
                </a:cubicBezTo>
                <a:cubicBezTo>
                  <a:pt x="707834" y="1877648"/>
                  <a:pt x="716738" y="1885829"/>
                  <a:pt x="721911" y="1896176"/>
                </a:cubicBezTo>
                <a:cubicBezTo>
                  <a:pt x="726449" y="1905251"/>
                  <a:pt x="725909" y="1916610"/>
                  <a:pt x="731537" y="1925052"/>
                </a:cubicBezTo>
                <a:cubicBezTo>
                  <a:pt x="739088" y="1936378"/>
                  <a:pt x="751553" y="1943593"/>
                  <a:pt x="760412" y="1953928"/>
                </a:cubicBezTo>
                <a:cubicBezTo>
                  <a:pt x="770852" y="1966108"/>
                  <a:pt x="779663" y="1979595"/>
                  <a:pt x="789288" y="1992429"/>
                </a:cubicBezTo>
                <a:cubicBezTo>
                  <a:pt x="808026" y="2048644"/>
                  <a:pt x="784252" y="1997019"/>
                  <a:pt x="827789" y="2040555"/>
                </a:cubicBezTo>
                <a:cubicBezTo>
                  <a:pt x="835969" y="2048735"/>
                  <a:pt x="838860" y="2061251"/>
                  <a:pt x="847040" y="2069431"/>
                </a:cubicBezTo>
                <a:cubicBezTo>
                  <a:pt x="855220" y="2077611"/>
                  <a:pt x="867133" y="2081153"/>
                  <a:pt x="875916" y="2088682"/>
                </a:cubicBezTo>
                <a:cubicBezTo>
                  <a:pt x="957605" y="2158702"/>
                  <a:pt x="877002" y="2102240"/>
                  <a:pt x="943292" y="2146433"/>
                </a:cubicBezTo>
                <a:cubicBezTo>
                  <a:pt x="956512" y="2166262"/>
                  <a:pt x="983127" y="2205192"/>
                  <a:pt x="991419" y="2223435"/>
                </a:cubicBezTo>
                <a:cubicBezTo>
                  <a:pt x="999816" y="2241908"/>
                  <a:pt x="1004252" y="2261936"/>
                  <a:pt x="1010669" y="2281187"/>
                </a:cubicBezTo>
                <a:cubicBezTo>
                  <a:pt x="1017719" y="2302336"/>
                  <a:pt x="1021773" y="2322943"/>
                  <a:pt x="1039545" y="2338938"/>
                </a:cubicBezTo>
                <a:cubicBezTo>
                  <a:pt x="1106306" y="2399023"/>
                  <a:pt x="1115554" y="2386071"/>
                  <a:pt x="1174299" y="2444816"/>
                </a:cubicBezTo>
                <a:cubicBezTo>
                  <a:pt x="1182479" y="2452996"/>
                  <a:pt x="1186143" y="2464805"/>
                  <a:pt x="1193549" y="2473692"/>
                </a:cubicBezTo>
                <a:cubicBezTo>
                  <a:pt x="1216709" y="2501484"/>
                  <a:pt x="1222908" y="2502890"/>
                  <a:pt x="1251301" y="2521818"/>
                </a:cubicBezTo>
                <a:cubicBezTo>
                  <a:pt x="1262021" y="2536112"/>
                  <a:pt x="1289375" y="2571101"/>
                  <a:pt x="1299427" y="2589195"/>
                </a:cubicBezTo>
                <a:cubicBezTo>
                  <a:pt x="1309879" y="2608009"/>
                  <a:pt x="1319562" y="2627279"/>
                  <a:pt x="1328303" y="2646947"/>
                </a:cubicBezTo>
                <a:cubicBezTo>
                  <a:pt x="1343090" y="2680219"/>
                  <a:pt x="1332506" y="2679782"/>
                  <a:pt x="1357179" y="2714324"/>
                </a:cubicBezTo>
                <a:cubicBezTo>
                  <a:pt x="1365091" y="2725401"/>
                  <a:pt x="1376429" y="2733575"/>
                  <a:pt x="1386054" y="2743200"/>
                </a:cubicBezTo>
                <a:cubicBezTo>
                  <a:pt x="1389263" y="2752825"/>
                  <a:pt x="1389783" y="2763819"/>
                  <a:pt x="1395680" y="2772075"/>
                </a:cubicBezTo>
                <a:cubicBezTo>
                  <a:pt x="1406229" y="2786844"/>
                  <a:pt x="1421347" y="2797742"/>
                  <a:pt x="1434181" y="2810576"/>
                </a:cubicBezTo>
                <a:lnTo>
                  <a:pt x="1453431" y="2829827"/>
                </a:ln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177143" y="3225327"/>
            <a:ext cx="2090039" cy="2539213"/>
          </a:xfrm>
          <a:custGeom>
            <a:avLst/>
            <a:gdLst>
              <a:gd name="connsiteX0" fmla="*/ 683393 w 2465650"/>
              <a:gd name="connsiteY0" fmla="*/ 144378 h 2406315"/>
              <a:gd name="connsiteX1" fmla="*/ 712269 w 2465650"/>
              <a:gd name="connsiteY1" fmla="*/ 173254 h 2406315"/>
              <a:gd name="connsiteX2" fmla="*/ 731520 w 2465650"/>
              <a:gd name="connsiteY2" fmla="*/ 115503 h 2406315"/>
              <a:gd name="connsiteX3" fmla="*/ 798896 w 2465650"/>
              <a:gd name="connsiteY3" fmla="*/ 77002 h 2406315"/>
              <a:gd name="connsiteX4" fmla="*/ 827772 w 2465650"/>
              <a:gd name="connsiteY4" fmla="*/ 57751 h 2406315"/>
              <a:gd name="connsiteX5" fmla="*/ 856648 w 2465650"/>
              <a:gd name="connsiteY5" fmla="*/ 48126 h 2406315"/>
              <a:gd name="connsiteX6" fmla="*/ 952901 w 2465650"/>
              <a:gd name="connsiteY6" fmla="*/ 9625 h 2406315"/>
              <a:gd name="connsiteX7" fmla="*/ 981776 w 2465650"/>
              <a:gd name="connsiteY7" fmla="*/ 0 h 2406315"/>
              <a:gd name="connsiteX8" fmla="*/ 1299410 w 2465650"/>
              <a:gd name="connsiteY8" fmla="*/ 9625 h 2406315"/>
              <a:gd name="connsiteX9" fmla="*/ 1366787 w 2465650"/>
              <a:gd name="connsiteY9" fmla="*/ 28875 h 2406315"/>
              <a:gd name="connsiteX10" fmla="*/ 1443789 w 2465650"/>
              <a:gd name="connsiteY10" fmla="*/ 57751 h 2406315"/>
              <a:gd name="connsiteX11" fmla="*/ 1491915 w 2465650"/>
              <a:gd name="connsiteY11" fmla="*/ 144378 h 2406315"/>
              <a:gd name="connsiteX12" fmla="*/ 1501541 w 2465650"/>
              <a:gd name="connsiteY12" fmla="*/ 192505 h 2406315"/>
              <a:gd name="connsiteX13" fmla="*/ 1511166 w 2465650"/>
              <a:gd name="connsiteY13" fmla="*/ 336884 h 2406315"/>
              <a:gd name="connsiteX14" fmla="*/ 1530416 w 2465650"/>
              <a:gd name="connsiteY14" fmla="*/ 365760 h 2406315"/>
              <a:gd name="connsiteX15" fmla="*/ 1578543 w 2465650"/>
              <a:gd name="connsiteY15" fmla="*/ 433136 h 2406315"/>
              <a:gd name="connsiteX16" fmla="*/ 1645920 w 2465650"/>
              <a:gd name="connsiteY16" fmla="*/ 519764 h 2406315"/>
              <a:gd name="connsiteX17" fmla="*/ 1674795 w 2465650"/>
              <a:gd name="connsiteY17" fmla="*/ 548640 h 2406315"/>
              <a:gd name="connsiteX18" fmla="*/ 1732547 w 2465650"/>
              <a:gd name="connsiteY18" fmla="*/ 587141 h 2406315"/>
              <a:gd name="connsiteX19" fmla="*/ 1761423 w 2465650"/>
              <a:gd name="connsiteY19" fmla="*/ 606391 h 2406315"/>
              <a:gd name="connsiteX20" fmla="*/ 1809549 w 2465650"/>
              <a:gd name="connsiteY20" fmla="*/ 673768 h 2406315"/>
              <a:gd name="connsiteX21" fmla="*/ 1876926 w 2465650"/>
              <a:gd name="connsiteY21" fmla="*/ 760395 h 2406315"/>
              <a:gd name="connsiteX22" fmla="*/ 1915427 w 2465650"/>
              <a:gd name="connsiteY22" fmla="*/ 837397 h 2406315"/>
              <a:gd name="connsiteX23" fmla="*/ 1973178 w 2465650"/>
              <a:gd name="connsiteY23" fmla="*/ 895149 h 2406315"/>
              <a:gd name="connsiteX24" fmla="*/ 2021305 w 2465650"/>
              <a:gd name="connsiteY24" fmla="*/ 962526 h 2406315"/>
              <a:gd name="connsiteX25" fmla="*/ 2040555 w 2465650"/>
              <a:gd name="connsiteY25" fmla="*/ 991402 h 2406315"/>
              <a:gd name="connsiteX26" fmla="*/ 2069431 w 2465650"/>
              <a:gd name="connsiteY26" fmla="*/ 1029903 h 2406315"/>
              <a:gd name="connsiteX27" fmla="*/ 2098307 w 2465650"/>
              <a:gd name="connsiteY27" fmla="*/ 1106905 h 2406315"/>
              <a:gd name="connsiteX28" fmla="*/ 2156058 w 2465650"/>
              <a:gd name="connsiteY28" fmla="*/ 1203157 h 2406315"/>
              <a:gd name="connsiteX29" fmla="*/ 2204185 w 2465650"/>
              <a:gd name="connsiteY29" fmla="*/ 1251284 h 2406315"/>
              <a:gd name="connsiteX30" fmla="*/ 2271562 w 2465650"/>
              <a:gd name="connsiteY30" fmla="*/ 1309035 h 2406315"/>
              <a:gd name="connsiteX31" fmla="*/ 2290812 w 2465650"/>
              <a:gd name="connsiteY31" fmla="*/ 1337911 h 2406315"/>
              <a:gd name="connsiteX32" fmla="*/ 2358189 w 2465650"/>
              <a:gd name="connsiteY32" fmla="*/ 1386037 h 2406315"/>
              <a:gd name="connsiteX33" fmla="*/ 2387065 w 2465650"/>
              <a:gd name="connsiteY33" fmla="*/ 1395663 h 2406315"/>
              <a:gd name="connsiteX34" fmla="*/ 2415941 w 2465650"/>
              <a:gd name="connsiteY34" fmla="*/ 1424538 h 2406315"/>
              <a:gd name="connsiteX35" fmla="*/ 2454442 w 2465650"/>
              <a:gd name="connsiteY35" fmla="*/ 1482290 h 2406315"/>
              <a:gd name="connsiteX36" fmla="*/ 2464067 w 2465650"/>
              <a:gd name="connsiteY36" fmla="*/ 1520791 h 2406315"/>
              <a:gd name="connsiteX37" fmla="*/ 2425566 w 2465650"/>
              <a:gd name="connsiteY37" fmla="*/ 1540042 h 2406315"/>
              <a:gd name="connsiteX38" fmla="*/ 2367814 w 2465650"/>
              <a:gd name="connsiteY38" fmla="*/ 1559292 h 2406315"/>
              <a:gd name="connsiteX39" fmla="*/ 2310063 w 2465650"/>
              <a:gd name="connsiteY39" fmla="*/ 1617044 h 2406315"/>
              <a:gd name="connsiteX40" fmla="*/ 2300437 w 2465650"/>
              <a:gd name="connsiteY40" fmla="*/ 1645920 h 2406315"/>
              <a:gd name="connsiteX41" fmla="*/ 2261936 w 2465650"/>
              <a:gd name="connsiteY41" fmla="*/ 1713296 h 2406315"/>
              <a:gd name="connsiteX42" fmla="*/ 2242686 w 2465650"/>
              <a:gd name="connsiteY42" fmla="*/ 1780673 h 2406315"/>
              <a:gd name="connsiteX43" fmla="*/ 2233061 w 2465650"/>
              <a:gd name="connsiteY43" fmla="*/ 2021305 h 2406315"/>
              <a:gd name="connsiteX44" fmla="*/ 2204185 w 2465650"/>
              <a:gd name="connsiteY44" fmla="*/ 2088682 h 2406315"/>
              <a:gd name="connsiteX45" fmla="*/ 2175309 w 2465650"/>
              <a:gd name="connsiteY45" fmla="*/ 2156058 h 2406315"/>
              <a:gd name="connsiteX46" fmla="*/ 2146433 w 2465650"/>
              <a:gd name="connsiteY46" fmla="*/ 2184934 h 2406315"/>
              <a:gd name="connsiteX47" fmla="*/ 2127183 w 2465650"/>
              <a:gd name="connsiteY47" fmla="*/ 2213810 h 2406315"/>
              <a:gd name="connsiteX48" fmla="*/ 2069431 w 2465650"/>
              <a:gd name="connsiteY48" fmla="*/ 2261936 h 2406315"/>
              <a:gd name="connsiteX49" fmla="*/ 2021305 w 2465650"/>
              <a:gd name="connsiteY49" fmla="*/ 2271562 h 2406315"/>
              <a:gd name="connsiteX50" fmla="*/ 1963553 w 2465650"/>
              <a:gd name="connsiteY50" fmla="*/ 2252311 h 2406315"/>
              <a:gd name="connsiteX51" fmla="*/ 1934677 w 2465650"/>
              <a:gd name="connsiteY51" fmla="*/ 2223435 h 2406315"/>
              <a:gd name="connsiteX52" fmla="*/ 1876926 w 2465650"/>
              <a:gd name="connsiteY52" fmla="*/ 2204185 h 2406315"/>
              <a:gd name="connsiteX53" fmla="*/ 1848050 w 2465650"/>
              <a:gd name="connsiteY53" fmla="*/ 2194560 h 2406315"/>
              <a:gd name="connsiteX54" fmla="*/ 1751797 w 2465650"/>
              <a:gd name="connsiteY54" fmla="*/ 2204185 h 2406315"/>
              <a:gd name="connsiteX55" fmla="*/ 1722922 w 2465650"/>
              <a:gd name="connsiteY55" fmla="*/ 2242686 h 2406315"/>
              <a:gd name="connsiteX56" fmla="*/ 1694046 w 2465650"/>
              <a:gd name="connsiteY56" fmla="*/ 2271562 h 2406315"/>
              <a:gd name="connsiteX57" fmla="*/ 1645920 w 2465650"/>
              <a:gd name="connsiteY57" fmla="*/ 2319688 h 2406315"/>
              <a:gd name="connsiteX58" fmla="*/ 1607418 w 2465650"/>
              <a:gd name="connsiteY58" fmla="*/ 2329313 h 2406315"/>
              <a:gd name="connsiteX59" fmla="*/ 1578543 w 2465650"/>
              <a:gd name="connsiteY59" fmla="*/ 2348564 h 2406315"/>
              <a:gd name="connsiteX60" fmla="*/ 1549667 w 2465650"/>
              <a:gd name="connsiteY60" fmla="*/ 2377440 h 2406315"/>
              <a:gd name="connsiteX61" fmla="*/ 1491915 w 2465650"/>
              <a:gd name="connsiteY61" fmla="*/ 2396690 h 2406315"/>
              <a:gd name="connsiteX62" fmla="*/ 1463040 w 2465650"/>
              <a:gd name="connsiteY62" fmla="*/ 2406315 h 2406315"/>
              <a:gd name="connsiteX63" fmla="*/ 1135781 w 2465650"/>
              <a:gd name="connsiteY63" fmla="*/ 2396690 h 2406315"/>
              <a:gd name="connsiteX64" fmla="*/ 1087654 w 2465650"/>
              <a:gd name="connsiteY64" fmla="*/ 2387065 h 2406315"/>
              <a:gd name="connsiteX65" fmla="*/ 1058778 w 2465650"/>
              <a:gd name="connsiteY65" fmla="*/ 2367814 h 2406315"/>
              <a:gd name="connsiteX66" fmla="*/ 962526 w 2465650"/>
              <a:gd name="connsiteY66" fmla="*/ 2338938 h 2406315"/>
              <a:gd name="connsiteX67" fmla="*/ 933650 w 2465650"/>
              <a:gd name="connsiteY67" fmla="*/ 2329313 h 2406315"/>
              <a:gd name="connsiteX68" fmla="*/ 875898 w 2465650"/>
              <a:gd name="connsiteY68" fmla="*/ 2290812 h 2406315"/>
              <a:gd name="connsiteX69" fmla="*/ 827772 w 2465650"/>
              <a:gd name="connsiteY69" fmla="*/ 2204185 h 2406315"/>
              <a:gd name="connsiteX70" fmla="*/ 760395 w 2465650"/>
              <a:gd name="connsiteY70" fmla="*/ 2156058 h 2406315"/>
              <a:gd name="connsiteX71" fmla="*/ 693018 w 2465650"/>
              <a:gd name="connsiteY71" fmla="*/ 2127183 h 2406315"/>
              <a:gd name="connsiteX72" fmla="*/ 664143 w 2465650"/>
              <a:gd name="connsiteY72" fmla="*/ 2107932 h 2406315"/>
              <a:gd name="connsiteX73" fmla="*/ 567890 w 2465650"/>
              <a:gd name="connsiteY73" fmla="*/ 2088682 h 2406315"/>
              <a:gd name="connsiteX74" fmla="*/ 490888 w 2465650"/>
              <a:gd name="connsiteY74" fmla="*/ 2069431 h 2406315"/>
              <a:gd name="connsiteX75" fmla="*/ 404261 w 2465650"/>
              <a:gd name="connsiteY75" fmla="*/ 2050181 h 2406315"/>
              <a:gd name="connsiteX76" fmla="*/ 336884 w 2465650"/>
              <a:gd name="connsiteY76" fmla="*/ 2011680 h 2406315"/>
              <a:gd name="connsiteX77" fmla="*/ 269507 w 2465650"/>
              <a:gd name="connsiteY77" fmla="*/ 1973178 h 2406315"/>
              <a:gd name="connsiteX78" fmla="*/ 211755 w 2465650"/>
              <a:gd name="connsiteY78" fmla="*/ 1915427 h 2406315"/>
              <a:gd name="connsiteX79" fmla="*/ 182880 w 2465650"/>
              <a:gd name="connsiteY79" fmla="*/ 1886551 h 2406315"/>
              <a:gd name="connsiteX80" fmla="*/ 134753 w 2465650"/>
              <a:gd name="connsiteY80" fmla="*/ 1848050 h 2406315"/>
              <a:gd name="connsiteX81" fmla="*/ 77002 w 2465650"/>
              <a:gd name="connsiteY81" fmla="*/ 1809549 h 2406315"/>
              <a:gd name="connsiteX82" fmla="*/ 38501 w 2465650"/>
              <a:gd name="connsiteY82" fmla="*/ 1751797 h 2406315"/>
              <a:gd name="connsiteX83" fmla="*/ 19250 w 2465650"/>
              <a:gd name="connsiteY83" fmla="*/ 1722922 h 2406315"/>
              <a:gd name="connsiteX84" fmla="*/ 9625 w 2465650"/>
              <a:gd name="connsiteY84" fmla="*/ 1665170 h 2406315"/>
              <a:gd name="connsiteX85" fmla="*/ 0 w 2465650"/>
              <a:gd name="connsiteY85" fmla="*/ 1617044 h 2406315"/>
              <a:gd name="connsiteX86" fmla="*/ 9625 w 2465650"/>
              <a:gd name="connsiteY86" fmla="*/ 1443789 h 2406315"/>
              <a:gd name="connsiteX87" fmla="*/ 19250 w 2465650"/>
              <a:gd name="connsiteY87" fmla="*/ 1414913 h 2406315"/>
              <a:gd name="connsiteX88" fmla="*/ 48126 w 2465650"/>
              <a:gd name="connsiteY88" fmla="*/ 1395663 h 2406315"/>
              <a:gd name="connsiteX89" fmla="*/ 86627 w 2465650"/>
              <a:gd name="connsiteY89" fmla="*/ 1357162 h 2406315"/>
              <a:gd name="connsiteX90" fmla="*/ 115503 w 2465650"/>
              <a:gd name="connsiteY90" fmla="*/ 1289785 h 2406315"/>
              <a:gd name="connsiteX91" fmla="*/ 144378 w 2465650"/>
              <a:gd name="connsiteY91" fmla="*/ 1260909 h 2406315"/>
              <a:gd name="connsiteX92" fmla="*/ 250256 w 2465650"/>
              <a:gd name="connsiteY92" fmla="*/ 1183907 h 2406315"/>
              <a:gd name="connsiteX93" fmla="*/ 269507 w 2465650"/>
              <a:gd name="connsiteY93" fmla="*/ 1155031 h 2406315"/>
              <a:gd name="connsiteX94" fmla="*/ 279132 w 2465650"/>
              <a:gd name="connsiteY94" fmla="*/ 1126155 h 2406315"/>
              <a:gd name="connsiteX95" fmla="*/ 298383 w 2465650"/>
              <a:gd name="connsiteY95" fmla="*/ 1020277 h 2406315"/>
              <a:gd name="connsiteX96" fmla="*/ 308008 w 2465650"/>
              <a:gd name="connsiteY96" fmla="*/ 981776 h 2406315"/>
              <a:gd name="connsiteX97" fmla="*/ 356134 w 2465650"/>
              <a:gd name="connsiteY97" fmla="*/ 914400 h 2406315"/>
              <a:gd name="connsiteX98" fmla="*/ 385010 w 2465650"/>
              <a:gd name="connsiteY98" fmla="*/ 904774 h 2406315"/>
              <a:gd name="connsiteX99" fmla="*/ 423511 w 2465650"/>
              <a:gd name="connsiteY99" fmla="*/ 866273 h 2406315"/>
              <a:gd name="connsiteX100" fmla="*/ 452387 w 2465650"/>
              <a:gd name="connsiteY100" fmla="*/ 837397 h 2406315"/>
              <a:gd name="connsiteX101" fmla="*/ 490888 w 2465650"/>
              <a:gd name="connsiteY101" fmla="*/ 808522 h 2406315"/>
              <a:gd name="connsiteX102" fmla="*/ 519764 w 2465650"/>
              <a:gd name="connsiteY102" fmla="*/ 750770 h 2406315"/>
              <a:gd name="connsiteX103" fmla="*/ 529389 w 2465650"/>
              <a:gd name="connsiteY103" fmla="*/ 721894 h 2406315"/>
              <a:gd name="connsiteX104" fmla="*/ 539014 w 2465650"/>
              <a:gd name="connsiteY104" fmla="*/ 683393 h 2406315"/>
              <a:gd name="connsiteX105" fmla="*/ 567890 w 2465650"/>
              <a:gd name="connsiteY105" fmla="*/ 644892 h 2406315"/>
              <a:gd name="connsiteX106" fmla="*/ 587141 w 2465650"/>
              <a:gd name="connsiteY106" fmla="*/ 558265 h 2406315"/>
              <a:gd name="connsiteX107" fmla="*/ 606391 w 2465650"/>
              <a:gd name="connsiteY107" fmla="*/ 529389 h 2406315"/>
              <a:gd name="connsiteX108" fmla="*/ 625642 w 2465650"/>
              <a:gd name="connsiteY108" fmla="*/ 490888 h 2406315"/>
              <a:gd name="connsiteX109" fmla="*/ 654517 w 2465650"/>
              <a:gd name="connsiteY109" fmla="*/ 452387 h 2406315"/>
              <a:gd name="connsiteX110" fmla="*/ 673768 w 2465650"/>
              <a:gd name="connsiteY110" fmla="*/ 423511 h 2406315"/>
              <a:gd name="connsiteX111" fmla="*/ 693018 w 2465650"/>
              <a:gd name="connsiteY111" fmla="*/ 221381 h 2406315"/>
              <a:gd name="connsiteX112" fmla="*/ 702644 w 2465650"/>
              <a:gd name="connsiteY112" fmla="*/ 192505 h 2406315"/>
              <a:gd name="connsiteX113" fmla="*/ 721894 w 2465650"/>
              <a:gd name="connsiteY113" fmla="*/ 163629 h 2406315"/>
              <a:gd name="connsiteX114" fmla="*/ 731520 w 2465650"/>
              <a:gd name="connsiteY114" fmla="*/ 134753 h 2406315"/>
              <a:gd name="connsiteX115" fmla="*/ 789271 w 2465650"/>
              <a:gd name="connsiteY115" fmla="*/ 96252 h 2406315"/>
              <a:gd name="connsiteX116" fmla="*/ 866273 w 2465650"/>
              <a:gd name="connsiteY116" fmla="*/ 48126 h 2406315"/>
              <a:gd name="connsiteX117" fmla="*/ 981776 w 2465650"/>
              <a:gd name="connsiteY117" fmla="*/ 38501 h 24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65650" h="2406315">
                <a:moveTo>
                  <a:pt x="683393" y="144378"/>
                </a:moveTo>
                <a:cubicBezTo>
                  <a:pt x="693018" y="154003"/>
                  <a:pt x="700596" y="180257"/>
                  <a:pt x="712269" y="173254"/>
                </a:cubicBezTo>
                <a:cubicBezTo>
                  <a:pt x="729669" y="162814"/>
                  <a:pt x="714637" y="126759"/>
                  <a:pt x="731520" y="115503"/>
                </a:cubicBezTo>
                <a:cubicBezTo>
                  <a:pt x="801863" y="68605"/>
                  <a:pt x="713421" y="125845"/>
                  <a:pt x="798896" y="77002"/>
                </a:cubicBezTo>
                <a:cubicBezTo>
                  <a:pt x="808940" y="71263"/>
                  <a:pt x="817425" y="62924"/>
                  <a:pt x="827772" y="57751"/>
                </a:cubicBezTo>
                <a:cubicBezTo>
                  <a:pt x="836847" y="53214"/>
                  <a:pt x="847322" y="52123"/>
                  <a:pt x="856648" y="48126"/>
                </a:cubicBezTo>
                <a:cubicBezTo>
                  <a:pt x="955791" y="5636"/>
                  <a:pt x="821444" y="53443"/>
                  <a:pt x="952901" y="9625"/>
                </a:cubicBezTo>
                <a:lnTo>
                  <a:pt x="981776" y="0"/>
                </a:lnTo>
                <a:cubicBezTo>
                  <a:pt x="1087654" y="3208"/>
                  <a:pt x="1193638" y="3908"/>
                  <a:pt x="1299410" y="9625"/>
                </a:cubicBezTo>
                <a:cubicBezTo>
                  <a:pt x="1317963" y="10628"/>
                  <a:pt x="1348210" y="23567"/>
                  <a:pt x="1366787" y="28875"/>
                </a:cubicBezTo>
                <a:cubicBezTo>
                  <a:pt x="1427942" y="46348"/>
                  <a:pt x="1383982" y="27848"/>
                  <a:pt x="1443789" y="57751"/>
                </a:cubicBezTo>
                <a:cubicBezTo>
                  <a:pt x="1472465" y="100766"/>
                  <a:pt x="1481750" y="103718"/>
                  <a:pt x="1491915" y="144378"/>
                </a:cubicBezTo>
                <a:cubicBezTo>
                  <a:pt x="1495883" y="160250"/>
                  <a:pt x="1498332" y="176463"/>
                  <a:pt x="1501541" y="192505"/>
                </a:cubicBezTo>
                <a:cubicBezTo>
                  <a:pt x="1504749" y="240631"/>
                  <a:pt x="1503237" y="289307"/>
                  <a:pt x="1511166" y="336884"/>
                </a:cubicBezTo>
                <a:cubicBezTo>
                  <a:pt x="1513068" y="348295"/>
                  <a:pt x="1525243" y="355413"/>
                  <a:pt x="1530416" y="365760"/>
                </a:cubicBezTo>
                <a:cubicBezTo>
                  <a:pt x="1561144" y="427215"/>
                  <a:pt x="1505387" y="359980"/>
                  <a:pt x="1578543" y="433136"/>
                </a:cubicBezTo>
                <a:cubicBezTo>
                  <a:pt x="1596777" y="487840"/>
                  <a:pt x="1580993" y="454837"/>
                  <a:pt x="1645920" y="519764"/>
                </a:cubicBezTo>
                <a:cubicBezTo>
                  <a:pt x="1655545" y="529389"/>
                  <a:pt x="1663469" y="541089"/>
                  <a:pt x="1674795" y="548640"/>
                </a:cubicBezTo>
                <a:lnTo>
                  <a:pt x="1732547" y="587141"/>
                </a:lnTo>
                <a:lnTo>
                  <a:pt x="1761423" y="606391"/>
                </a:lnTo>
                <a:cubicBezTo>
                  <a:pt x="1776660" y="629248"/>
                  <a:pt x="1791637" y="652871"/>
                  <a:pt x="1809549" y="673768"/>
                </a:cubicBezTo>
                <a:cubicBezTo>
                  <a:pt x="1840117" y="709430"/>
                  <a:pt x="1855805" y="707590"/>
                  <a:pt x="1876926" y="760395"/>
                </a:cubicBezTo>
                <a:cubicBezTo>
                  <a:pt x="1888729" y="789904"/>
                  <a:pt x="1894454" y="813802"/>
                  <a:pt x="1915427" y="837397"/>
                </a:cubicBezTo>
                <a:cubicBezTo>
                  <a:pt x="1933514" y="857745"/>
                  <a:pt x="1958076" y="872497"/>
                  <a:pt x="1973178" y="895149"/>
                </a:cubicBezTo>
                <a:cubicBezTo>
                  <a:pt x="2018559" y="963220"/>
                  <a:pt x="1961592" y="878927"/>
                  <a:pt x="2021305" y="962526"/>
                </a:cubicBezTo>
                <a:cubicBezTo>
                  <a:pt x="2028029" y="971939"/>
                  <a:pt x="2033831" y="981989"/>
                  <a:pt x="2040555" y="991402"/>
                </a:cubicBezTo>
                <a:cubicBezTo>
                  <a:pt x="2049879" y="1004456"/>
                  <a:pt x="2061640" y="1015880"/>
                  <a:pt x="2069431" y="1029903"/>
                </a:cubicBezTo>
                <a:cubicBezTo>
                  <a:pt x="2094359" y="1074773"/>
                  <a:pt x="2082097" y="1069082"/>
                  <a:pt x="2098307" y="1106905"/>
                </a:cubicBezTo>
                <a:cubicBezTo>
                  <a:pt x="2109700" y="1133490"/>
                  <a:pt x="2138950" y="1186049"/>
                  <a:pt x="2156058" y="1203157"/>
                </a:cubicBezTo>
                <a:cubicBezTo>
                  <a:pt x="2172100" y="1219199"/>
                  <a:pt x="2187111" y="1236344"/>
                  <a:pt x="2204185" y="1251284"/>
                </a:cubicBezTo>
                <a:cubicBezTo>
                  <a:pt x="2262573" y="1302373"/>
                  <a:pt x="2202272" y="1228196"/>
                  <a:pt x="2271562" y="1309035"/>
                </a:cubicBezTo>
                <a:cubicBezTo>
                  <a:pt x="2279090" y="1317818"/>
                  <a:pt x="2282632" y="1329731"/>
                  <a:pt x="2290812" y="1337911"/>
                </a:cubicBezTo>
                <a:cubicBezTo>
                  <a:pt x="2295175" y="1342274"/>
                  <a:pt x="2347256" y="1380570"/>
                  <a:pt x="2358189" y="1386037"/>
                </a:cubicBezTo>
                <a:cubicBezTo>
                  <a:pt x="2367264" y="1390574"/>
                  <a:pt x="2377440" y="1392454"/>
                  <a:pt x="2387065" y="1395663"/>
                </a:cubicBezTo>
                <a:cubicBezTo>
                  <a:pt x="2396690" y="1405288"/>
                  <a:pt x="2408390" y="1413212"/>
                  <a:pt x="2415941" y="1424538"/>
                </a:cubicBezTo>
                <a:cubicBezTo>
                  <a:pt x="2471663" y="1508120"/>
                  <a:pt x="2362321" y="1390169"/>
                  <a:pt x="2454442" y="1482290"/>
                </a:cubicBezTo>
                <a:cubicBezTo>
                  <a:pt x="2457650" y="1495124"/>
                  <a:pt x="2469983" y="1508959"/>
                  <a:pt x="2464067" y="1520791"/>
                </a:cubicBezTo>
                <a:cubicBezTo>
                  <a:pt x="2457650" y="1533625"/>
                  <a:pt x="2438888" y="1534713"/>
                  <a:pt x="2425566" y="1540042"/>
                </a:cubicBezTo>
                <a:cubicBezTo>
                  <a:pt x="2406725" y="1547578"/>
                  <a:pt x="2367814" y="1559292"/>
                  <a:pt x="2367814" y="1559292"/>
                </a:cubicBezTo>
                <a:cubicBezTo>
                  <a:pt x="2348564" y="1578543"/>
                  <a:pt x="2318673" y="1591217"/>
                  <a:pt x="2310063" y="1617044"/>
                </a:cubicBezTo>
                <a:cubicBezTo>
                  <a:pt x="2306854" y="1626669"/>
                  <a:pt x="2304975" y="1636845"/>
                  <a:pt x="2300437" y="1645920"/>
                </a:cubicBezTo>
                <a:cubicBezTo>
                  <a:pt x="2252112" y="1742569"/>
                  <a:pt x="2312552" y="1595191"/>
                  <a:pt x="2261936" y="1713296"/>
                </a:cubicBezTo>
                <a:cubicBezTo>
                  <a:pt x="2253652" y="1732626"/>
                  <a:pt x="2247570" y="1761138"/>
                  <a:pt x="2242686" y="1780673"/>
                </a:cubicBezTo>
                <a:cubicBezTo>
                  <a:pt x="2239478" y="1860884"/>
                  <a:pt x="2238780" y="1941234"/>
                  <a:pt x="2233061" y="2021305"/>
                </a:cubicBezTo>
                <a:cubicBezTo>
                  <a:pt x="2231771" y="2039360"/>
                  <a:pt x="2209766" y="2075659"/>
                  <a:pt x="2204185" y="2088682"/>
                </a:cubicBezTo>
                <a:cubicBezTo>
                  <a:pt x="2190720" y="2120102"/>
                  <a:pt x="2198112" y="2124135"/>
                  <a:pt x="2175309" y="2156058"/>
                </a:cubicBezTo>
                <a:cubicBezTo>
                  <a:pt x="2167397" y="2167135"/>
                  <a:pt x="2155147" y="2174477"/>
                  <a:pt x="2146433" y="2184934"/>
                </a:cubicBezTo>
                <a:cubicBezTo>
                  <a:pt x="2139027" y="2193821"/>
                  <a:pt x="2134589" y="2204923"/>
                  <a:pt x="2127183" y="2213810"/>
                </a:cubicBezTo>
                <a:cubicBezTo>
                  <a:pt x="2115834" y="2227429"/>
                  <a:pt x="2087787" y="2255052"/>
                  <a:pt x="2069431" y="2261936"/>
                </a:cubicBezTo>
                <a:cubicBezTo>
                  <a:pt x="2054113" y="2267680"/>
                  <a:pt x="2037347" y="2268353"/>
                  <a:pt x="2021305" y="2271562"/>
                </a:cubicBezTo>
                <a:cubicBezTo>
                  <a:pt x="2002054" y="2265145"/>
                  <a:pt x="1981291" y="2262166"/>
                  <a:pt x="1963553" y="2252311"/>
                </a:cubicBezTo>
                <a:cubicBezTo>
                  <a:pt x="1951654" y="2245700"/>
                  <a:pt x="1946576" y="2230046"/>
                  <a:pt x="1934677" y="2223435"/>
                </a:cubicBezTo>
                <a:cubicBezTo>
                  <a:pt x="1916939" y="2213581"/>
                  <a:pt x="1896176" y="2210602"/>
                  <a:pt x="1876926" y="2204185"/>
                </a:cubicBezTo>
                <a:lnTo>
                  <a:pt x="1848050" y="2194560"/>
                </a:lnTo>
                <a:cubicBezTo>
                  <a:pt x="1815966" y="2197768"/>
                  <a:pt x="1781892" y="2192610"/>
                  <a:pt x="1751797" y="2204185"/>
                </a:cubicBezTo>
                <a:cubicBezTo>
                  <a:pt x="1736824" y="2209944"/>
                  <a:pt x="1733362" y="2230506"/>
                  <a:pt x="1722922" y="2242686"/>
                </a:cubicBezTo>
                <a:cubicBezTo>
                  <a:pt x="1714063" y="2253021"/>
                  <a:pt x="1702760" y="2261105"/>
                  <a:pt x="1694046" y="2271562"/>
                </a:cubicBezTo>
                <a:cubicBezTo>
                  <a:pt x="1670282" y="2300078"/>
                  <a:pt x="1682516" y="2304004"/>
                  <a:pt x="1645920" y="2319688"/>
                </a:cubicBezTo>
                <a:cubicBezTo>
                  <a:pt x="1633761" y="2324899"/>
                  <a:pt x="1620252" y="2326105"/>
                  <a:pt x="1607418" y="2329313"/>
                </a:cubicBezTo>
                <a:cubicBezTo>
                  <a:pt x="1597793" y="2335730"/>
                  <a:pt x="1587430" y="2341158"/>
                  <a:pt x="1578543" y="2348564"/>
                </a:cubicBezTo>
                <a:cubicBezTo>
                  <a:pt x="1568086" y="2357278"/>
                  <a:pt x="1561566" y="2370829"/>
                  <a:pt x="1549667" y="2377440"/>
                </a:cubicBezTo>
                <a:cubicBezTo>
                  <a:pt x="1531929" y="2387295"/>
                  <a:pt x="1511166" y="2390273"/>
                  <a:pt x="1491915" y="2396690"/>
                </a:cubicBezTo>
                <a:lnTo>
                  <a:pt x="1463040" y="2406315"/>
                </a:lnTo>
                <a:cubicBezTo>
                  <a:pt x="1353954" y="2403107"/>
                  <a:pt x="1244771" y="2402279"/>
                  <a:pt x="1135781" y="2396690"/>
                </a:cubicBezTo>
                <a:cubicBezTo>
                  <a:pt x="1119442" y="2395852"/>
                  <a:pt x="1102972" y="2392809"/>
                  <a:pt x="1087654" y="2387065"/>
                </a:cubicBezTo>
                <a:cubicBezTo>
                  <a:pt x="1076822" y="2383003"/>
                  <a:pt x="1069349" y="2372512"/>
                  <a:pt x="1058778" y="2367814"/>
                </a:cubicBezTo>
                <a:cubicBezTo>
                  <a:pt x="1017617" y="2349520"/>
                  <a:pt x="1001715" y="2350135"/>
                  <a:pt x="962526" y="2338938"/>
                </a:cubicBezTo>
                <a:cubicBezTo>
                  <a:pt x="952770" y="2336151"/>
                  <a:pt x="942519" y="2334240"/>
                  <a:pt x="933650" y="2329313"/>
                </a:cubicBezTo>
                <a:cubicBezTo>
                  <a:pt x="913425" y="2318077"/>
                  <a:pt x="875898" y="2290812"/>
                  <a:pt x="875898" y="2290812"/>
                </a:cubicBezTo>
                <a:cubicBezTo>
                  <a:pt x="865407" y="2259339"/>
                  <a:pt x="857192" y="2226250"/>
                  <a:pt x="827772" y="2204185"/>
                </a:cubicBezTo>
                <a:cubicBezTo>
                  <a:pt x="811248" y="2191792"/>
                  <a:pt x="780097" y="2167316"/>
                  <a:pt x="760395" y="2156058"/>
                </a:cubicBezTo>
                <a:cubicBezTo>
                  <a:pt x="727093" y="2137029"/>
                  <a:pt x="725413" y="2137981"/>
                  <a:pt x="693018" y="2127183"/>
                </a:cubicBezTo>
                <a:cubicBezTo>
                  <a:pt x="683393" y="2120766"/>
                  <a:pt x="674776" y="2112489"/>
                  <a:pt x="664143" y="2107932"/>
                </a:cubicBezTo>
                <a:cubicBezTo>
                  <a:pt x="645870" y="2100100"/>
                  <a:pt x="580916" y="2090853"/>
                  <a:pt x="567890" y="2088682"/>
                </a:cubicBezTo>
                <a:cubicBezTo>
                  <a:pt x="516293" y="2071482"/>
                  <a:pt x="560575" y="2084917"/>
                  <a:pt x="490888" y="2069431"/>
                </a:cubicBezTo>
                <a:cubicBezTo>
                  <a:pt x="368551" y="2042246"/>
                  <a:pt x="549410" y="2079210"/>
                  <a:pt x="404261" y="2050181"/>
                </a:cubicBezTo>
                <a:cubicBezTo>
                  <a:pt x="287914" y="1992006"/>
                  <a:pt x="432118" y="2066099"/>
                  <a:pt x="336884" y="2011680"/>
                </a:cubicBezTo>
                <a:cubicBezTo>
                  <a:pt x="312482" y="1997736"/>
                  <a:pt x="290613" y="1991939"/>
                  <a:pt x="269507" y="1973178"/>
                </a:cubicBezTo>
                <a:cubicBezTo>
                  <a:pt x="249159" y="1955091"/>
                  <a:pt x="231006" y="1934678"/>
                  <a:pt x="211755" y="1915427"/>
                </a:cubicBezTo>
                <a:cubicBezTo>
                  <a:pt x="202130" y="1905802"/>
                  <a:pt x="190431" y="1897877"/>
                  <a:pt x="182880" y="1886551"/>
                </a:cubicBezTo>
                <a:cubicBezTo>
                  <a:pt x="147309" y="1833196"/>
                  <a:pt x="183981" y="1875399"/>
                  <a:pt x="134753" y="1848050"/>
                </a:cubicBezTo>
                <a:cubicBezTo>
                  <a:pt x="114528" y="1836814"/>
                  <a:pt x="77002" y="1809549"/>
                  <a:pt x="77002" y="1809549"/>
                </a:cubicBezTo>
                <a:lnTo>
                  <a:pt x="38501" y="1751797"/>
                </a:lnTo>
                <a:lnTo>
                  <a:pt x="19250" y="1722922"/>
                </a:lnTo>
                <a:cubicBezTo>
                  <a:pt x="16042" y="1703671"/>
                  <a:pt x="13116" y="1684371"/>
                  <a:pt x="9625" y="1665170"/>
                </a:cubicBezTo>
                <a:cubicBezTo>
                  <a:pt x="6699" y="1649074"/>
                  <a:pt x="0" y="1633404"/>
                  <a:pt x="0" y="1617044"/>
                </a:cubicBezTo>
                <a:cubicBezTo>
                  <a:pt x="0" y="1559203"/>
                  <a:pt x="4141" y="1501369"/>
                  <a:pt x="9625" y="1443789"/>
                </a:cubicBezTo>
                <a:cubicBezTo>
                  <a:pt x="10587" y="1433689"/>
                  <a:pt x="12912" y="1422836"/>
                  <a:pt x="19250" y="1414913"/>
                </a:cubicBezTo>
                <a:cubicBezTo>
                  <a:pt x="26477" y="1405880"/>
                  <a:pt x="39343" y="1403191"/>
                  <a:pt x="48126" y="1395663"/>
                </a:cubicBezTo>
                <a:cubicBezTo>
                  <a:pt x="61906" y="1383852"/>
                  <a:pt x="73793" y="1369996"/>
                  <a:pt x="86627" y="1357162"/>
                </a:cubicBezTo>
                <a:cubicBezTo>
                  <a:pt x="94482" y="1333595"/>
                  <a:pt x="100634" y="1310602"/>
                  <a:pt x="115503" y="1289785"/>
                </a:cubicBezTo>
                <a:cubicBezTo>
                  <a:pt x="123415" y="1278708"/>
                  <a:pt x="133843" y="1269529"/>
                  <a:pt x="144378" y="1260909"/>
                </a:cubicBezTo>
                <a:cubicBezTo>
                  <a:pt x="191816" y="1222096"/>
                  <a:pt x="208681" y="1211624"/>
                  <a:pt x="250256" y="1183907"/>
                </a:cubicBezTo>
                <a:cubicBezTo>
                  <a:pt x="256673" y="1174282"/>
                  <a:pt x="264334" y="1165378"/>
                  <a:pt x="269507" y="1155031"/>
                </a:cubicBezTo>
                <a:cubicBezTo>
                  <a:pt x="274044" y="1145956"/>
                  <a:pt x="276671" y="1135998"/>
                  <a:pt x="279132" y="1126155"/>
                </a:cubicBezTo>
                <a:cubicBezTo>
                  <a:pt x="289452" y="1084874"/>
                  <a:pt x="289804" y="1063170"/>
                  <a:pt x="298383" y="1020277"/>
                </a:cubicBezTo>
                <a:cubicBezTo>
                  <a:pt x="300977" y="1007305"/>
                  <a:pt x="303363" y="994162"/>
                  <a:pt x="308008" y="981776"/>
                </a:cubicBezTo>
                <a:cubicBezTo>
                  <a:pt x="318045" y="955010"/>
                  <a:pt x="331627" y="930738"/>
                  <a:pt x="356134" y="914400"/>
                </a:cubicBezTo>
                <a:cubicBezTo>
                  <a:pt x="364576" y="908772"/>
                  <a:pt x="375385" y="907983"/>
                  <a:pt x="385010" y="904774"/>
                </a:cubicBezTo>
                <a:cubicBezTo>
                  <a:pt x="403343" y="849772"/>
                  <a:pt x="379510" y="895607"/>
                  <a:pt x="423511" y="866273"/>
                </a:cubicBezTo>
                <a:cubicBezTo>
                  <a:pt x="434837" y="858722"/>
                  <a:pt x="442052" y="846256"/>
                  <a:pt x="452387" y="837397"/>
                </a:cubicBezTo>
                <a:cubicBezTo>
                  <a:pt x="464567" y="826957"/>
                  <a:pt x="478054" y="818147"/>
                  <a:pt x="490888" y="808522"/>
                </a:cubicBezTo>
                <a:cubicBezTo>
                  <a:pt x="515081" y="735942"/>
                  <a:pt x="482446" y="825406"/>
                  <a:pt x="519764" y="750770"/>
                </a:cubicBezTo>
                <a:cubicBezTo>
                  <a:pt x="524301" y="741695"/>
                  <a:pt x="526602" y="731650"/>
                  <a:pt x="529389" y="721894"/>
                </a:cubicBezTo>
                <a:cubicBezTo>
                  <a:pt x="533023" y="709174"/>
                  <a:pt x="533098" y="695225"/>
                  <a:pt x="539014" y="683393"/>
                </a:cubicBezTo>
                <a:cubicBezTo>
                  <a:pt x="546188" y="669044"/>
                  <a:pt x="558265" y="657726"/>
                  <a:pt x="567890" y="644892"/>
                </a:cubicBezTo>
                <a:cubicBezTo>
                  <a:pt x="571588" y="622704"/>
                  <a:pt x="575292" y="581964"/>
                  <a:pt x="587141" y="558265"/>
                </a:cubicBezTo>
                <a:cubicBezTo>
                  <a:pt x="592314" y="547918"/>
                  <a:pt x="600652" y="539433"/>
                  <a:pt x="606391" y="529389"/>
                </a:cubicBezTo>
                <a:cubicBezTo>
                  <a:pt x="613510" y="516931"/>
                  <a:pt x="618037" y="503056"/>
                  <a:pt x="625642" y="490888"/>
                </a:cubicBezTo>
                <a:cubicBezTo>
                  <a:pt x="634144" y="477284"/>
                  <a:pt x="645193" y="465441"/>
                  <a:pt x="654517" y="452387"/>
                </a:cubicBezTo>
                <a:cubicBezTo>
                  <a:pt x="661241" y="442973"/>
                  <a:pt x="667351" y="433136"/>
                  <a:pt x="673768" y="423511"/>
                </a:cubicBezTo>
                <a:cubicBezTo>
                  <a:pt x="679248" y="335828"/>
                  <a:pt x="674949" y="293655"/>
                  <a:pt x="693018" y="221381"/>
                </a:cubicBezTo>
                <a:cubicBezTo>
                  <a:pt x="695479" y="211538"/>
                  <a:pt x="698107" y="201580"/>
                  <a:pt x="702644" y="192505"/>
                </a:cubicBezTo>
                <a:cubicBezTo>
                  <a:pt x="707817" y="182158"/>
                  <a:pt x="716721" y="173976"/>
                  <a:pt x="721894" y="163629"/>
                </a:cubicBezTo>
                <a:cubicBezTo>
                  <a:pt x="726431" y="154554"/>
                  <a:pt x="724346" y="141927"/>
                  <a:pt x="731520" y="134753"/>
                </a:cubicBezTo>
                <a:cubicBezTo>
                  <a:pt x="747880" y="118393"/>
                  <a:pt x="770762" y="110134"/>
                  <a:pt x="789271" y="96252"/>
                </a:cubicBezTo>
                <a:cubicBezTo>
                  <a:pt x="819556" y="73538"/>
                  <a:pt x="831039" y="61339"/>
                  <a:pt x="866273" y="48126"/>
                </a:cubicBezTo>
                <a:cubicBezTo>
                  <a:pt x="908541" y="32276"/>
                  <a:pt x="932551" y="38501"/>
                  <a:pt x="981776" y="38501"/>
                </a:cubicBezTo>
              </a:path>
            </a:pathLst>
          </a:custGeom>
          <a:solidFill>
            <a:srgbClr val="0000FF"/>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388564" y="2517442"/>
            <a:ext cx="2183278" cy="707886"/>
          </a:xfrm>
          <a:prstGeom prst="rect">
            <a:avLst/>
          </a:prstGeom>
          <a:noFill/>
        </p:spPr>
        <p:txBody>
          <a:bodyPr wrap="square" rtlCol="0">
            <a:spAutoFit/>
          </a:bodyPr>
          <a:lstStyle/>
          <a:p>
            <a:r>
              <a:rPr lang="en-US" sz="4000" b="1" smtClean="0">
                <a:solidFill>
                  <a:schemeClr val="bg1"/>
                </a:solidFill>
              </a:rPr>
              <a:t>Bắc Ninh</a:t>
            </a:r>
            <a:endParaRPr lang="en-US" sz="4000" b="1">
              <a:solidFill>
                <a:schemeClr val="bg1"/>
              </a:solidFill>
            </a:endParaRPr>
          </a:p>
        </p:txBody>
      </p:sp>
      <p:sp>
        <p:nvSpPr>
          <p:cNvPr id="15" name="TextBox 14"/>
          <p:cNvSpPr txBox="1"/>
          <p:nvPr/>
        </p:nvSpPr>
        <p:spPr>
          <a:xfrm>
            <a:off x="2555836" y="5643859"/>
            <a:ext cx="1328286" cy="1077218"/>
          </a:xfrm>
          <a:prstGeom prst="rect">
            <a:avLst/>
          </a:prstGeom>
          <a:noFill/>
        </p:spPr>
        <p:txBody>
          <a:bodyPr wrap="square" rtlCol="0">
            <a:spAutoFit/>
          </a:bodyPr>
          <a:lstStyle/>
          <a:p>
            <a:r>
              <a:rPr lang="en-US" sz="3200" b="1" smtClean="0">
                <a:solidFill>
                  <a:srgbClr val="FF0000"/>
                </a:solidFill>
              </a:rPr>
              <a:t>Hưng Yên</a:t>
            </a:r>
            <a:endParaRPr lang="en-US" sz="3200" b="1">
              <a:solidFill>
                <a:srgbClr val="FF0000"/>
              </a:solidFill>
            </a:endParaRPr>
          </a:p>
        </p:txBody>
      </p:sp>
      <p:sp>
        <p:nvSpPr>
          <p:cNvPr id="16" name="TextBox 15"/>
          <p:cNvSpPr txBox="1"/>
          <p:nvPr/>
        </p:nvSpPr>
        <p:spPr>
          <a:xfrm>
            <a:off x="2693223" y="4053463"/>
            <a:ext cx="1573959" cy="1200329"/>
          </a:xfrm>
          <a:prstGeom prst="rect">
            <a:avLst/>
          </a:prstGeom>
          <a:noFill/>
        </p:spPr>
        <p:txBody>
          <a:bodyPr wrap="square" rtlCol="0">
            <a:spAutoFit/>
          </a:bodyPr>
          <a:lstStyle/>
          <a:p>
            <a:r>
              <a:rPr lang="en-US" sz="3600" b="1" smtClean="0">
                <a:solidFill>
                  <a:schemeClr val="bg1"/>
                </a:solidFill>
              </a:rPr>
              <a:t>Hải Phòng</a:t>
            </a:r>
            <a:endParaRPr lang="en-US" sz="3600" b="1">
              <a:solidFill>
                <a:schemeClr val="bg1"/>
              </a:solidFill>
            </a:endParaRPr>
          </a:p>
        </p:txBody>
      </p:sp>
      <p:sp>
        <p:nvSpPr>
          <p:cNvPr id="5" name="TextBox 4"/>
          <p:cNvSpPr txBox="1"/>
          <p:nvPr/>
        </p:nvSpPr>
        <p:spPr>
          <a:xfrm>
            <a:off x="8053013" y="678823"/>
            <a:ext cx="4556126" cy="3785652"/>
          </a:xfrm>
          <a:prstGeom prst="rect">
            <a:avLst/>
          </a:prstGeom>
          <a:noFill/>
        </p:spPr>
        <p:txBody>
          <a:bodyPr wrap="square" rtlCol="0">
            <a:spAutoFit/>
          </a:bodyPr>
          <a:lstStyle/>
          <a:p>
            <a:pPr marL="342900" indent="-342900">
              <a:lnSpc>
                <a:spcPct val="150000"/>
              </a:lnSpc>
              <a:buFontTx/>
              <a:buChar char="-"/>
            </a:pPr>
            <a:r>
              <a:rPr lang="vi-VN" sz="2000" smtClean="0"/>
              <a:t>Phía Bắc:....................................</a:t>
            </a:r>
          </a:p>
          <a:p>
            <a:pPr>
              <a:lnSpc>
                <a:spcPct val="150000"/>
              </a:lnSpc>
            </a:pPr>
            <a:r>
              <a:rPr lang="vi-VN" sz="2000" smtClean="0"/>
              <a:t>.........................................................</a:t>
            </a:r>
          </a:p>
          <a:p>
            <a:pPr marL="342900" indent="-342900">
              <a:lnSpc>
                <a:spcPct val="150000"/>
              </a:lnSpc>
              <a:buFontTx/>
              <a:buChar char="-"/>
            </a:pPr>
            <a:r>
              <a:rPr lang="vi-VN" sz="2000" smtClean="0"/>
              <a:t>Phía Tây:......................................</a:t>
            </a:r>
          </a:p>
          <a:p>
            <a:pPr>
              <a:lnSpc>
                <a:spcPct val="150000"/>
              </a:lnSpc>
            </a:pPr>
            <a:r>
              <a:rPr lang="vi-VN" sz="2000" smtClean="0"/>
              <a:t>.........................................................</a:t>
            </a:r>
          </a:p>
          <a:p>
            <a:pPr marL="342900" indent="-342900">
              <a:lnSpc>
                <a:spcPct val="150000"/>
              </a:lnSpc>
              <a:buFontTx/>
              <a:buChar char="-"/>
            </a:pPr>
            <a:r>
              <a:rPr lang="vi-VN" sz="2000" smtClean="0"/>
              <a:t>Phía Nam:...................................</a:t>
            </a:r>
          </a:p>
          <a:p>
            <a:pPr>
              <a:lnSpc>
                <a:spcPct val="150000"/>
              </a:lnSpc>
            </a:pPr>
            <a:r>
              <a:rPr lang="vi-VN" sz="2000" smtClean="0"/>
              <a:t>.........................................................</a:t>
            </a:r>
          </a:p>
          <a:p>
            <a:pPr marL="342900" indent="-342900">
              <a:lnSpc>
                <a:spcPct val="150000"/>
              </a:lnSpc>
              <a:buFontTx/>
              <a:buChar char="-"/>
            </a:pPr>
            <a:r>
              <a:rPr lang="vi-VN" sz="2000" smtClean="0"/>
              <a:t>Phía Đông:.................................</a:t>
            </a:r>
          </a:p>
          <a:p>
            <a:pPr>
              <a:lnSpc>
                <a:spcPct val="150000"/>
              </a:lnSpc>
            </a:pPr>
            <a:r>
              <a:rPr lang="vi-VN" sz="2000" smtClean="0"/>
              <a:t>.........................................................</a:t>
            </a:r>
            <a:endParaRPr lang="en-US" sz="2000" smtClean="0"/>
          </a:p>
        </p:txBody>
      </p:sp>
      <p:sp>
        <p:nvSpPr>
          <p:cNvPr id="24" name="Freeform 23"/>
          <p:cNvSpPr/>
          <p:nvPr/>
        </p:nvSpPr>
        <p:spPr>
          <a:xfrm>
            <a:off x="2082800" y="31114"/>
            <a:ext cx="3810000" cy="2780145"/>
          </a:xfrm>
          <a:custGeom>
            <a:avLst/>
            <a:gdLst>
              <a:gd name="connsiteX0" fmla="*/ 73891 w 3815154"/>
              <a:gd name="connsiteY0" fmla="*/ 0 h 2780145"/>
              <a:gd name="connsiteX1" fmla="*/ 27709 w 3815154"/>
              <a:gd name="connsiteY1" fmla="*/ 9236 h 2780145"/>
              <a:gd name="connsiteX2" fmla="*/ 18473 w 3815154"/>
              <a:gd name="connsiteY2" fmla="*/ 166254 h 2780145"/>
              <a:gd name="connsiteX3" fmla="*/ 9236 w 3815154"/>
              <a:gd name="connsiteY3" fmla="*/ 193963 h 2780145"/>
              <a:gd name="connsiteX4" fmla="*/ 0 w 3815154"/>
              <a:gd name="connsiteY4" fmla="*/ 249382 h 2780145"/>
              <a:gd name="connsiteX5" fmla="*/ 9236 w 3815154"/>
              <a:gd name="connsiteY5" fmla="*/ 350982 h 2780145"/>
              <a:gd name="connsiteX6" fmla="*/ 36945 w 3815154"/>
              <a:gd name="connsiteY6" fmla="*/ 434109 h 2780145"/>
              <a:gd name="connsiteX7" fmla="*/ 46182 w 3815154"/>
              <a:gd name="connsiteY7" fmla="*/ 471054 h 2780145"/>
              <a:gd name="connsiteX8" fmla="*/ 55418 w 3815154"/>
              <a:gd name="connsiteY8" fmla="*/ 517236 h 2780145"/>
              <a:gd name="connsiteX9" fmla="*/ 73891 w 3815154"/>
              <a:gd name="connsiteY9" fmla="*/ 544945 h 2780145"/>
              <a:gd name="connsiteX10" fmla="*/ 101600 w 3815154"/>
              <a:gd name="connsiteY10" fmla="*/ 554182 h 2780145"/>
              <a:gd name="connsiteX11" fmla="*/ 147782 w 3815154"/>
              <a:gd name="connsiteY11" fmla="*/ 609600 h 2780145"/>
              <a:gd name="connsiteX12" fmla="*/ 203200 w 3815154"/>
              <a:gd name="connsiteY12" fmla="*/ 655782 h 2780145"/>
              <a:gd name="connsiteX13" fmla="*/ 240145 w 3815154"/>
              <a:gd name="connsiteY13" fmla="*/ 711200 h 2780145"/>
              <a:gd name="connsiteX14" fmla="*/ 258618 w 3815154"/>
              <a:gd name="connsiteY14" fmla="*/ 738909 h 2780145"/>
              <a:gd name="connsiteX15" fmla="*/ 277091 w 3815154"/>
              <a:gd name="connsiteY15" fmla="*/ 766618 h 2780145"/>
              <a:gd name="connsiteX16" fmla="*/ 286327 w 3815154"/>
              <a:gd name="connsiteY16" fmla="*/ 794327 h 2780145"/>
              <a:gd name="connsiteX17" fmla="*/ 304800 w 3815154"/>
              <a:gd name="connsiteY17" fmla="*/ 822036 h 2780145"/>
              <a:gd name="connsiteX18" fmla="*/ 314036 w 3815154"/>
              <a:gd name="connsiteY18" fmla="*/ 858982 h 2780145"/>
              <a:gd name="connsiteX19" fmla="*/ 332509 w 3815154"/>
              <a:gd name="connsiteY19" fmla="*/ 914400 h 2780145"/>
              <a:gd name="connsiteX20" fmla="*/ 323273 w 3815154"/>
              <a:gd name="connsiteY20" fmla="*/ 1117600 h 2780145"/>
              <a:gd name="connsiteX21" fmla="*/ 304800 w 3815154"/>
              <a:gd name="connsiteY21" fmla="*/ 1173018 h 2780145"/>
              <a:gd name="connsiteX22" fmla="*/ 286327 w 3815154"/>
              <a:gd name="connsiteY22" fmla="*/ 1228436 h 2780145"/>
              <a:gd name="connsiteX23" fmla="*/ 267854 w 3815154"/>
              <a:gd name="connsiteY23" fmla="*/ 1256145 h 2780145"/>
              <a:gd name="connsiteX24" fmla="*/ 240145 w 3815154"/>
              <a:gd name="connsiteY24" fmla="*/ 1339272 h 2780145"/>
              <a:gd name="connsiteX25" fmla="*/ 230909 w 3815154"/>
              <a:gd name="connsiteY25" fmla="*/ 1366982 h 2780145"/>
              <a:gd name="connsiteX26" fmla="*/ 212436 w 3815154"/>
              <a:gd name="connsiteY26" fmla="*/ 1394691 h 2780145"/>
              <a:gd name="connsiteX27" fmla="*/ 157018 w 3815154"/>
              <a:gd name="connsiteY27" fmla="*/ 1560945 h 2780145"/>
              <a:gd name="connsiteX28" fmla="*/ 138545 w 3815154"/>
              <a:gd name="connsiteY28" fmla="*/ 1616363 h 2780145"/>
              <a:gd name="connsiteX29" fmla="*/ 129309 w 3815154"/>
              <a:gd name="connsiteY29" fmla="*/ 1644072 h 2780145"/>
              <a:gd name="connsiteX30" fmla="*/ 120073 w 3815154"/>
              <a:gd name="connsiteY30" fmla="*/ 1681018 h 2780145"/>
              <a:gd name="connsiteX31" fmla="*/ 101600 w 3815154"/>
              <a:gd name="connsiteY31" fmla="*/ 1773382 h 2780145"/>
              <a:gd name="connsiteX32" fmla="*/ 110836 w 3815154"/>
              <a:gd name="connsiteY32" fmla="*/ 1838036 h 2780145"/>
              <a:gd name="connsiteX33" fmla="*/ 129309 w 3815154"/>
              <a:gd name="connsiteY33" fmla="*/ 1865745 h 2780145"/>
              <a:gd name="connsiteX34" fmla="*/ 212436 w 3815154"/>
              <a:gd name="connsiteY34" fmla="*/ 1921163 h 2780145"/>
              <a:gd name="connsiteX35" fmla="*/ 240145 w 3815154"/>
              <a:gd name="connsiteY35" fmla="*/ 1939636 h 2780145"/>
              <a:gd name="connsiteX36" fmla="*/ 295564 w 3815154"/>
              <a:gd name="connsiteY36" fmla="*/ 1976582 h 2780145"/>
              <a:gd name="connsiteX37" fmla="*/ 323273 w 3815154"/>
              <a:gd name="connsiteY37" fmla="*/ 2032000 h 2780145"/>
              <a:gd name="connsiteX38" fmla="*/ 350982 w 3815154"/>
              <a:gd name="connsiteY38" fmla="*/ 2059709 h 2780145"/>
              <a:gd name="connsiteX39" fmla="*/ 387927 w 3815154"/>
              <a:gd name="connsiteY39" fmla="*/ 2115127 h 2780145"/>
              <a:gd name="connsiteX40" fmla="*/ 406400 w 3815154"/>
              <a:gd name="connsiteY40" fmla="*/ 2142836 h 2780145"/>
              <a:gd name="connsiteX41" fmla="*/ 434109 w 3815154"/>
              <a:gd name="connsiteY41" fmla="*/ 2161309 h 2780145"/>
              <a:gd name="connsiteX42" fmla="*/ 452582 w 3815154"/>
              <a:gd name="connsiteY42" fmla="*/ 2189018 h 2780145"/>
              <a:gd name="connsiteX43" fmla="*/ 461818 w 3815154"/>
              <a:gd name="connsiteY43" fmla="*/ 2216727 h 2780145"/>
              <a:gd name="connsiteX44" fmla="*/ 489527 w 3815154"/>
              <a:gd name="connsiteY44" fmla="*/ 2244436 h 2780145"/>
              <a:gd name="connsiteX45" fmla="*/ 508000 w 3815154"/>
              <a:gd name="connsiteY45" fmla="*/ 2272145 h 2780145"/>
              <a:gd name="connsiteX46" fmla="*/ 535709 w 3815154"/>
              <a:gd name="connsiteY46" fmla="*/ 2327563 h 2780145"/>
              <a:gd name="connsiteX47" fmla="*/ 554182 w 3815154"/>
              <a:gd name="connsiteY47" fmla="*/ 2382982 h 2780145"/>
              <a:gd name="connsiteX48" fmla="*/ 572654 w 3815154"/>
              <a:gd name="connsiteY48" fmla="*/ 2410691 h 2780145"/>
              <a:gd name="connsiteX49" fmla="*/ 581891 w 3815154"/>
              <a:gd name="connsiteY49" fmla="*/ 2438400 h 2780145"/>
              <a:gd name="connsiteX50" fmla="*/ 609600 w 3815154"/>
              <a:gd name="connsiteY50" fmla="*/ 2447636 h 2780145"/>
              <a:gd name="connsiteX51" fmla="*/ 628073 w 3815154"/>
              <a:gd name="connsiteY51" fmla="*/ 2475345 h 2780145"/>
              <a:gd name="connsiteX52" fmla="*/ 655782 w 3815154"/>
              <a:gd name="connsiteY52" fmla="*/ 2484582 h 2780145"/>
              <a:gd name="connsiteX53" fmla="*/ 683491 w 3815154"/>
              <a:gd name="connsiteY53" fmla="*/ 2503054 h 2780145"/>
              <a:gd name="connsiteX54" fmla="*/ 738909 w 3815154"/>
              <a:gd name="connsiteY54" fmla="*/ 2530763 h 2780145"/>
              <a:gd name="connsiteX55" fmla="*/ 794327 w 3815154"/>
              <a:gd name="connsiteY55" fmla="*/ 2521527 h 2780145"/>
              <a:gd name="connsiteX56" fmla="*/ 831273 w 3815154"/>
              <a:gd name="connsiteY56" fmla="*/ 2512291 h 2780145"/>
              <a:gd name="connsiteX57" fmla="*/ 914400 w 3815154"/>
              <a:gd name="connsiteY57" fmla="*/ 2493818 h 2780145"/>
              <a:gd name="connsiteX58" fmla="*/ 997527 w 3815154"/>
              <a:gd name="connsiteY58" fmla="*/ 2456872 h 2780145"/>
              <a:gd name="connsiteX59" fmla="*/ 1025236 w 3815154"/>
              <a:gd name="connsiteY59" fmla="*/ 2447636 h 2780145"/>
              <a:gd name="connsiteX60" fmla="*/ 1099127 w 3815154"/>
              <a:gd name="connsiteY60" fmla="*/ 2382982 h 2780145"/>
              <a:gd name="connsiteX61" fmla="*/ 1117600 w 3815154"/>
              <a:gd name="connsiteY61" fmla="*/ 2327563 h 2780145"/>
              <a:gd name="connsiteX62" fmla="*/ 1126836 w 3815154"/>
              <a:gd name="connsiteY62" fmla="*/ 2299854 h 2780145"/>
              <a:gd name="connsiteX63" fmla="*/ 1117600 w 3815154"/>
              <a:gd name="connsiteY63" fmla="*/ 2032000 h 2780145"/>
              <a:gd name="connsiteX64" fmla="*/ 1099127 w 3815154"/>
              <a:gd name="connsiteY64" fmla="*/ 2004291 h 2780145"/>
              <a:gd name="connsiteX65" fmla="*/ 1089891 w 3815154"/>
              <a:gd name="connsiteY65" fmla="*/ 1976582 h 2780145"/>
              <a:gd name="connsiteX66" fmla="*/ 1099127 w 3815154"/>
              <a:gd name="connsiteY66" fmla="*/ 1838036 h 2780145"/>
              <a:gd name="connsiteX67" fmla="*/ 1136073 w 3815154"/>
              <a:gd name="connsiteY67" fmla="*/ 1754909 h 2780145"/>
              <a:gd name="connsiteX68" fmla="*/ 1191491 w 3815154"/>
              <a:gd name="connsiteY68" fmla="*/ 1708727 h 2780145"/>
              <a:gd name="connsiteX69" fmla="*/ 1228436 w 3815154"/>
              <a:gd name="connsiteY69" fmla="*/ 1653309 h 2780145"/>
              <a:gd name="connsiteX70" fmla="*/ 1311564 w 3815154"/>
              <a:gd name="connsiteY70" fmla="*/ 1644072 h 2780145"/>
              <a:gd name="connsiteX71" fmla="*/ 1459345 w 3815154"/>
              <a:gd name="connsiteY71" fmla="*/ 1662545 h 2780145"/>
              <a:gd name="connsiteX72" fmla="*/ 1487054 w 3815154"/>
              <a:gd name="connsiteY72" fmla="*/ 1671782 h 2780145"/>
              <a:gd name="connsiteX73" fmla="*/ 1533236 w 3815154"/>
              <a:gd name="connsiteY73" fmla="*/ 1708727 h 2780145"/>
              <a:gd name="connsiteX74" fmla="*/ 1560945 w 3815154"/>
              <a:gd name="connsiteY74" fmla="*/ 1736436 h 2780145"/>
              <a:gd name="connsiteX75" fmla="*/ 1588654 w 3815154"/>
              <a:gd name="connsiteY75" fmla="*/ 1754909 h 2780145"/>
              <a:gd name="connsiteX76" fmla="*/ 1597891 w 3815154"/>
              <a:gd name="connsiteY76" fmla="*/ 1782618 h 2780145"/>
              <a:gd name="connsiteX77" fmla="*/ 1653309 w 3815154"/>
              <a:gd name="connsiteY77" fmla="*/ 1810327 h 2780145"/>
              <a:gd name="connsiteX78" fmla="*/ 1699491 w 3815154"/>
              <a:gd name="connsiteY78" fmla="*/ 1856509 h 2780145"/>
              <a:gd name="connsiteX79" fmla="*/ 1754909 w 3815154"/>
              <a:gd name="connsiteY79" fmla="*/ 1874982 h 2780145"/>
              <a:gd name="connsiteX80" fmla="*/ 1884218 w 3815154"/>
              <a:gd name="connsiteY80" fmla="*/ 1865745 h 2780145"/>
              <a:gd name="connsiteX81" fmla="*/ 1939636 w 3815154"/>
              <a:gd name="connsiteY81" fmla="*/ 1828800 h 2780145"/>
              <a:gd name="connsiteX82" fmla="*/ 1958109 w 3815154"/>
              <a:gd name="connsiteY82" fmla="*/ 1801091 h 2780145"/>
              <a:gd name="connsiteX83" fmla="*/ 1985818 w 3815154"/>
              <a:gd name="connsiteY83" fmla="*/ 1791854 h 2780145"/>
              <a:gd name="connsiteX84" fmla="*/ 2013527 w 3815154"/>
              <a:gd name="connsiteY84" fmla="*/ 1773382 h 2780145"/>
              <a:gd name="connsiteX85" fmla="*/ 2032000 w 3815154"/>
              <a:gd name="connsiteY85" fmla="*/ 1745672 h 2780145"/>
              <a:gd name="connsiteX86" fmla="*/ 2087418 w 3815154"/>
              <a:gd name="connsiteY86" fmla="*/ 1708727 h 2780145"/>
              <a:gd name="connsiteX87" fmla="*/ 2142836 w 3815154"/>
              <a:gd name="connsiteY87" fmla="*/ 1690254 h 2780145"/>
              <a:gd name="connsiteX88" fmla="*/ 2216727 w 3815154"/>
              <a:gd name="connsiteY88" fmla="*/ 1671782 h 2780145"/>
              <a:gd name="connsiteX89" fmla="*/ 2253673 w 3815154"/>
              <a:gd name="connsiteY89" fmla="*/ 1681018 h 2780145"/>
              <a:gd name="connsiteX90" fmla="*/ 2272145 w 3815154"/>
              <a:gd name="connsiteY90" fmla="*/ 1708727 h 2780145"/>
              <a:gd name="connsiteX91" fmla="*/ 2281382 w 3815154"/>
              <a:gd name="connsiteY91" fmla="*/ 1736436 h 2780145"/>
              <a:gd name="connsiteX92" fmla="*/ 2253673 w 3815154"/>
              <a:gd name="connsiteY92" fmla="*/ 1717963 h 2780145"/>
              <a:gd name="connsiteX93" fmla="*/ 2189018 w 3815154"/>
              <a:gd name="connsiteY93" fmla="*/ 1644072 h 2780145"/>
              <a:gd name="connsiteX94" fmla="*/ 2161309 w 3815154"/>
              <a:gd name="connsiteY94" fmla="*/ 1681018 h 2780145"/>
              <a:gd name="connsiteX95" fmla="*/ 2189018 w 3815154"/>
              <a:gd name="connsiteY95" fmla="*/ 1690254 h 2780145"/>
              <a:gd name="connsiteX96" fmla="*/ 2225964 w 3815154"/>
              <a:gd name="connsiteY96" fmla="*/ 1717963 h 2780145"/>
              <a:gd name="connsiteX97" fmla="*/ 2253673 w 3815154"/>
              <a:gd name="connsiteY97" fmla="*/ 1736436 h 2780145"/>
              <a:gd name="connsiteX98" fmla="*/ 2272145 w 3815154"/>
              <a:gd name="connsiteY98" fmla="*/ 1791854 h 2780145"/>
              <a:gd name="connsiteX99" fmla="*/ 2281382 w 3815154"/>
              <a:gd name="connsiteY99" fmla="*/ 1819563 h 2780145"/>
              <a:gd name="connsiteX100" fmla="*/ 2290618 w 3815154"/>
              <a:gd name="connsiteY100" fmla="*/ 2087418 h 2780145"/>
              <a:gd name="connsiteX101" fmla="*/ 2309091 w 3815154"/>
              <a:gd name="connsiteY101" fmla="*/ 2142836 h 2780145"/>
              <a:gd name="connsiteX102" fmla="*/ 2318327 w 3815154"/>
              <a:gd name="connsiteY102" fmla="*/ 2170545 h 2780145"/>
              <a:gd name="connsiteX103" fmla="*/ 2373745 w 3815154"/>
              <a:gd name="connsiteY103" fmla="*/ 2216727 h 2780145"/>
              <a:gd name="connsiteX104" fmla="*/ 2401454 w 3815154"/>
              <a:gd name="connsiteY104" fmla="*/ 2244436 h 2780145"/>
              <a:gd name="connsiteX105" fmla="*/ 2456873 w 3815154"/>
              <a:gd name="connsiteY105" fmla="*/ 2262909 h 2780145"/>
              <a:gd name="connsiteX106" fmla="*/ 2558473 w 3815154"/>
              <a:gd name="connsiteY106" fmla="*/ 2281382 h 2780145"/>
              <a:gd name="connsiteX107" fmla="*/ 2586182 w 3815154"/>
              <a:gd name="connsiteY107" fmla="*/ 2290618 h 2780145"/>
              <a:gd name="connsiteX108" fmla="*/ 2595418 w 3815154"/>
              <a:gd name="connsiteY108" fmla="*/ 2318327 h 2780145"/>
              <a:gd name="connsiteX109" fmla="*/ 2613891 w 3815154"/>
              <a:gd name="connsiteY109" fmla="*/ 2503054 h 2780145"/>
              <a:gd name="connsiteX110" fmla="*/ 2632364 w 3815154"/>
              <a:gd name="connsiteY110" fmla="*/ 2595418 h 2780145"/>
              <a:gd name="connsiteX111" fmla="*/ 2641600 w 3815154"/>
              <a:gd name="connsiteY111" fmla="*/ 2623127 h 2780145"/>
              <a:gd name="connsiteX112" fmla="*/ 2660073 w 3815154"/>
              <a:gd name="connsiteY112" fmla="*/ 2660072 h 2780145"/>
              <a:gd name="connsiteX113" fmla="*/ 2678545 w 3815154"/>
              <a:gd name="connsiteY113" fmla="*/ 2687782 h 2780145"/>
              <a:gd name="connsiteX114" fmla="*/ 2724727 w 3815154"/>
              <a:gd name="connsiteY114" fmla="*/ 2761672 h 2780145"/>
              <a:gd name="connsiteX115" fmla="*/ 2863273 w 3815154"/>
              <a:gd name="connsiteY115" fmla="*/ 2780145 h 2780145"/>
              <a:gd name="connsiteX116" fmla="*/ 3029527 w 3815154"/>
              <a:gd name="connsiteY116" fmla="*/ 2770909 h 2780145"/>
              <a:gd name="connsiteX117" fmla="*/ 3057236 w 3815154"/>
              <a:gd name="connsiteY117" fmla="*/ 2752436 h 2780145"/>
              <a:gd name="connsiteX118" fmla="*/ 3084945 w 3815154"/>
              <a:gd name="connsiteY118" fmla="*/ 2743200 h 2780145"/>
              <a:gd name="connsiteX119" fmla="*/ 3112654 w 3815154"/>
              <a:gd name="connsiteY119" fmla="*/ 2724727 h 2780145"/>
              <a:gd name="connsiteX120" fmla="*/ 3140364 w 3815154"/>
              <a:gd name="connsiteY120" fmla="*/ 2715491 h 2780145"/>
              <a:gd name="connsiteX121" fmla="*/ 3195782 w 3815154"/>
              <a:gd name="connsiteY121" fmla="*/ 2678545 h 2780145"/>
              <a:gd name="connsiteX122" fmla="*/ 3223491 w 3815154"/>
              <a:gd name="connsiteY122" fmla="*/ 2660072 h 2780145"/>
              <a:gd name="connsiteX123" fmla="*/ 3241964 w 3815154"/>
              <a:gd name="connsiteY123" fmla="*/ 2632363 h 2780145"/>
              <a:gd name="connsiteX124" fmla="*/ 3260436 w 3815154"/>
              <a:gd name="connsiteY124" fmla="*/ 2576945 h 2780145"/>
              <a:gd name="connsiteX125" fmla="*/ 3288145 w 3815154"/>
              <a:gd name="connsiteY125" fmla="*/ 2567709 h 2780145"/>
              <a:gd name="connsiteX126" fmla="*/ 3343564 w 3815154"/>
              <a:gd name="connsiteY126" fmla="*/ 2530763 h 2780145"/>
              <a:gd name="connsiteX127" fmla="*/ 3398982 w 3815154"/>
              <a:gd name="connsiteY127" fmla="*/ 2512291 h 2780145"/>
              <a:gd name="connsiteX128" fmla="*/ 3417454 w 3815154"/>
              <a:gd name="connsiteY128" fmla="*/ 2484582 h 2780145"/>
              <a:gd name="connsiteX129" fmla="*/ 3445164 w 3815154"/>
              <a:gd name="connsiteY129" fmla="*/ 2456872 h 2780145"/>
              <a:gd name="connsiteX130" fmla="*/ 3454400 w 3815154"/>
              <a:gd name="connsiteY130" fmla="*/ 2429163 h 2780145"/>
              <a:gd name="connsiteX131" fmla="*/ 3500582 w 3815154"/>
              <a:gd name="connsiteY131" fmla="*/ 2373745 h 2780145"/>
              <a:gd name="connsiteX132" fmla="*/ 3519054 w 3815154"/>
              <a:gd name="connsiteY132" fmla="*/ 2318327 h 2780145"/>
              <a:gd name="connsiteX133" fmla="*/ 3528291 w 3815154"/>
              <a:gd name="connsiteY133" fmla="*/ 2290618 h 2780145"/>
              <a:gd name="connsiteX134" fmla="*/ 3519054 w 3815154"/>
              <a:gd name="connsiteY134" fmla="*/ 2105891 h 2780145"/>
              <a:gd name="connsiteX135" fmla="*/ 3491345 w 3815154"/>
              <a:gd name="connsiteY135" fmla="*/ 2078182 h 2780145"/>
              <a:gd name="connsiteX136" fmla="*/ 3435927 w 3815154"/>
              <a:gd name="connsiteY136" fmla="*/ 2032000 h 2780145"/>
              <a:gd name="connsiteX137" fmla="*/ 3445164 w 3815154"/>
              <a:gd name="connsiteY137" fmla="*/ 1921163 h 2780145"/>
              <a:gd name="connsiteX138" fmla="*/ 3482109 w 3815154"/>
              <a:gd name="connsiteY138" fmla="*/ 1874982 h 2780145"/>
              <a:gd name="connsiteX139" fmla="*/ 3509818 w 3815154"/>
              <a:gd name="connsiteY139" fmla="*/ 1847272 h 2780145"/>
              <a:gd name="connsiteX140" fmla="*/ 3537527 w 3815154"/>
              <a:gd name="connsiteY140" fmla="*/ 1828800 h 2780145"/>
              <a:gd name="connsiteX141" fmla="*/ 3592945 w 3815154"/>
              <a:gd name="connsiteY141" fmla="*/ 1773382 h 2780145"/>
              <a:gd name="connsiteX142" fmla="*/ 3629891 w 3815154"/>
              <a:gd name="connsiteY142" fmla="*/ 1717963 h 2780145"/>
              <a:gd name="connsiteX143" fmla="*/ 3657600 w 3815154"/>
              <a:gd name="connsiteY143" fmla="*/ 1662545 h 2780145"/>
              <a:gd name="connsiteX144" fmla="*/ 3685309 w 3815154"/>
              <a:gd name="connsiteY144" fmla="*/ 1634836 h 2780145"/>
              <a:gd name="connsiteX145" fmla="*/ 3703782 w 3815154"/>
              <a:gd name="connsiteY145" fmla="*/ 1607127 h 2780145"/>
              <a:gd name="connsiteX146" fmla="*/ 3786909 w 3815154"/>
              <a:gd name="connsiteY146" fmla="*/ 1533236 h 2780145"/>
              <a:gd name="connsiteX147" fmla="*/ 3814618 w 3815154"/>
              <a:gd name="connsiteY147" fmla="*/ 1477818 h 2780145"/>
              <a:gd name="connsiteX148" fmla="*/ 3786909 w 3815154"/>
              <a:gd name="connsiteY148" fmla="*/ 1459345 h 2780145"/>
              <a:gd name="connsiteX149" fmla="*/ 3731491 w 3815154"/>
              <a:gd name="connsiteY149" fmla="*/ 1413163 h 2780145"/>
              <a:gd name="connsiteX150" fmla="*/ 3703782 w 3815154"/>
              <a:gd name="connsiteY150" fmla="*/ 1173018 h 2780145"/>
              <a:gd name="connsiteX151" fmla="*/ 3657600 w 3815154"/>
              <a:gd name="connsiteY151" fmla="*/ 1126836 h 2780145"/>
              <a:gd name="connsiteX152" fmla="*/ 3546764 w 3815154"/>
              <a:gd name="connsiteY152" fmla="*/ 1034472 h 2780145"/>
              <a:gd name="connsiteX153" fmla="*/ 3519054 w 3815154"/>
              <a:gd name="connsiteY153" fmla="*/ 1025236 h 2780145"/>
              <a:gd name="connsiteX154" fmla="*/ 3214254 w 3815154"/>
              <a:gd name="connsiteY154" fmla="*/ 997527 h 2780145"/>
              <a:gd name="connsiteX155" fmla="*/ 3168073 w 3815154"/>
              <a:gd name="connsiteY155" fmla="*/ 988291 h 2780145"/>
              <a:gd name="connsiteX156" fmla="*/ 3158836 w 3815154"/>
              <a:gd name="connsiteY156" fmla="*/ 960582 h 2780145"/>
              <a:gd name="connsiteX157" fmla="*/ 3149600 w 3815154"/>
              <a:gd name="connsiteY157" fmla="*/ 905163 h 2780145"/>
              <a:gd name="connsiteX158" fmla="*/ 3131127 w 3815154"/>
              <a:gd name="connsiteY158" fmla="*/ 877454 h 2780145"/>
              <a:gd name="connsiteX159" fmla="*/ 3103418 w 3815154"/>
              <a:gd name="connsiteY159" fmla="*/ 822036 h 2780145"/>
              <a:gd name="connsiteX160" fmla="*/ 3075709 w 3815154"/>
              <a:gd name="connsiteY160" fmla="*/ 803563 h 2780145"/>
              <a:gd name="connsiteX161" fmla="*/ 3038764 w 3815154"/>
              <a:gd name="connsiteY161" fmla="*/ 738909 h 2780145"/>
              <a:gd name="connsiteX162" fmla="*/ 3029527 w 3815154"/>
              <a:gd name="connsiteY162" fmla="*/ 711200 h 2780145"/>
              <a:gd name="connsiteX163" fmla="*/ 2946400 w 3815154"/>
              <a:gd name="connsiteY163" fmla="*/ 701963 h 2780145"/>
              <a:gd name="connsiteX164" fmla="*/ 2890982 w 3815154"/>
              <a:gd name="connsiteY164" fmla="*/ 665018 h 2780145"/>
              <a:gd name="connsiteX165" fmla="*/ 2872509 w 3815154"/>
              <a:gd name="connsiteY165" fmla="*/ 609600 h 2780145"/>
              <a:gd name="connsiteX166" fmla="*/ 2826327 w 3815154"/>
              <a:gd name="connsiteY166" fmla="*/ 544945 h 2780145"/>
              <a:gd name="connsiteX167" fmla="*/ 2817091 w 3815154"/>
              <a:gd name="connsiteY167" fmla="*/ 517236 h 2780145"/>
              <a:gd name="connsiteX168" fmla="*/ 2789382 w 3815154"/>
              <a:gd name="connsiteY168" fmla="*/ 489527 h 2780145"/>
              <a:gd name="connsiteX169" fmla="*/ 2770909 w 3815154"/>
              <a:gd name="connsiteY169" fmla="*/ 461818 h 2780145"/>
              <a:gd name="connsiteX170" fmla="*/ 2761673 w 3815154"/>
              <a:gd name="connsiteY170" fmla="*/ 434109 h 2780145"/>
              <a:gd name="connsiteX171" fmla="*/ 2743200 w 3815154"/>
              <a:gd name="connsiteY171" fmla="*/ 369454 h 2780145"/>
              <a:gd name="connsiteX172" fmla="*/ 2752436 w 3815154"/>
              <a:gd name="connsiteY172" fmla="*/ 304800 h 2780145"/>
              <a:gd name="connsiteX173" fmla="*/ 2761673 w 3815154"/>
              <a:gd name="connsiteY173" fmla="*/ 277091 h 2780145"/>
              <a:gd name="connsiteX174" fmla="*/ 2789382 w 3815154"/>
              <a:gd name="connsiteY174" fmla="*/ 267854 h 2780145"/>
              <a:gd name="connsiteX175" fmla="*/ 2826327 w 3815154"/>
              <a:gd name="connsiteY175" fmla="*/ 184727 h 2780145"/>
              <a:gd name="connsiteX176" fmla="*/ 2844800 w 3815154"/>
              <a:gd name="connsiteY176" fmla="*/ 129309 h 2780145"/>
              <a:gd name="connsiteX177" fmla="*/ 2844800 w 3815154"/>
              <a:gd name="connsiteY177" fmla="*/ 9236 h 278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3815154" h="2780145">
                <a:moveTo>
                  <a:pt x="73891" y="0"/>
                </a:moveTo>
                <a:cubicBezTo>
                  <a:pt x="58497" y="3079"/>
                  <a:pt x="32673" y="-5657"/>
                  <a:pt x="27709" y="9236"/>
                </a:cubicBezTo>
                <a:cubicBezTo>
                  <a:pt x="11129" y="58975"/>
                  <a:pt x="23690" y="114084"/>
                  <a:pt x="18473" y="166254"/>
                </a:cubicBezTo>
                <a:cubicBezTo>
                  <a:pt x="17504" y="175942"/>
                  <a:pt x="12315" y="184727"/>
                  <a:pt x="9236" y="193963"/>
                </a:cubicBezTo>
                <a:cubicBezTo>
                  <a:pt x="6157" y="212436"/>
                  <a:pt x="0" y="230654"/>
                  <a:pt x="0" y="249382"/>
                </a:cubicBezTo>
                <a:cubicBezTo>
                  <a:pt x="0" y="283388"/>
                  <a:pt x="3326" y="317493"/>
                  <a:pt x="9236" y="350982"/>
                </a:cubicBezTo>
                <a:cubicBezTo>
                  <a:pt x="14771" y="382350"/>
                  <a:pt x="29560" y="404571"/>
                  <a:pt x="36945" y="434109"/>
                </a:cubicBezTo>
                <a:cubicBezTo>
                  <a:pt x="40024" y="446424"/>
                  <a:pt x="43428" y="458662"/>
                  <a:pt x="46182" y="471054"/>
                </a:cubicBezTo>
                <a:cubicBezTo>
                  <a:pt x="49588" y="486379"/>
                  <a:pt x="49906" y="502537"/>
                  <a:pt x="55418" y="517236"/>
                </a:cubicBezTo>
                <a:cubicBezTo>
                  <a:pt x="59316" y="527630"/>
                  <a:pt x="65223" y="538010"/>
                  <a:pt x="73891" y="544945"/>
                </a:cubicBezTo>
                <a:cubicBezTo>
                  <a:pt x="81494" y="551027"/>
                  <a:pt x="92364" y="551103"/>
                  <a:pt x="101600" y="554182"/>
                </a:cubicBezTo>
                <a:cubicBezTo>
                  <a:pt x="119763" y="581426"/>
                  <a:pt x="121114" y="587377"/>
                  <a:pt x="147782" y="609600"/>
                </a:cubicBezTo>
                <a:cubicBezTo>
                  <a:pt x="181490" y="637690"/>
                  <a:pt x="173372" y="617431"/>
                  <a:pt x="203200" y="655782"/>
                </a:cubicBezTo>
                <a:cubicBezTo>
                  <a:pt x="216830" y="673307"/>
                  <a:pt x="227830" y="692727"/>
                  <a:pt x="240145" y="711200"/>
                </a:cubicBezTo>
                <a:lnTo>
                  <a:pt x="258618" y="738909"/>
                </a:lnTo>
                <a:lnTo>
                  <a:pt x="277091" y="766618"/>
                </a:lnTo>
                <a:cubicBezTo>
                  <a:pt x="280170" y="775854"/>
                  <a:pt x="281973" y="785619"/>
                  <a:pt x="286327" y="794327"/>
                </a:cubicBezTo>
                <a:cubicBezTo>
                  <a:pt x="291291" y="804256"/>
                  <a:pt x="300427" y="811833"/>
                  <a:pt x="304800" y="822036"/>
                </a:cubicBezTo>
                <a:cubicBezTo>
                  <a:pt x="309800" y="833704"/>
                  <a:pt x="310388" y="846823"/>
                  <a:pt x="314036" y="858982"/>
                </a:cubicBezTo>
                <a:cubicBezTo>
                  <a:pt x="319631" y="877633"/>
                  <a:pt x="332509" y="914400"/>
                  <a:pt x="332509" y="914400"/>
                </a:cubicBezTo>
                <a:cubicBezTo>
                  <a:pt x="329430" y="982133"/>
                  <a:pt x="330496" y="1050183"/>
                  <a:pt x="323273" y="1117600"/>
                </a:cubicBezTo>
                <a:cubicBezTo>
                  <a:pt x="321199" y="1136961"/>
                  <a:pt x="310958" y="1154545"/>
                  <a:pt x="304800" y="1173018"/>
                </a:cubicBezTo>
                <a:cubicBezTo>
                  <a:pt x="304798" y="1173023"/>
                  <a:pt x="286330" y="1228432"/>
                  <a:pt x="286327" y="1228436"/>
                </a:cubicBezTo>
                <a:lnTo>
                  <a:pt x="267854" y="1256145"/>
                </a:lnTo>
                <a:lnTo>
                  <a:pt x="240145" y="1339272"/>
                </a:lnTo>
                <a:cubicBezTo>
                  <a:pt x="237066" y="1348509"/>
                  <a:pt x="236310" y="1358881"/>
                  <a:pt x="230909" y="1366982"/>
                </a:cubicBezTo>
                <a:lnTo>
                  <a:pt x="212436" y="1394691"/>
                </a:lnTo>
                <a:lnTo>
                  <a:pt x="157018" y="1560945"/>
                </a:lnTo>
                <a:lnTo>
                  <a:pt x="138545" y="1616363"/>
                </a:lnTo>
                <a:cubicBezTo>
                  <a:pt x="135466" y="1625599"/>
                  <a:pt x="131670" y="1634627"/>
                  <a:pt x="129309" y="1644072"/>
                </a:cubicBezTo>
                <a:cubicBezTo>
                  <a:pt x="126230" y="1656387"/>
                  <a:pt x="122344" y="1668528"/>
                  <a:pt x="120073" y="1681018"/>
                </a:cubicBezTo>
                <a:cubicBezTo>
                  <a:pt x="103092" y="1774413"/>
                  <a:pt x="120567" y="1716475"/>
                  <a:pt x="101600" y="1773382"/>
                </a:cubicBezTo>
                <a:cubicBezTo>
                  <a:pt x="104679" y="1794933"/>
                  <a:pt x="104580" y="1817184"/>
                  <a:pt x="110836" y="1838036"/>
                </a:cubicBezTo>
                <a:cubicBezTo>
                  <a:pt x="114026" y="1848669"/>
                  <a:pt x="120955" y="1858435"/>
                  <a:pt x="129309" y="1865745"/>
                </a:cubicBezTo>
                <a:cubicBezTo>
                  <a:pt x="129323" y="1865757"/>
                  <a:pt x="198574" y="1911922"/>
                  <a:pt x="212436" y="1921163"/>
                </a:cubicBezTo>
                <a:cubicBezTo>
                  <a:pt x="221672" y="1927321"/>
                  <a:pt x="232296" y="1931787"/>
                  <a:pt x="240145" y="1939636"/>
                </a:cubicBezTo>
                <a:cubicBezTo>
                  <a:pt x="274739" y="1974230"/>
                  <a:pt x="255462" y="1963214"/>
                  <a:pt x="295564" y="1976582"/>
                </a:cubicBezTo>
                <a:cubicBezTo>
                  <a:pt x="304821" y="2004354"/>
                  <a:pt x="303378" y="2008126"/>
                  <a:pt x="323273" y="2032000"/>
                </a:cubicBezTo>
                <a:cubicBezTo>
                  <a:pt x="331635" y="2042035"/>
                  <a:pt x="342963" y="2049398"/>
                  <a:pt x="350982" y="2059709"/>
                </a:cubicBezTo>
                <a:cubicBezTo>
                  <a:pt x="364612" y="2077234"/>
                  <a:pt x="375612" y="2096654"/>
                  <a:pt x="387927" y="2115127"/>
                </a:cubicBezTo>
                <a:cubicBezTo>
                  <a:pt x="394085" y="2124363"/>
                  <a:pt x="397164" y="2136678"/>
                  <a:pt x="406400" y="2142836"/>
                </a:cubicBezTo>
                <a:lnTo>
                  <a:pt x="434109" y="2161309"/>
                </a:lnTo>
                <a:cubicBezTo>
                  <a:pt x="440267" y="2170545"/>
                  <a:pt x="447618" y="2179089"/>
                  <a:pt x="452582" y="2189018"/>
                </a:cubicBezTo>
                <a:cubicBezTo>
                  <a:pt x="456936" y="2197726"/>
                  <a:pt x="456418" y="2208626"/>
                  <a:pt x="461818" y="2216727"/>
                </a:cubicBezTo>
                <a:cubicBezTo>
                  <a:pt x="469064" y="2227595"/>
                  <a:pt x="481165" y="2234401"/>
                  <a:pt x="489527" y="2244436"/>
                </a:cubicBezTo>
                <a:cubicBezTo>
                  <a:pt x="496634" y="2252964"/>
                  <a:pt x="501842" y="2262909"/>
                  <a:pt x="508000" y="2272145"/>
                </a:cubicBezTo>
                <a:cubicBezTo>
                  <a:pt x="541682" y="2373193"/>
                  <a:pt x="487965" y="2220140"/>
                  <a:pt x="535709" y="2327563"/>
                </a:cubicBezTo>
                <a:cubicBezTo>
                  <a:pt x="543617" y="2345357"/>
                  <a:pt x="548024" y="2364509"/>
                  <a:pt x="554182" y="2382982"/>
                </a:cubicBezTo>
                <a:cubicBezTo>
                  <a:pt x="557692" y="2393513"/>
                  <a:pt x="567690" y="2400762"/>
                  <a:pt x="572654" y="2410691"/>
                </a:cubicBezTo>
                <a:cubicBezTo>
                  <a:pt x="577008" y="2419399"/>
                  <a:pt x="575007" y="2431516"/>
                  <a:pt x="581891" y="2438400"/>
                </a:cubicBezTo>
                <a:cubicBezTo>
                  <a:pt x="588775" y="2445284"/>
                  <a:pt x="600364" y="2444557"/>
                  <a:pt x="609600" y="2447636"/>
                </a:cubicBezTo>
                <a:cubicBezTo>
                  <a:pt x="615758" y="2456872"/>
                  <a:pt x="619405" y="2468410"/>
                  <a:pt x="628073" y="2475345"/>
                </a:cubicBezTo>
                <a:cubicBezTo>
                  <a:pt x="635676" y="2481427"/>
                  <a:pt x="647074" y="2480228"/>
                  <a:pt x="655782" y="2484582"/>
                </a:cubicBezTo>
                <a:cubicBezTo>
                  <a:pt x="665711" y="2489546"/>
                  <a:pt x="673562" y="2498090"/>
                  <a:pt x="683491" y="2503054"/>
                </a:cubicBezTo>
                <a:cubicBezTo>
                  <a:pt x="759971" y="2541294"/>
                  <a:pt x="659500" y="2477825"/>
                  <a:pt x="738909" y="2530763"/>
                </a:cubicBezTo>
                <a:cubicBezTo>
                  <a:pt x="757382" y="2527684"/>
                  <a:pt x="775963" y="2525200"/>
                  <a:pt x="794327" y="2521527"/>
                </a:cubicBezTo>
                <a:cubicBezTo>
                  <a:pt x="806775" y="2519038"/>
                  <a:pt x="818825" y="2514781"/>
                  <a:pt x="831273" y="2512291"/>
                </a:cubicBezTo>
                <a:cubicBezTo>
                  <a:pt x="912547" y="2496036"/>
                  <a:pt x="860475" y="2511792"/>
                  <a:pt x="914400" y="2493818"/>
                </a:cubicBezTo>
                <a:cubicBezTo>
                  <a:pt x="958310" y="2464544"/>
                  <a:pt x="931579" y="2478855"/>
                  <a:pt x="997527" y="2456872"/>
                </a:cubicBezTo>
                <a:lnTo>
                  <a:pt x="1025236" y="2447636"/>
                </a:lnTo>
                <a:cubicBezTo>
                  <a:pt x="1060722" y="2423979"/>
                  <a:pt x="1082923" y="2419441"/>
                  <a:pt x="1099127" y="2382982"/>
                </a:cubicBezTo>
                <a:cubicBezTo>
                  <a:pt x="1107035" y="2365188"/>
                  <a:pt x="1111442" y="2346036"/>
                  <a:pt x="1117600" y="2327563"/>
                </a:cubicBezTo>
                <a:lnTo>
                  <a:pt x="1126836" y="2299854"/>
                </a:lnTo>
                <a:cubicBezTo>
                  <a:pt x="1123757" y="2210569"/>
                  <a:pt x="1125939" y="2120948"/>
                  <a:pt x="1117600" y="2032000"/>
                </a:cubicBezTo>
                <a:cubicBezTo>
                  <a:pt x="1116564" y="2020948"/>
                  <a:pt x="1104091" y="2014220"/>
                  <a:pt x="1099127" y="2004291"/>
                </a:cubicBezTo>
                <a:cubicBezTo>
                  <a:pt x="1094773" y="1995583"/>
                  <a:pt x="1092970" y="1985818"/>
                  <a:pt x="1089891" y="1976582"/>
                </a:cubicBezTo>
                <a:cubicBezTo>
                  <a:pt x="1092970" y="1930400"/>
                  <a:pt x="1092581" y="1883855"/>
                  <a:pt x="1099127" y="1838036"/>
                </a:cubicBezTo>
                <a:cubicBezTo>
                  <a:pt x="1102176" y="1816695"/>
                  <a:pt x="1117593" y="1773389"/>
                  <a:pt x="1136073" y="1754909"/>
                </a:cubicBezTo>
                <a:cubicBezTo>
                  <a:pt x="1189435" y="1701547"/>
                  <a:pt x="1138535" y="1776814"/>
                  <a:pt x="1191491" y="1708727"/>
                </a:cubicBezTo>
                <a:cubicBezTo>
                  <a:pt x="1205121" y="1691202"/>
                  <a:pt x="1206370" y="1655761"/>
                  <a:pt x="1228436" y="1653309"/>
                </a:cubicBezTo>
                <a:lnTo>
                  <a:pt x="1311564" y="1644072"/>
                </a:lnTo>
                <a:cubicBezTo>
                  <a:pt x="1340364" y="1647272"/>
                  <a:pt x="1426409" y="1655958"/>
                  <a:pt x="1459345" y="1662545"/>
                </a:cubicBezTo>
                <a:cubicBezTo>
                  <a:pt x="1468892" y="1664454"/>
                  <a:pt x="1477818" y="1668703"/>
                  <a:pt x="1487054" y="1671782"/>
                </a:cubicBezTo>
                <a:cubicBezTo>
                  <a:pt x="1528369" y="1733753"/>
                  <a:pt x="1479699" y="1673036"/>
                  <a:pt x="1533236" y="1708727"/>
                </a:cubicBezTo>
                <a:cubicBezTo>
                  <a:pt x="1544104" y="1715973"/>
                  <a:pt x="1550910" y="1728074"/>
                  <a:pt x="1560945" y="1736436"/>
                </a:cubicBezTo>
                <a:cubicBezTo>
                  <a:pt x="1569473" y="1743543"/>
                  <a:pt x="1579418" y="1748751"/>
                  <a:pt x="1588654" y="1754909"/>
                </a:cubicBezTo>
                <a:cubicBezTo>
                  <a:pt x="1591733" y="1764145"/>
                  <a:pt x="1591809" y="1775015"/>
                  <a:pt x="1597891" y="1782618"/>
                </a:cubicBezTo>
                <a:cubicBezTo>
                  <a:pt x="1610914" y="1798896"/>
                  <a:pt x="1635054" y="1804242"/>
                  <a:pt x="1653309" y="1810327"/>
                </a:cubicBezTo>
                <a:cubicBezTo>
                  <a:pt x="1670161" y="1835605"/>
                  <a:pt x="1670324" y="1843546"/>
                  <a:pt x="1699491" y="1856509"/>
                </a:cubicBezTo>
                <a:cubicBezTo>
                  <a:pt x="1717285" y="1864417"/>
                  <a:pt x="1754909" y="1874982"/>
                  <a:pt x="1754909" y="1874982"/>
                </a:cubicBezTo>
                <a:cubicBezTo>
                  <a:pt x="1798012" y="1871903"/>
                  <a:pt x="1842295" y="1876226"/>
                  <a:pt x="1884218" y="1865745"/>
                </a:cubicBezTo>
                <a:cubicBezTo>
                  <a:pt x="1905756" y="1860360"/>
                  <a:pt x="1939636" y="1828800"/>
                  <a:pt x="1939636" y="1828800"/>
                </a:cubicBezTo>
                <a:cubicBezTo>
                  <a:pt x="1945794" y="1819564"/>
                  <a:pt x="1949441" y="1808026"/>
                  <a:pt x="1958109" y="1801091"/>
                </a:cubicBezTo>
                <a:cubicBezTo>
                  <a:pt x="1965712" y="1795009"/>
                  <a:pt x="1977110" y="1796208"/>
                  <a:pt x="1985818" y="1791854"/>
                </a:cubicBezTo>
                <a:cubicBezTo>
                  <a:pt x="1995747" y="1786890"/>
                  <a:pt x="2004291" y="1779539"/>
                  <a:pt x="2013527" y="1773382"/>
                </a:cubicBezTo>
                <a:cubicBezTo>
                  <a:pt x="2019685" y="1764145"/>
                  <a:pt x="2023646" y="1752982"/>
                  <a:pt x="2032000" y="1745672"/>
                </a:cubicBezTo>
                <a:cubicBezTo>
                  <a:pt x="2048708" y="1731052"/>
                  <a:pt x="2066356" y="1715748"/>
                  <a:pt x="2087418" y="1708727"/>
                </a:cubicBezTo>
                <a:cubicBezTo>
                  <a:pt x="2105891" y="1702569"/>
                  <a:pt x="2124050" y="1695377"/>
                  <a:pt x="2142836" y="1690254"/>
                </a:cubicBezTo>
                <a:cubicBezTo>
                  <a:pt x="2265459" y="1656811"/>
                  <a:pt x="2132639" y="1699810"/>
                  <a:pt x="2216727" y="1671782"/>
                </a:cubicBezTo>
                <a:cubicBezTo>
                  <a:pt x="2229042" y="1674861"/>
                  <a:pt x="2243111" y="1673977"/>
                  <a:pt x="2253673" y="1681018"/>
                </a:cubicBezTo>
                <a:cubicBezTo>
                  <a:pt x="2262909" y="1687175"/>
                  <a:pt x="2267181" y="1698798"/>
                  <a:pt x="2272145" y="1708727"/>
                </a:cubicBezTo>
                <a:cubicBezTo>
                  <a:pt x="2276499" y="1717435"/>
                  <a:pt x="2290090" y="1732082"/>
                  <a:pt x="2281382" y="1736436"/>
                </a:cubicBezTo>
                <a:cubicBezTo>
                  <a:pt x="2271453" y="1741400"/>
                  <a:pt x="2262909" y="1724121"/>
                  <a:pt x="2253673" y="1717963"/>
                </a:cubicBezTo>
                <a:cubicBezTo>
                  <a:pt x="2210569" y="1653309"/>
                  <a:pt x="2235200" y="1674860"/>
                  <a:pt x="2189018" y="1644072"/>
                </a:cubicBezTo>
                <a:cubicBezTo>
                  <a:pt x="2179782" y="1656387"/>
                  <a:pt x="2161309" y="1665624"/>
                  <a:pt x="2161309" y="1681018"/>
                </a:cubicBezTo>
                <a:cubicBezTo>
                  <a:pt x="2161309" y="1690754"/>
                  <a:pt x="2180565" y="1685424"/>
                  <a:pt x="2189018" y="1690254"/>
                </a:cubicBezTo>
                <a:cubicBezTo>
                  <a:pt x="2202384" y="1697891"/>
                  <a:pt x="2213437" y="1709015"/>
                  <a:pt x="2225964" y="1717963"/>
                </a:cubicBezTo>
                <a:cubicBezTo>
                  <a:pt x="2234997" y="1724415"/>
                  <a:pt x="2244437" y="1730278"/>
                  <a:pt x="2253673" y="1736436"/>
                </a:cubicBezTo>
                <a:lnTo>
                  <a:pt x="2272145" y="1791854"/>
                </a:lnTo>
                <a:lnTo>
                  <a:pt x="2281382" y="1819563"/>
                </a:lnTo>
                <a:cubicBezTo>
                  <a:pt x="2284461" y="1908848"/>
                  <a:pt x="2282988" y="1998406"/>
                  <a:pt x="2290618" y="2087418"/>
                </a:cubicBezTo>
                <a:cubicBezTo>
                  <a:pt x="2292281" y="2106819"/>
                  <a:pt x="2302933" y="2124363"/>
                  <a:pt x="2309091" y="2142836"/>
                </a:cubicBezTo>
                <a:cubicBezTo>
                  <a:pt x="2312170" y="2152072"/>
                  <a:pt x="2311443" y="2163661"/>
                  <a:pt x="2318327" y="2170545"/>
                </a:cubicBezTo>
                <a:cubicBezTo>
                  <a:pt x="2399279" y="2251497"/>
                  <a:pt x="2296590" y="2152431"/>
                  <a:pt x="2373745" y="2216727"/>
                </a:cubicBezTo>
                <a:cubicBezTo>
                  <a:pt x="2383780" y="2225089"/>
                  <a:pt x="2390036" y="2238092"/>
                  <a:pt x="2401454" y="2244436"/>
                </a:cubicBezTo>
                <a:cubicBezTo>
                  <a:pt x="2418476" y="2253893"/>
                  <a:pt x="2437982" y="2258186"/>
                  <a:pt x="2456873" y="2262909"/>
                </a:cubicBezTo>
                <a:cubicBezTo>
                  <a:pt x="2514939" y="2277425"/>
                  <a:pt x="2481252" y="2270350"/>
                  <a:pt x="2558473" y="2281382"/>
                </a:cubicBezTo>
                <a:cubicBezTo>
                  <a:pt x="2567709" y="2284461"/>
                  <a:pt x="2579298" y="2283734"/>
                  <a:pt x="2586182" y="2290618"/>
                </a:cubicBezTo>
                <a:cubicBezTo>
                  <a:pt x="2593066" y="2297502"/>
                  <a:pt x="2594449" y="2308639"/>
                  <a:pt x="2595418" y="2318327"/>
                </a:cubicBezTo>
                <a:cubicBezTo>
                  <a:pt x="2615033" y="2514484"/>
                  <a:pt x="2586252" y="2420143"/>
                  <a:pt x="2613891" y="2503054"/>
                </a:cubicBezTo>
                <a:cubicBezTo>
                  <a:pt x="2621150" y="2546611"/>
                  <a:pt x="2621339" y="2556832"/>
                  <a:pt x="2632364" y="2595418"/>
                </a:cubicBezTo>
                <a:cubicBezTo>
                  <a:pt x="2635039" y="2604779"/>
                  <a:pt x="2637765" y="2614178"/>
                  <a:pt x="2641600" y="2623127"/>
                </a:cubicBezTo>
                <a:cubicBezTo>
                  <a:pt x="2647024" y="2635782"/>
                  <a:pt x="2653242" y="2648117"/>
                  <a:pt x="2660073" y="2660072"/>
                </a:cubicBezTo>
                <a:cubicBezTo>
                  <a:pt x="2665580" y="2669710"/>
                  <a:pt x="2674037" y="2677638"/>
                  <a:pt x="2678545" y="2687782"/>
                </a:cubicBezTo>
                <a:cubicBezTo>
                  <a:pt x="2702614" y="2741938"/>
                  <a:pt x="2679627" y="2739122"/>
                  <a:pt x="2724727" y="2761672"/>
                </a:cubicBezTo>
                <a:cubicBezTo>
                  <a:pt x="2762459" y="2780538"/>
                  <a:pt x="2838495" y="2778080"/>
                  <a:pt x="2863273" y="2780145"/>
                </a:cubicBezTo>
                <a:cubicBezTo>
                  <a:pt x="2918691" y="2777066"/>
                  <a:pt x="2974581" y="2778758"/>
                  <a:pt x="3029527" y="2770909"/>
                </a:cubicBezTo>
                <a:cubicBezTo>
                  <a:pt x="3040516" y="2769339"/>
                  <a:pt x="3047307" y="2757400"/>
                  <a:pt x="3057236" y="2752436"/>
                </a:cubicBezTo>
                <a:cubicBezTo>
                  <a:pt x="3065944" y="2748082"/>
                  <a:pt x="3075709" y="2746279"/>
                  <a:pt x="3084945" y="2743200"/>
                </a:cubicBezTo>
                <a:cubicBezTo>
                  <a:pt x="3094181" y="2737042"/>
                  <a:pt x="3102725" y="2729691"/>
                  <a:pt x="3112654" y="2724727"/>
                </a:cubicBezTo>
                <a:cubicBezTo>
                  <a:pt x="3121362" y="2720373"/>
                  <a:pt x="3131853" y="2720219"/>
                  <a:pt x="3140364" y="2715491"/>
                </a:cubicBezTo>
                <a:cubicBezTo>
                  <a:pt x="3159772" y="2704709"/>
                  <a:pt x="3177309" y="2690860"/>
                  <a:pt x="3195782" y="2678545"/>
                </a:cubicBezTo>
                <a:lnTo>
                  <a:pt x="3223491" y="2660072"/>
                </a:lnTo>
                <a:cubicBezTo>
                  <a:pt x="3229649" y="2650836"/>
                  <a:pt x="3237456" y="2642507"/>
                  <a:pt x="3241964" y="2632363"/>
                </a:cubicBezTo>
                <a:cubicBezTo>
                  <a:pt x="3249872" y="2614569"/>
                  <a:pt x="3241963" y="2583102"/>
                  <a:pt x="3260436" y="2576945"/>
                </a:cubicBezTo>
                <a:lnTo>
                  <a:pt x="3288145" y="2567709"/>
                </a:lnTo>
                <a:cubicBezTo>
                  <a:pt x="3306618" y="2555394"/>
                  <a:pt x="3322501" y="2537784"/>
                  <a:pt x="3343564" y="2530763"/>
                </a:cubicBezTo>
                <a:lnTo>
                  <a:pt x="3398982" y="2512291"/>
                </a:lnTo>
                <a:cubicBezTo>
                  <a:pt x="3405139" y="2503055"/>
                  <a:pt x="3410348" y="2493110"/>
                  <a:pt x="3417454" y="2484582"/>
                </a:cubicBezTo>
                <a:cubicBezTo>
                  <a:pt x="3425816" y="2474547"/>
                  <a:pt x="3437918" y="2467741"/>
                  <a:pt x="3445164" y="2456872"/>
                </a:cubicBezTo>
                <a:cubicBezTo>
                  <a:pt x="3450565" y="2448771"/>
                  <a:pt x="3450046" y="2437871"/>
                  <a:pt x="3454400" y="2429163"/>
                </a:cubicBezTo>
                <a:cubicBezTo>
                  <a:pt x="3467259" y="2403446"/>
                  <a:pt x="3480156" y="2394171"/>
                  <a:pt x="3500582" y="2373745"/>
                </a:cubicBezTo>
                <a:lnTo>
                  <a:pt x="3519054" y="2318327"/>
                </a:lnTo>
                <a:lnTo>
                  <a:pt x="3528291" y="2290618"/>
                </a:lnTo>
                <a:cubicBezTo>
                  <a:pt x="3525212" y="2229042"/>
                  <a:pt x="3529618" y="2166632"/>
                  <a:pt x="3519054" y="2105891"/>
                </a:cubicBezTo>
                <a:cubicBezTo>
                  <a:pt x="3516816" y="2093022"/>
                  <a:pt x="3501380" y="2086544"/>
                  <a:pt x="3491345" y="2078182"/>
                </a:cubicBezTo>
                <a:cubicBezTo>
                  <a:pt x="3414190" y="2013886"/>
                  <a:pt x="3516879" y="2112952"/>
                  <a:pt x="3435927" y="2032000"/>
                </a:cubicBezTo>
                <a:cubicBezTo>
                  <a:pt x="3439006" y="1995054"/>
                  <a:pt x="3440264" y="1957912"/>
                  <a:pt x="3445164" y="1921163"/>
                </a:cubicBezTo>
                <a:cubicBezTo>
                  <a:pt x="3450092" y="1884203"/>
                  <a:pt x="3455213" y="1897395"/>
                  <a:pt x="3482109" y="1874982"/>
                </a:cubicBezTo>
                <a:cubicBezTo>
                  <a:pt x="3492144" y="1866620"/>
                  <a:pt x="3499783" y="1855634"/>
                  <a:pt x="3509818" y="1847272"/>
                </a:cubicBezTo>
                <a:cubicBezTo>
                  <a:pt x="3518346" y="1840166"/>
                  <a:pt x="3529230" y="1836175"/>
                  <a:pt x="3537527" y="1828800"/>
                </a:cubicBezTo>
                <a:cubicBezTo>
                  <a:pt x="3557053" y="1811444"/>
                  <a:pt x="3578454" y="1795119"/>
                  <a:pt x="3592945" y="1773382"/>
                </a:cubicBezTo>
                <a:lnTo>
                  <a:pt x="3629891" y="1717963"/>
                </a:lnTo>
                <a:cubicBezTo>
                  <a:pt x="3639148" y="1690191"/>
                  <a:pt x="3637705" y="1686419"/>
                  <a:pt x="3657600" y="1662545"/>
                </a:cubicBezTo>
                <a:cubicBezTo>
                  <a:pt x="3665962" y="1652510"/>
                  <a:pt x="3676947" y="1644871"/>
                  <a:pt x="3685309" y="1634836"/>
                </a:cubicBezTo>
                <a:cubicBezTo>
                  <a:pt x="3692416" y="1626308"/>
                  <a:pt x="3696407" y="1615424"/>
                  <a:pt x="3703782" y="1607127"/>
                </a:cubicBezTo>
                <a:cubicBezTo>
                  <a:pt x="3749795" y="1555363"/>
                  <a:pt x="3744795" y="1561312"/>
                  <a:pt x="3786909" y="1533236"/>
                </a:cubicBezTo>
                <a:cubicBezTo>
                  <a:pt x="3790799" y="1527401"/>
                  <a:pt x="3819398" y="1489769"/>
                  <a:pt x="3814618" y="1477818"/>
                </a:cubicBezTo>
                <a:cubicBezTo>
                  <a:pt x="3810495" y="1467511"/>
                  <a:pt x="3795437" y="1466452"/>
                  <a:pt x="3786909" y="1459345"/>
                </a:cubicBezTo>
                <a:cubicBezTo>
                  <a:pt x="3715792" y="1400081"/>
                  <a:pt x="3800287" y="1459028"/>
                  <a:pt x="3731491" y="1413163"/>
                </a:cubicBezTo>
                <a:cubicBezTo>
                  <a:pt x="3696424" y="1307970"/>
                  <a:pt x="3747563" y="1468546"/>
                  <a:pt x="3703782" y="1173018"/>
                </a:cubicBezTo>
                <a:cubicBezTo>
                  <a:pt x="3697853" y="1132996"/>
                  <a:pt x="3686423" y="1136443"/>
                  <a:pt x="3657600" y="1126836"/>
                </a:cubicBezTo>
                <a:cubicBezTo>
                  <a:pt x="3631880" y="1101116"/>
                  <a:pt x="3585339" y="1047329"/>
                  <a:pt x="3546764" y="1034472"/>
                </a:cubicBezTo>
                <a:lnTo>
                  <a:pt x="3519054" y="1025236"/>
                </a:lnTo>
                <a:cubicBezTo>
                  <a:pt x="3413099" y="954598"/>
                  <a:pt x="3513696" y="1014637"/>
                  <a:pt x="3214254" y="997527"/>
                </a:cubicBezTo>
                <a:cubicBezTo>
                  <a:pt x="3198581" y="996631"/>
                  <a:pt x="3183467" y="991370"/>
                  <a:pt x="3168073" y="988291"/>
                </a:cubicBezTo>
                <a:cubicBezTo>
                  <a:pt x="3164994" y="979055"/>
                  <a:pt x="3160948" y="970086"/>
                  <a:pt x="3158836" y="960582"/>
                </a:cubicBezTo>
                <a:cubicBezTo>
                  <a:pt x="3154773" y="942300"/>
                  <a:pt x="3155522" y="922930"/>
                  <a:pt x="3149600" y="905163"/>
                </a:cubicBezTo>
                <a:cubicBezTo>
                  <a:pt x="3146090" y="894632"/>
                  <a:pt x="3137285" y="886690"/>
                  <a:pt x="3131127" y="877454"/>
                </a:cubicBezTo>
                <a:cubicBezTo>
                  <a:pt x="3123615" y="854916"/>
                  <a:pt x="3121324" y="839942"/>
                  <a:pt x="3103418" y="822036"/>
                </a:cubicBezTo>
                <a:cubicBezTo>
                  <a:pt x="3095569" y="814187"/>
                  <a:pt x="3084945" y="809721"/>
                  <a:pt x="3075709" y="803563"/>
                </a:cubicBezTo>
                <a:cubicBezTo>
                  <a:pt x="3056176" y="725427"/>
                  <a:pt x="3082785" y="804940"/>
                  <a:pt x="3038764" y="738909"/>
                </a:cubicBezTo>
                <a:cubicBezTo>
                  <a:pt x="3033363" y="730808"/>
                  <a:pt x="3038567" y="714816"/>
                  <a:pt x="3029527" y="711200"/>
                </a:cubicBezTo>
                <a:cubicBezTo>
                  <a:pt x="3003642" y="700846"/>
                  <a:pt x="2974109" y="705042"/>
                  <a:pt x="2946400" y="701963"/>
                </a:cubicBezTo>
                <a:cubicBezTo>
                  <a:pt x="2927927" y="689648"/>
                  <a:pt x="2898003" y="686080"/>
                  <a:pt x="2890982" y="665018"/>
                </a:cubicBezTo>
                <a:cubicBezTo>
                  <a:pt x="2884824" y="646545"/>
                  <a:pt x="2883310" y="625802"/>
                  <a:pt x="2872509" y="609600"/>
                </a:cubicBezTo>
                <a:cubicBezTo>
                  <a:pt x="2845497" y="569082"/>
                  <a:pt x="2860696" y="590772"/>
                  <a:pt x="2826327" y="544945"/>
                </a:cubicBezTo>
                <a:cubicBezTo>
                  <a:pt x="2823248" y="535709"/>
                  <a:pt x="2822491" y="525337"/>
                  <a:pt x="2817091" y="517236"/>
                </a:cubicBezTo>
                <a:cubicBezTo>
                  <a:pt x="2809845" y="506368"/>
                  <a:pt x="2797744" y="499562"/>
                  <a:pt x="2789382" y="489527"/>
                </a:cubicBezTo>
                <a:cubicBezTo>
                  <a:pt x="2782275" y="480999"/>
                  <a:pt x="2777067" y="471054"/>
                  <a:pt x="2770909" y="461818"/>
                </a:cubicBezTo>
                <a:cubicBezTo>
                  <a:pt x="2767830" y="452582"/>
                  <a:pt x="2764348" y="443470"/>
                  <a:pt x="2761673" y="434109"/>
                </a:cubicBezTo>
                <a:cubicBezTo>
                  <a:pt x="2738477" y="352925"/>
                  <a:pt x="2765345" y="435890"/>
                  <a:pt x="2743200" y="369454"/>
                </a:cubicBezTo>
                <a:cubicBezTo>
                  <a:pt x="2746279" y="347903"/>
                  <a:pt x="2748166" y="326147"/>
                  <a:pt x="2752436" y="304800"/>
                </a:cubicBezTo>
                <a:cubicBezTo>
                  <a:pt x="2754345" y="295253"/>
                  <a:pt x="2754789" y="283975"/>
                  <a:pt x="2761673" y="277091"/>
                </a:cubicBezTo>
                <a:cubicBezTo>
                  <a:pt x="2768557" y="270207"/>
                  <a:pt x="2780146" y="270933"/>
                  <a:pt x="2789382" y="267854"/>
                </a:cubicBezTo>
                <a:cubicBezTo>
                  <a:pt x="2818655" y="223943"/>
                  <a:pt x="2804343" y="250677"/>
                  <a:pt x="2826327" y="184727"/>
                </a:cubicBezTo>
                <a:lnTo>
                  <a:pt x="2844800" y="129309"/>
                </a:lnTo>
                <a:lnTo>
                  <a:pt x="2844800" y="9236"/>
                </a:ln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701988" y="516269"/>
            <a:ext cx="3130388" cy="707886"/>
          </a:xfrm>
          <a:prstGeom prst="rect">
            <a:avLst/>
          </a:prstGeom>
          <a:noFill/>
        </p:spPr>
        <p:txBody>
          <a:bodyPr wrap="square" rtlCol="0">
            <a:spAutoFit/>
          </a:bodyPr>
          <a:lstStyle/>
          <a:p>
            <a:r>
              <a:rPr lang="en-US" sz="4000" b="1" smtClean="0">
                <a:solidFill>
                  <a:schemeClr val="bg1"/>
                </a:solidFill>
              </a:rPr>
              <a:t>Lạng Sơn</a:t>
            </a:r>
            <a:endParaRPr lang="en-US" sz="4000" b="1">
              <a:solidFill>
                <a:schemeClr val="bg1"/>
              </a:solidFill>
            </a:endParaRPr>
          </a:p>
        </p:txBody>
      </p:sp>
      <p:sp>
        <p:nvSpPr>
          <p:cNvPr id="30" name="Freeform 29"/>
          <p:cNvSpPr/>
          <p:nvPr/>
        </p:nvSpPr>
        <p:spPr>
          <a:xfrm>
            <a:off x="3453531" y="1311564"/>
            <a:ext cx="4548682" cy="4064000"/>
          </a:xfrm>
          <a:custGeom>
            <a:avLst/>
            <a:gdLst>
              <a:gd name="connsiteX0" fmla="*/ 2383851 w 4462033"/>
              <a:gd name="connsiteY0" fmla="*/ 240146 h 4045528"/>
              <a:gd name="connsiteX1" fmla="*/ 2485451 w 4462033"/>
              <a:gd name="connsiteY1" fmla="*/ 166255 h 4045528"/>
              <a:gd name="connsiteX2" fmla="*/ 2513160 w 4462033"/>
              <a:gd name="connsiteY2" fmla="*/ 147782 h 4045528"/>
              <a:gd name="connsiteX3" fmla="*/ 2540869 w 4462033"/>
              <a:gd name="connsiteY3" fmla="*/ 138546 h 4045528"/>
              <a:gd name="connsiteX4" fmla="*/ 2623996 w 4462033"/>
              <a:gd name="connsiteY4" fmla="*/ 101600 h 4045528"/>
              <a:gd name="connsiteX5" fmla="*/ 2651705 w 4462033"/>
              <a:gd name="connsiteY5" fmla="*/ 92364 h 4045528"/>
              <a:gd name="connsiteX6" fmla="*/ 2679414 w 4462033"/>
              <a:gd name="connsiteY6" fmla="*/ 83128 h 4045528"/>
              <a:gd name="connsiteX7" fmla="*/ 2808724 w 4462033"/>
              <a:gd name="connsiteY7" fmla="*/ 110837 h 4045528"/>
              <a:gd name="connsiteX8" fmla="*/ 2836433 w 4462033"/>
              <a:gd name="connsiteY8" fmla="*/ 129309 h 4045528"/>
              <a:gd name="connsiteX9" fmla="*/ 2845669 w 4462033"/>
              <a:gd name="connsiteY9" fmla="*/ 157019 h 4045528"/>
              <a:gd name="connsiteX10" fmla="*/ 2901087 w 4462033"/>
              <a:gd name="connsiteY10" fmla="*/ 193964 h 4045528"/>
              <a:gd name="connsiteX11" fmla="*/ 2928796 w 4462033"/>
              <a:gd name="connsiteY11" fmla="*/ 221673 h 4045528"/>
              <a:gd name="connsiteX12" fmla="*/ 3113524 w 4462033"/>
              <a:gd name="connsiteY12" fmla="*/ 212437 h 4045528"/>
              <a:gd name="connsiteX13" fmla="*/ 3141233 w 4462033"/>
              <a:gd name="connsiteY13" fmla="*/ 203200 h 4045528"/>
              <a:gd name="connsiteX14" fmla="*/ 3205887 w 4462033"/>
              <a:gd name="connsiteY14" fmla="*/ 193964 h 4045528"/>
              <a:gd name="connsiteX15" fmla="*/ 3316724 w 4462033"/>
              <a:gd name="connsiteY15" fmla="*/ 212437 h 4045528"/>
              <a:gd name="connsiteX16" fmla="*/ 3344433 w 4462033"/>
              <a:gd name="connsiteY16" fmla="*/ 230909 h 4045528"/>
              <a:gd name="connsiteX17" fmla="*/ 3399851 w 4462033"/>
              <a:gd name="connsiteY17" fmla="*/ 249382 h 4045528"/>
              <a:gd name="connsiteX18" fmla="*/ 3464505 w 4462033"/>
              <a:gd name="connsiteY18" fmla="*/ 221673 h 4045528"/>
              <a:gd name="connsiteX19" fmla="*/ 3482978 w 4462033"/>
              <a:gd name="connsiteY19" fmla="*/ 193964 h 4045528"/>
              <a:gd name="connsiteX20" fmla="*/ 3538396 w 4462033"/>
              <a:gd name="connsiteY20" fmla="*/ 166255 h 4045528"/>
              <a:gd name="connsiteX21" fmla="*/ 3593814 w 4462033"/>
              <a:gd name="connsiteY21" fmla="*/ 129309 h 4045528"/>
              <a:gd name="connsiteX22" fmla="*/ 3621524 w 4462033"/>
              <a:gd name="connsiteY22" fmla="*/ 110837 h 4045528"/>
              <a:gd name="connsiteX23" fmla="*/ 3667705 w 4462033"/>
              <a:gd name="connsiteY23" fmla="*/ 64655 h 4045528"/>
              <a:gd name="connsiteX24" fmla="*/ 3695414 w 4462033"/>
              <a:gd name="connsiteY24" fmla="*/ 36946 h 4045528"/>
              <a:gd name="connsiteX25" fmla="*/ 3723124 w 4462033"/>
              <a:gd name="connsiteY25" fmla="*/ 27709 h 4045528"/>
              <a:gd name="connsiteX26" fmla="*/ 3778542 w 4462033"/>
              <a:gd name="connsiteY26" fmla="*/ 0 h 4045528"/>
              <a:gd name="connsiteX27" fmla="*/ 3870905 w 4462033"/>
              <a:gd name="connsiteY27" fmla="*/ 9237 h 4045528"/>
              <a:gd name="connsiteX28" fmla="*/ 3963269 w 4462033"/>
              <a:gd name="connsiteY28" fmla="*/ 73891 h 4045528"/>
              <a:gd name="connsiteX29" fmla="*/ 4027924 w 4462033"/>
              <a:gd name="connsiteY29" fmla="*/ 101600 h 4045528"/>
              <a:gd name="connsiteX30" fmla="*/ 4111051 w 4462033"/>
              <a:gd name="connsiteY30" fmla="*/ 147782 h 4045528"/>
              <a:gd name="connsiteX31" fmla="*/ 4184942 w 4462033"/>
              <a:gd name="connsiteY31" fmla="*/ 212437 h 4045528"/>
              <a:gd name="connsiteX32" fmla="*/ 4203414 w 4462033"/>
              <a:gd name="connsiteY32" fmla="*/ 304800 h 4045528"/>
              <a:gd name="connsiteX33" fmla="*/ 4231124 w 4462033"/>
              <a:gd name="connsiteY33" fmla="*/ 397164 h 4045528"/>
              <a:gd name="connsiteX34" fmla="*/ 4240360 w 4462033"/>
              <a:gd name="connsiteY34" fmla="*/ 424873 h 4045528"/>
              <a:gd name="connsiteX35" fmla="*/ 4295778 w 4462033"/>
              <a:gd name="connsiteY35" fmla="*/ 471055 h 4045528"/>
              <a:gd name="connsiteX36" fmla="*/ 4351196 w 4462033"/>
              <a:gd name="connsiteY36" fmla="*/ 554182 h 4045528"/>
              <a:gd name="connsiteX37" fmla="*/ 4369669 w 4462033"/>
              <a:gd name="connsiteY37" fmla="*/ 581891 h 4045528"/>
              <a:gd name="connsiteX38" fmla="*/ 4415851 w 4462033"/>
              <a:gd name="connsiteY38" fmla="*/ 665019 h 4045528"/>
              <a:gd name="connsiteX39" fmla="*/ 4434324 w 4462033"/>
              <a:gd name="connsiteY39" fmla="*/ 701964 h 4045528"/>
              <a:gd name="connsiteX40" fmla="*/ 4443560 w 4462033"/>
              <a:gd name="connsiteY40" fmla="*/ 738909 h 4045528"/>
              <a:gd name="connsiteX41" fmla="*/ 4462033 w 4462033"/>
              <a:gd name="connsiteY41" fmla="*/ 942109 h 4045528"/>
              <a:gd name="connsiteX42" fmla="*/ 4425087 w 4462033"/>
              <a:gd name="connsiteY42" fmla="*/ 988291 h 4045528"/>
              <a:gd name="connsiteX43" fmla="*/ 4369669 w 4462033"/>
              <a:gd name="connsiteY43" fmla="*/ 1006764 h 4045528"/>
              <a:gd name="connsiteX44" fmla="*/ 4203414 w 4462033"/>
              <a:gd name="connsiteY44" fmla="*/ 997528 h 4045528"/>
              <a:gd name="connsiteX45" fmla="*/ 4147996 w 4462033"/>
              <a:gd name="connsiteY45" fmla="*/ 979055 h 4045528"/>
              <a:gd name="connsiteX46" fmla="*/ 4120287 w 4462033"/>
              <a:gd name="connsiteY46" fmla="*/ 969819 h 4045528"/>
              <a:gd name="connsiteX47" fmla="*/ 4092578 w 4462033"/>
              <a:gd name="connsiteY47" fmla="*/ 960582 h 4045528"/>
              <a:gd name="connsiteX48" fmla="*/ 3843196 w 4462033"/>
              <a:gd name="connsiteY48" fmla="*/ 969819 h 4045528"/>
              <a:gd name="connsiteX49" fmla="*/ 3815487 w 4462033"/>
              <a:gd name="connsiteY49" fmla="*/ 988291 h 4045528"/>
              <a:gd name="connsiteX50" fmla="*/ 3787778 w 4462033"/>
              <a:gd name="connsiteY50" fmla="*/ 997528 h 4045528"/>
              <a:gd name="connsiteX51" fmla="*/ 3732360 w 4462033"/>
              <a:gd name="connsiteY51" fmla="*/ 1034473 h 4045528"/>
              <a:gd name="connsiteX52" fmla="*/ 3686178 w 4462033"/>
              <a:gd name="connsiteY52" fmla="*/ 1080655 h 4045528"/>
              <a:gd name="connsiteX53" fmla="*/ 3639996 w 4462033"/>
              <a:gd name="connsiteY53" fmla="*/ 1126837 h 4045528"/>
              <a:gd name="connsiteX54" fmla="*/ 3593814 w 4462033"/>
              <a:gd name="connsiteY54" fmla="*/ 1209964 h 4045528"/>
              <a:gd name="connsiteX55" fmla="*/ 3575342 w 4462033"/>
              <a:gd name="connsiteY55" fmla="*/ 1237673 h 4045528"/>
              <a:gd name="connsiteX56" fmla="*/ 3519924 w 4462033"/>
              <a:gd name="connsiteY56" fmla="*/ 1293091 h 4045528"/>
              <a:gd name="connsiteX57" fmla="*/ 3482978 w 4462033"/>
              <a:gd name="connsiteY57" fmla="*/ 1348509 h 4045528"/>
              <a:gd name="connsiteX58" fmla="*/ 3464505 w 4462033"/>
              <a:gd name="connsiteY58" fmla="*/ 1376219 h 4045528"/>
              <a:gd name="connsiteX59" fmla="*/ 3436796 w 4462033"/>
              <a:gd name="connsiteY59" fmla="*/ 1394691 h 4045528"/>
              <a:gd name="connsiteX60" fmla="*/ 3399851 w 4462033"/>
              <a:gd name="connsiteY60" fmla="*/ 1450109 h 4045528"/>
              <a:gd name="connsiteX61" fmla="*/ 3381378 w 4462033"/>
              <a:gd name="connsiteY61" fmla="*/ 1477819 h 4045528"/>
              <a:gd name="connsiteX62" fmla="*/ 3353669 w 4462033"/>
              <a:gd name="connsiteY62" fmla="*/ 1542473 h 4045528"/>
              <a:gd name="connsiteX63" fmla="*/ 3335196 w 4462033"/>
              <a:gd name="connsiteY63" fmla="*/ 1570182 h 4045528"/>
              <a:gd name="connsiteX64" fmla="*/ 3298251 w 4462033"/>
              <a:gd name="connsiteY64" fmla="*/ 1634837 h 4045528"/>
              <a:gd name="connsiteX65" fmla="*/ 3270542 w 4462033"/>
              <a:gd name="connsiteY65" fmla="*/ 1727200 h 4045528"/>
              <a:gd name="connsiteX66" fmla="*/ 3252069 w 4462033"/>
              <a:gd name="connsiteY66" fmla="*/ 1754909 h 4045528"/>
              <a:gd name="connsiteX67" fmla="*/ 3224360 w 4462033"/>
              <a:gd name="connsiteY67" fmla="*/ 1810328 h 4045528"/>
              <a:gd name="connsiteX68" fmla="*/ 3168942 w 4462033"/>
              <a:gd name="connsiteY68" fmla="*/ 1847273 h 4045528"/>
              <a:gd name="connsiteX69" fmla="*/ 2873378 w 4462033"/>
              <a:gd name="connsiteY69" fmla="*/ 1847273 h 4045528"/>
              <a:gd name="connsiteX70" fmla="*/ 2845669 w 4462033"/>
              <a:gd name="connsiteY70" fmla="*/ 1865746 h 4045528"/>
              <a:gd name="connsiteX71" fmla="*/ 2836433 w 4462033"/>
              <a:gd name="connsiteY71" fmla="*/ 1893455 h 4045528"/>
              <a:gd name="connsiteX72" fmla="*/ 2808724 w 4462033"/>
              <a:gd name="connsiteY72" fmla="*/ 1948873 h 4045528"/>
              <a:gd name="connsiteX73" fmla="*/ 2799487 w 4462033"/>
              <a:gd name="connsiteY73" fmla="*/ 2004291 h 4045528"/>
              <a:gd name="connsiteX74" fmla="*/ 2790251 w 4462033"/>
              <a:gd name="connsiteY74" fmla="*/ 2032000 h 4045528"/>
              <a:gd name="connsiteX75" fmla="*/ 2781014 w 4462033"/>
              <a:gd name="connsiteY75" fmla="*/ 2068946 h 4045528"/>
              <a:gd name="connsiteX76" fmla="*/ 2753305 w 4462033"/>
              <a:gd name="connsiteY76" fmla="*/ 2170546 h 4045528"/>
              <a:gd name="connsiteX77" fmla="*/ 2744069 w 4462033"/>
              <a:gd name="connsiteY77" fmla="*/ 2198255 h 4045528"/>
              <a:gd name="connsiteX78" fmla="*/ 2725596 w 4462033"/>
              <a:gd name="connsiteY78" fmla="*/ 2225964 h 4045528"/>
              <a:gd name="connsiteX79" fmla="*/ 2688651 w 4462033"/>
              <a:gd name="connsiteY79" fmla="*/ 2281382 h 4045528"/>
              <a:gd name="connsiteX80" fmla="*/ 2670178 w 4462033"/>
              <a:gd name="connsiteY80" fmla="*/ 2309091 h 4045528"/>
              <a:gd name="connsiteX81" fmla="*/ 2587051 w 4462033"/>
              <a:gd name="connsiteY81" fmla="*/ 2355273 h 4045528"/>
              <a:gd name="connsiteX82" fmla="*/ 2540869 w 4462033"/>
              <a:gd name="connsiteY82" fmla="*/ 2613891 h 4045528"/>
              <a:gd name="connsiteX83" fmla="*/ 2568578 w 4462033"/>
              <a:gd name="connsiteY83" fmla="*/ 2687782 h 4045528"/>
              <a:gd name="connsiteX84" fmla="*/ 2587051 w 4462033"/>
              <a:gd name="connsiteY84" fmla="*/ 2743200 h 4045528"/>
              <a:gd name="connsiteX85" fmla="*/ 2577814 w 4462033"/>
              <a:gd name="connsiteY85" fmla="*/ 2863273 h 4045528"/>
              <a:gd name="connsiteX86" fmla="*/ 2550105 w 4462033"/>
              <a:gd name="connsiteY86" fmla="*/ 2900219 h 4045528"/>
              <a:gd name="connsiteX87" fmla="*/ 2494687 w 4462033"/>
              <a:gd name="connsiteY87" fmla="*/ 2955637 h 4045528"/>
              <a:gd name="connsiteX88" fmla="*/ 2439269 w 4462033"/>
              <a:gd name="connsiteY88" fmla="*/ 2974109 h 4045528"/>
              <a:gd name="connsiteX89" fmla="*/ 2411560 w 4462033"/>
              <a:gd name="connsiteY89" fmla="*/ 2983346 h 4045528"/>
              <a:gd name="connsiteX90" fmla="*/ 2346905 w 4462033"/>
              <a:gd name="connsiteY90" fmla="*/ 2992582 h 4045528"/>
              <a:gd name="connsiteX91" fmla="*/ 2180651 w 4462033"/>
              <a:gd name="connsiteY91" fmla="*/ 2983346 h 4045528"/>
              <a:gd name="connsiteX92" fmla="*/ 2162178 w 4462033"/>
              <a:gd name="connsiteY92" fmla="*/ 2955637 h 4045528"/>
              <a:gd name="connsiteX93" fmla="*/ 2134469 w 4462033"/>
              <a:gd name="connsiteY93" fmla="*/ 2946400 h 4045528"/>
              <a:gd name="connsiteX94" fmla="*/ 2097524 w 4462033"/>
              <a:gd name="connsiteY94" fmla="*/ 2955637 h 4045528"/>
              <a:gd name="connsiteX95" fmla="*/ 2069814 w 4462033"/>
              <a:gd name="connsiteY95" fmla="*/ 2983346 h 4045528"/>
              <a:gd name="connsiteX96" fmla="*/ 2042105 w 4462033"/>
              <a:gd name="connsiteY96" fmla="*/ 3001819 h 4045528"/>
              <a:gd name="connsiteX97" fmla="*/ 2023633 w 4462033"/>
              <a:gd name="connsiteY97" fmla="*/ 3029528 h 4045528"/>
              <a:gd name="connsiteX98" fmla="*/ 2005160 w 4462033"/>
              <a:gd name="connsiteY98" fmla="*/ 3103419 h 4045528"/>
              <a:gd name="connsiteX99" fmla="*/ 1986687 w 4462033"/>
              <a:gd name="connsiteY99" fmla="*/ 3177309 h 4045528"/>
              <a:gd name="connsiteX100" fmla="*/ 1977451 w 4462033"/>
              <a:gd name="connsiteY100" fmla="*/ 3205019 h 4045528"/>
              <a:gd name="connsiteX101" fmla="*/ 1922033 w 4462033"/>
              <a:gd name="connsiteY101" fmla="*/ 3260437 h 4045528"/>
              <a:gd name="connsiteX102" fmla="*/ 1718833 w 4462033"/>
              <a:gd name="connsiteY102" fmla="*/ 3251200 h 4045528"/>
              <a:gd name="connsiteX103" fmla="*/ 1691124 w 4462033"/>
              <a:gd name="connsiteY103" fmla="*/ 3223491 h 4045528"/>
              <a:gd name="connsiteX104" fmla="*/ 1663414 w 4462033"/>
              <a:gd name="connsiteY104" fmla="*/ 3168073 h 4045528"/>
              <a:gd name="connsiteX105" fmla="*/ 1617233 w 4462033"/>
              <a:gd name="connsiteY105" fmla="*/ 3158837 h 4045528"/>
              <a:gd name="connsiteX106" fmla="*/ 1552578 w 4462033"/>
              <a:gd name="connsiteY106" fmla="*/ 3149600 h 4045528"/>
              <a:gd name="connsiteX107" fmla="*/ 1386324 w 4462033"/>
              <a:gd name="connsiteY107" fmla="*/ 3158837 h 4045528"/>
              <a:gd name="connsiteX108" fmla="*/ 1358614 w 4462033"/>
              <a:gd name="connsiteY108" fmla="*/ 3168073 h 4045528"/>
              <a:gd name="connsiteX109" fmla="*/ 1349378 w 4462033"/>
              <a:gd name="connsiteY109" fmla="*/ 3195782 h 4045528"/>
              <a:gd name="connsiteX110" fmla="*/ 1377087 w 4462033"/>
              <a:gd name="connsiteY110" fmla="*/ 3214255 h 4045528"/>
              <a:gd name="connsiteX111" fmla="*/ 1469451 w 4462033"/>
              <a:gd name="connsiteY111" fmla="*/ 3241964 h 4045528"/>
              <a:gd name="connsiteX112" fmla="*/ 1506396 w 4462033"/>
              <a:gd name="connsiteY112" fmla="*/ 3260437 h 4045528"/>
              <a:gd name="connsiteX113" fmla="*/ 1534105 w 4462033"/>
              <a:gd name="connsiteY113" fmla="*/ 3362037 h 4045528"/>
              <a:gd name="connsiteX114" fmla="*/ 1552578 w 4462033"/>
              <a:gd name="connsiteY114" fmla="*/ 3519055 h 4045528"/>
              <a:gd name="connsiteX115" fmla="*/ 1543342 w 4462033"/>
              <a:gd name="connsiteY115" fmla="*/ 3731491 h 4045528"/>
              <a:gd name="connsiteX116" fmla="*/ 1515633 w 4462033"/>
              <a:gd name="connsiteY116" fmla="*/ 3740728 h 4045528"/>
              <a:gd name="connsiteX117" fmla="*/ 1487924 w 4462033"/>
              <a:gd name="connsiteY117" fmla="*/ 3759200 h 4045528"/>
              <a:gd name="connsiteX118" fmla="*/ 1395560 w 4462033"/>
              <a:gd name="connsiteY118" fmla="*/ 3786909 h 4045528"/>
              <a:gd name="connsiteX119" fmla="*/ 1340142 w 4462033"/>
              <a:gd name="connsiteY119" fmla="*/ 3805382 h 4045528"/>
              <a:gd name="connsiteX120" fmla="*/ 1275487 w 4462033"/>
              <a:gd name="connsiteY120" fmla="*/ 3879273 h 4045528"/>
              <a:gd name="connsiteX121" fmla="*/ 1257014 w 4462033"/>
              <a:gd name="connsiteY121" fmla="*/ 3906982 h 4045528"/>
              <a:gd name="connsiteX122" fmla="*/ 1229305 w 4462033"/>
              <a:gd name="connsiteY122" fmla="*/ 3962400 h 4045528"/>
              <a:gd name="connsiteX123" fmla="*/ 1220069 w 4462033"/>
              <a:gd name="connsiteY123" fmla="*/ 3990109 h 4045528"/>
              <a:gd name="connsiteX124" fmla="*/ 1164651 w 4462033"/>
              <a:gd name="connsiteY124" fmla="*/ 4017819 h 4045528"/>
              <a:gd name="connsiteX125" fmla="*/ 1109233 w 4462033"/>
              <a:gd name="connsiteY125" fmla="*/ 4045528 h 4045528"/>
              <a:gd name="connsiteX126" fmla="*/ 1053814 w 4462033"/>
              <a:gd name="connsiteY126" fmla="*/ 4036291 h 4045528"/>
              <a:gd name="connsiteX127" fmla="*/ 998396 w 4462033"/>
              <a:gd name="connsiteY127" fmla="*/ 3999346 h 4045528"/>
              <a:gd name="connsiteX128" fmla="*/ 915269 w 4462033"/>
              <a:gd name="connsiteY128" fmla="*/ 3962400 h 4045528"/>
              <a:gd name="connsiteX129" fmla="*/ 878324 w 4462033"/>
              <a:gd name="connsiteY129" fmla="*/ 3953164 h 4045528"/>
              <a:gd name="connsiteX130" fmla="*/ 869087 w 4462033"/>
              <a:gd name="connsiteY130" fmla="*/ 3925455 h 4045528"/>
              <a:gd name="connsiteX131" fmla="*/ 850614 w 4462033"/>
              <a:gd name="connsiteY131" fmla="*/ 3897746 h 4045528"/>
              <a:gd name="connsiteX132" fmla="*/ 878324 w 4462033"/>
              <a:gd name="connsiteY132" fmla="*/ 3749964 h 4045528"/>
              <a:gd name="connsiteX133" fmla="*/ 896796 w 4462033"/>
              <a:gd name="connsiteY133" fmla="*/ 3713019 h 4045528"/>
              <a:gd name="connsiteX134" fmla="*/ 924505 w 4462033"/>
              <a:gd name="connsiteY134" fmla="*/ 3694546 h 4045528"/>
              <a:gd name="connsiteX135" fmla="*/ 942978 w 4462033"/>
              <a:gd name="connsiteY135" fmla="*/ 3666837 h 4045528"/>
              <a:gd name="connsiteX136" fmla="*/ 933742 w 4462033"/>
              <a:gd name="connsiteY136" fmla="*/ 3592946 h 4045528"/>
              <a:gd name="connsiteX137" fmla="*/ 896796 w 4462033"/>
              <a:gd name="connsiteY137" fmla="*/ 3583709 h 4045528"/>
              <a:gd name="connsiteX138" fmla="*/ 850614 w 4462033"/>
              <a:gd name="connsiteY138" fmla="*/ 3574473 h 4045528"/>
              <a:gd name="connsiteX139" fmla="*/ 767487 w 4462033"/>
              <a:gd name="connsiteY139" fmla="*/ 3556000 h 4045528"/>
              <a:gd name="connsiteX140" fmla="*/ 776724 w 4462033"/>
              <a:gd name="connsiteY140" fmla="*/ 3472873 h 4045528"/>
              <a:gd name="connsiteX141" fmla="*/ 776724 w 4462033"/>
              <a:gd name="connsiteY141" fmla="*/ 3408219 h 4045528"/>
              <a:gd name="connsiteX142" fmla="*/ 739778 w 4462033"/>
              <a:gd name="connsiteY142" fmla="*/ 3352800 h 4045528"/>
              <a:gd name="connsiteX143" fmla="*/ 638178 w 4462033"/>
              <a:gd name="connsiteY143" fmla="*/ 3334328 h 4045528"/>
              <a:gd name="connsiteX144" fmla="*/ 610469 w 4462033"/>
              <a:gd name="connsiteY144" fmla="*/ 3315855 h 4045528"/>
              <a:gd name="connsiteX145" fmla="*/ 591996 w 4462033"/>
              <a:gd name="connsiteY145" fmla="*/ 3232728 h 4045528"/>
              <a:gd name="connsiteX146" fmla="*/ 555051 w 4462033"/>
              <a:gd name="connsiteY146" fmla="*/ 3149600 h 4045528"/>
              <a:gd name="connsiteX147" fmla="*/ 527342 w 4462033"/>
              <a:gd name="connsiteY147" fmla="*/ 3094182 h 4045528"/>
              <a:gd name="connsiteX148" fmla="*/ 499633 w 4462033"/>
              <a:gd name="connsiteY148" fmla="*/ 3075709 h 4045528"/>
              <a:gd name="connsiteX149" fmla="*/ 453451 w 4462033"/>
              <a:gd name="connsiteY149" fmla="*/ 3020291 h 4045528"/>
              <a:gd name="connsiteX150" fmla="*/ 444214 w 4462033"/>
              <a:gd name="connsiteY150" fmla="*/ 2992582 h 4045528"/>
              <a:gd name="connsiteX151" fmla="*/ 407269 w 4462033"/>
              <a:gd name="connsiteY151" fmla="*/ 2937164 h 4045528"/>
              <a:gd name="connsiteX152" fmla="*/ 351851 w 4462033"/>
              <a:gd name="connsiteY152" fmla="*/ 2863273 h 4045528"/>
              <a:gd name="connsiteX153" fmla="*/ 305669 w 4462033"/>
              <a:gd name="connsiteY153" fmla="*/ 2807855 h 4045528"/>
              <a:gd name="connsiteX154" fmla="*/ 259487 w 4462033"/>
              <a:gd name="connsiteY154" fmla="*/ 2724728 h 4045528"/>
              <a:gd name="connsiteX155" fmla="*/ 241014 w 4462033"/>
              <a:gd name="connsiteY155" fmla="*/ 2697019 h 4045528"/>
              <a:gd name="connsiteX156" fmla="*/ 213305 w 4462033"/>
              <a:gd name="connsiteY156" fmla="*/ 2641600 h 4045528"/>
              <a:gd name="connsiteX157" fmla="*/ 204069 w 4462033"/>
              <a:gd name="connsiteY157" fmla="*/ 2613891 h 4045528"/>
              <a:gd name="connsiteX158" fmla="*/ 185596 w 4462033"/>
              <a:gd name="connsiteY158" fmla="*/ 2586182 h 4045528"/>
              <a:gd name="connsiteX159" fmla="*/ 139414 w 4462033"/>
              <a:gd name="connsiteY159" fmla="*/ 2521528 h 4045528"/>
              <a:gd name="connsiteX160" fmla="*/ 102469 w 4462033"/>
              <a:gd name="connsiteY160" fmla="*/ 2410691 h 4045528"/>
              <a:gd name="connsiteX161" fmla="*/ 93233 w 4462033"/>
              <a:gd name="connsiteY161" fmla="*/ 2382982 h 4045528"/>
              <a:gd name="connsiteX162" fmla="*/ 47051 w 4462033"/>
              <a:gd name="connsiteY162" fmla="*/ 2327564 h 4045528"/>
              <a:gd name="connsiteX163" fmla="*/ 19342 w 4462033"/>
              <a:gd name="connsiteY163" fmla="*/ 2244437 h 4045528"/>
              <a:gd name="connsiteX164" fmla="*/ 10105 w 4462033"/>
              <a:gd name="connsiteY164" fmla="*/ 2216728 h 4045528"/>
              <a:gd name="connsiteX165" fmla="*/ 10105 w 4462033"/>
              <a:gd name="connsiteY165" fmla="*/ 2059709 h 4045528"/>
              <a:gd name="connsiteX166" fmla="*/ 65524 w 4462033"/>
              <a:gd name="connsiteY166" fmla="*/ 2078182 h 4045528"/>
              <a:gd name="connsiteX167" fmla="*/ 93233 w 4462033"/>
              <a:gd name="connsiteY167" fmla="*/ 2087419 h 4045528"/>
              <a:gd name="connsiteX168" fmla="*/ 120942 w 4462033"/>
              <a:gd name="connsiteY168" fmla="*/ 2096655 h 4045528"/>
              <a:gd name="connsiteX169" fmla="*/ 176360 w 4462033"/>
              <a:gd name="connsiteY169" fmla="*/ 2124364 h 4045528"/>
              <a:gd name="connsiteX170" fmla="*/ 204069 w 4462033"/>
              <a:gd name="connsiteY170" fmla="*/ 2142837 h 4045528"/>
              <a:gd name="connsiteX171" fmla="*/ 231778 w 4462033"/>
              <a:gd name="connsiteY171" fmla="*/ 2152073 h 4045528"/>
              <a:gd name="connsiteX172" fmla="*/ 296433 w 4462033"/>
              <a:gd name="connsiteY172" fmla="*/ 2170546 h 4045528"/>
              <a:gd name="connsiteX173" fmla="*/ 324142 w 4462033"/>
              <a:gd name="connsiteY173" fmla="*/ 2189019 h 4045528"/>
              <a:gd name="connsiteX174" fmla="*/ 434978 w 4462033"/>
              <a:gd name="connsiteY174" fmla="*/ 2207491 h 4045528"/>
              <a:gd name="connsiteX175" fmla="*/ 582760 w 4462033"/>
              <a:gd name="connsiteY175" fmla="*/ 2198255 h 4045528"/>
              <a:gd name="connsiteX176" fmla="*/ 619705 w 4462033"/>
              <a:gd name="connsiteY176" fmla="*/ 2189019 h 4045528"/>
              <a:gd name="connsiteX177" fmla="*/ 693596 w 4462033"/>
              <a:gd name="connsiteY177" fmla="*/ 2170546 h 4045528"/>
              <a:gd name="connsiteX178" fmla="*/ 721305 w 4462033"/>
              <a:gd name="connsiteY178" fmla="*/ 2152073 h 4045528"/>
              <a:gd name="connsiteX179" fmla="*/ 749014 w 4462033"/>
              <a:gd name="connsiteY179" fmla="*/ 2096655 h 4045528"/>
              <a:gd name="connsiteX180" fmla="*/ 804433 w 4462033"/>
              <a:gd name="connsiteY180" fmla="*/ 2059709 h 4045528"/>
              <a:gd name="connsiteX181" fmla="*/ 822905 w 4462033"/>
              <a:gd name="connsiteY181" fmla="*/ 2124364 h 4045528"/>
              <a:gd name="connsiteX182" fmla="*/ 878324 w 4462033"/>
              <a:gd name="connsiteY182" fmla="*/ 2152073 h 4045528"/>
              <a:gd name="connsiteX183" fmla="*/ 961451 w 4462033"/>
              <a:gd name="connsiteY183" fmla="*/ 2133600 h 4045528"/>
              <a:gd name="connsiteX184" fmla="*/ 979924 w 4462033"/>
              <a:gd name="connsiteY184" fmla="*/ 2105891 h 4045528"/>
              <a:gd name="connsiteX185" fmla="*/ 998396 w 4462033"/>
              <a:gd name="connsiteY185" fmla="*/ 2050473 h 4045528"/>
              <a:gd name="connsiteX186" fmla="*/ 1026105 w 4462033"/>
              <a:gd name="connsiteY186" fmla="*/ 2022764 h 4045528"/>
              <a:gd name="connsiteX187" fmla="*/ 1109233 w 4462033"/>
              <a:gd name="connsiteY187" fmla="*/ 1958109 h 4045528"/>
              <a:gd name="connsiteX188" fmla="*/ 1136942 w 4462033"/>
              <a:gd name="connsiteY188" fmla="*/ 1902691 h 4045528"/>
              <a:gd name="connsiteX189" fmla="*/ 1173887 w 4462033"/>
              <a:gd name="connsiteY189" fmla="*/ 1847273 h 4045528"/>
              <a:gd name="connsiteX190" fmla="*/ 1201596 w 4462033"/>
              <a:gd name="connsiteY190" fmla="*/ 1791855 h 4045528"/>
              <a:gd name="connsiteX191" fmla="*/ 1210833 w 4462033"/>
              <a:gd name="connsiteY191" fmla="*/ 1727200 h 4045528"/>
              <a:gd name="connsiteX192" fmla="*/ 1220069 w 4462033"/>
              <a:gd name="connsiteY192" fmla="*/ 1551709 h 4045528"/>
              <a:gd name="connsiteX193" fmla="*/ 1229305 w 4462033"/>
              <a:gd name="connsiteY193" fmla="*/ 1524000 h 4045528"/>
              <a:gd name="connsiteX194" fmla="*/ 1275487 w 4462033"/>
              <a:gd name="connsiteY194" fmla="*/ 1468582 h 4045528"/>
              <a:gd name="connsiteX195" fmla="*/ 1312433 w 4462033"/>
              <a:gd name="connsiteY195" fmla="*/ 1477819 h 4045528"/>
              <a:gd name="connsiteX196" fmla="*/ 1349378 w 4462033"/>
              <a:gd name="connsiteY196" fmla="*/ 1505528 h 4045528"/>
              <a:gd name="connsiteX197" fmla="*/ 1377087 w 4462033"/>
              <a:gd name="connsiteY197" fmla="*/ 1524000 h 4045528"/>
              <a:gd name="connsiteX198" fmla="*/ 1441742 w 4462033"/>
              <a:gd name="connsiteY198" fmla="*/ 1514764 h 4045528"/>
              <a:gd name="connsiteX199" fmla="*/ 1469451 w 4462033"/>
              <a:gd name="connsiteY199" fmla="*/ 1505528 h 4045528"/>
              <a:gd name="connsiteX200" fmla="*/ 1524869 w 4462033"/>
              <a:gd name="connsiteY200" fmla="*/ 1496291 h 4045528"/>
              <a:gd name="connsiteX201" fmla="*/ 1580287 w 4462033"/>
              <a:gd name="connsiteY201" fmla="*/ 1477819 h 4045528"/>
              <a:gd name="connsiteX202" fmla="*/ 1635705 w 4462033"/>
              <a:gd name="connsiteY202" fmla="*/ 1440873 h 4045528"/>
              <a:gd name="connsiteX203" fmla="*/ 1663414 w 4462033"/>
              <a:gd name="connsiteY203" fmla="*/ 1422400 h 4045528"/>
              <a:gd name="connsiteX204" fmla="*/ 1709596 w 4462033"/>
              <a:gd name="connsiteY204" fmla="*/ 1413164 h 4045528"/>
              <a:gd name="connsiteX205" fmla="*/ 1765014 w 4462033"/>
              <a:gd name="connsiteY205" fmla="*/ 1394691 h 4045528"/>
              <a:gd name="connsiteX206" fmla="*/ 1811196 w 4462033"/>
              <a:gd name="connsiteY206" fmla="*/ 1348509 h 4045528"/>
              <a:gd name="connsiteX207" fmla="*/ 1866614 w 4462033"/>
              <a:gd name="connsiteY207" fmla="*/ 1330037 h 4045528"/>
              <a:gd name="connsiteX208" fmla="*/ 1894324 w 4462033"/>
              <a:gd name="connsiteY208" fmla="*/ 1311564 h 4045528"/>
              <a:gd name="connsiteX209" fmla="*/ 1922033 w 4462033"/>
              <a:gd name="connsiteY209" fmla="*/ 1302328 h 4045528"/>
              <a:gd name="connsiteX210" fmla="*/ 1931269 w 4462033"/>
              <a:gd name="connsiteY210" fmla="*/ 1274619 h 4045528"/>
              <a:gd name="connsiteX211" fmla="*/ 1986687 w 4462033"/>
              <a:gd name="connsiteY211" fmla="*/ 1237673 h 4045528"/>
              <a:gd name="connsiteX212" fmla="*/ 2042105 w 4462033"/>
              <a:gd name="connsiteY212" fmla="*/ 1209964 h 4045528"/>
              <a:gd name="connsiteX213" fmla="*/ 2060578 w 4462033"/>
              <a:gd name="connsiteY213" fmla="*/ 1182255 h 4045528"/>
              <a:gd name="connsiteX214" fmla="*/ 2079051 w 4462033"/>
              <a:gd name="connsiteY214" fmla="*/ 1126837 h 4045528"/>
              <a:gd name="connsiteX215" fmla="*/ 2088287 w 4462033"/>
              <a:gd name="connsiteY215" fmla="*/ 1071419 h 4045528"/>
              <a:gd name="connsiteX216" fmla="*/ 2106760 w 4462033"/>
              <a:gd name="connsiteY216" fmla="*/ 951346 h 4045528"/>
              <a:gd name="connsiteX217" fmla="*/ 2097524 w 4462033"/>
              <a:gd name="connsiteY217" fmla="*/ 794328 h 4045528"/>
              <a:gd name="connsiteX218" fmla="*/ 2069814 w 4462033"/>
              <a:gd name="connsiteY218" fmla="*/ 766619 h 4045528"/>
              <a:gd name="connsiteX219" fmla="*/ 2051342 w 4462033"/>
              <a:gd name="connsiteY219" fmla="*/ 738909 h 4045528"/>
              <a:gd name="connsiteX220" fmla="*/ 2060578 w 4462033"/>
              <a:gd name="connsiteY220" fmla="*/ 591128 h 4045528"/>
              <a:gd name="connsiteX221" fmla="*/ 2079051 w 4462033"/>
              <a:gd name="connsiteY221" fmla="*/ 563419 h 4045528"/>
              <a:gd name="connsiteX222" fmla="*/ 2115996 w 4462033"/>
              <a:gd name="connsiteY222" fmla="*/ 554182 h 4045528"/>
              <a:gd name="connsiteX223" fmla="*/ 2134469 w 4462033"/>
              <a:gd name="connsiteY223" fmla="*/ 526473 h 4045528"/>
              <a:gd name="connsiteX224" fmla="*/ 2162178 w 4462033"/>
              <a:gd name="connsiteY224" fmla="*/ 517237 h 4045528"/>
              <a:gd name="connsiteX225" fmla="*/ 2180651 w 4462033"/>
              <a:gd name="connsiteY225" fmla="*/ 461819 h 4045528"/>
              <a:gd name="connsiteX226" fmla="*/ 2199124 w 4462033"/>
              <a:gd name="connsiteY226" fmla="*/ 406400 h 4045528"/>
              <a:gd name="connsiteX227" fmla="*/ 2217596 w 4462033"/>
              <a:gd name="connsiteY227" fmla="*/ 378691 h 4045528"/>
              <a:gd name="connsiteX228" fmla="*/ 2226833 w 4462033"/>
              <a:gd name="connsiteY228" fmla="*/ 341746 h 4045528"/>
              <a:gd name="connsiteX229" fmla="*/ 2282251 w 4462033"/>
              <a:gd name="connsiteY229" fmla="*/ 323273 h 4045528"/>
              <a:gd name="connsiteX230" fmla="*/ 2309960 w 4462033"/>
              <a:gd name="connsiteY230" fmla="*/ 304800 h 4045528"/>
              <a:gd name="connsiteX231" fmla="*/ 2337669 w 4462033"/>
              <a:gd name="connsiteY231" fmla="*/ 295564 h 4045528"/>
              <a:gd name="connsiteX232" fmla="*/ 2383851 w 4462033"/>
              <a:gd name="connsiteY232" fmla="*/ 240146 h 4045528"/>
              <a:gd name="connsiteX233" fmla="*/ 2439269 w 4462033"/>
              <a:gd name="connsiteY233" fmla="*/ 203200 h 4045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4462033" h="4045528">
                <a:moveTo>
                  <a:pt x="2383851" y="240146"/>
                </a:moveTo>
                <a:cubicBezTo>
                  <a:pt x="2447372" y="189329"/>
                  <a:pt x="2413627" y="214138"/>
                  <a:pt x="2485451" y="166255"/>
                </a:cubicBezTo>
                <a:cubicBezTo>
                  <a:pt x="2494687" y="160097"/>
                  <a:pt x="2502629" y="151292"/>
                  <a:pt x="2513160" y="147782"/>
                </a:cubicBezTo>
                <a:lnTo>
                  <a:pt x="2540869" y="138546"/>
                </a:lnTo>
                <a:cubicBezTo>
                  <a:pt x="2584779" y="109272"/>
                  <a:pt x="2558048" y="123583"/>
                  <a:pt x="2623996" y="101600"/>
                </a:cubicBezTo>
                <a:lnTo>
                  <a:pt x="2651705" y="92364"/>
                </a:lnTo>
                <a:lnTo>
                  <a:pt x="2679414" y="83128"/>
                </a:lnTo>
                <a:cubicBezTo>
                  <a:pt x="2710683" y="87036"/>
                  <a:pt x="2778350" y="90589"/>
                  <a:pt x="2808724" y="110837"/>
                </a:cubicBezTo>
                <a:lnTo>
                  <a:pt x="2836433" y="129309"/>
                </a:lnTo>
                <a:cubicBezTo>
                  <a:pt x="2839512" y="138546"/>
                  <a:pt x="2838784" y="150134"/>
                  <a:pt x="2845669" y="157019"/>
                </a:cubicBezTo>
                <a:cubicBezTo>
                  <a:pt x="2861368" y="172718"/>
                  <a:pt x="2885388" y="178265"/>
                  <a:pt x="2901087" y="193964"/>
                </a:cubicBezTo>
                <a:lnTo>
                  <a:pt x="2928796" y="221673"/>
                </a:lnTo>
                <a:cubicBezTo>
                  <a:pt x="2990372" y="218594"/>
                  <a:pt x="3052103" y="217778"/>
                  <a:pt x="3113524" y="212437"/>
                </a:cubicBezTo>
                <a:cubicBezTo>
                  <a:pt x="3123223" y="211594"/>
                  <a:pt x="3131686" y="205109"/>
                  <a:pt x="3141233" y="203200"/>
                </a:cubicBezTo>
                <a:cubicBezTo>
                  <a:pt x="3162580" y="198930"/>
                  <a:pt x="3184336" y="197043"/>
                  <a:pt x="3205887" y="193964"/>
                </a:cubicBezTo>
                <a:cubicBezTo>
                  <a:pt x="3232235" y="196891"/>
                  <a:pt x="3285774" y="196962"/>
                  <a:pt x="3316724" y="212437"/>
                </a:cubicBezTo>
                <a:cubicBezTo>
                  <a:pt x="3326653" y="217401"/>
                  <a:pt x="3334289" y="226401"/>
                  <a:pt x="3344433" y="230909"/>
                </a:cubicBezTo>
                <a:cubicBezTo>
                  <a:pt x="3362227" y="238817"/>
                  <a:pt x="3399851" y="249382"/>
                  <a:pt x="3399851" y="249382"/>
                </a:cubicBezTo>
                <a:cubicBezTo>
                  <a:pt x="3428116" y="242316"/>
                  <a:pt x="3443243" y="242935"/>
                  <a:pt x="3464505" y="221673"/>
                </a:cubicBezTo>
                <a:cubicBezTo>
                  <a:pt x="3472354" y="213824"/>
                  <a:pt x="3475129" y="201813"/>
                  <a:pt x="3482978" y="193964"/>
                </a:cubicBezTo>
                <a:cubicBezTo>
                  <a:pt x="3500884" y="176058"/>
                  <a:pt x="3515858" y="173767"/>
                  <a:pt x="3538396" y="166255"/>
                </a:cubicBezTo>
                <a:lnTo>
                  <a:pt x="3593814" y="129309"/>
                </a:lnTo>
                <a:lnTo>
                  <a:pt x="3621524" y="110837"/>
                </a:lnTo>
                <a:cubicBezTo>
                  <a:pt x="3655389" y="60038"/>
                  <a:pt x="3621525" y="103139"/>
                  <a:pt x="3667705" y="64655"/>
                </a:cubicBezTo>
                <a:cubicBezTo>
                  <a:pt x="3677740" y="56293"/>
                  <a:pt x="3684546" y="44192"/>
                  <a:pt x="3695414" y="36946"/>
                </a:cubicBezTo>
                <a:cubicBezTo>
                  <a:pt x="3703515" y="31545"/>
                  <a:pt x="3714416" y="32063"/>
                  <a:pt x="3723124" y="27709"/>
                </a:cubicBezTo>
                <a:cubicBezTo>
                  <a:pt x="3794748" y="-8102"/>
                  <a:pt x="3708891" y="23219"/>
                  <a:pt x="3778542" y="0"/>
                </a:cubicBezTo>
                <a:cubicBezTo>
                  <a:pt x="3809330" y="3079"/>
                  <a:pt x="3841372" y="8"/>
                  <a:pt x="3870905" y="9237"/>
                </a:cubicBezTo>
                <a:cubicBezTo>
                  <a:pt x="3893372" y="16258"/>
                  <a:pt x="3940291" y="59530"/>
                  <a:pt x="3963269" y="73891"/>
                </a:cubicBezTo>
                <a:cubicBezTo>
                  <a:pt x="3989359" y="90198"/>
                  <a:pt x="4000985" y="92621"/>
                  <a:pt x="4027924" y="101600"/>
                </a:cubicBezTo>
                <a:cubicBezTo>
                  <a:pt x="4091443" y="143947"/>
                  <a:pt x="4062280" y="131525"/>
                  <a:pt x="4111051" y="147782"/>
                </a:cubicBezTo>
                <a:cubicBezTo>
                  <a:pt x="4175705" y="190886"/>
                  <a:pt x="4154154" y="166255"/>
                  <a:pt x="4184942" y="212437"/>
                </a:cubicBezTo>
                <a:cubicBezTo>
                  <a:pt x="4203911" y="269345"/>
                  <a:pt x="4186432" y="211399"/>
                  <a:pt x="4203414" y="304800"/>
                </a:cubicBezTo>
                <a:cubicBezTo>
                  <a:pt x="4208997" y="335507"/>
                  <a:pt x="4221486" y="368249"/>
                  <a:pt x="4231124" y="397164"/>
                </a:cubicBezTo>
                <a:cubicBezTo>
                  <a:pt x="4234203" y="406400"/>
                  <a:pt x="4233476" y="417989"/>
                  <a:pt x="4240360" y="424873"/>
                </a:cubicBezTo>
                <a:cubicBezTo>
                  <a:pt x="4275918" y="460431"/>
                  <a:pt x="4257201" y="445336"/>
                  <a:pt x="4295778" y="471055"/>
                </a:cubicBezTo>
                <a:lnTo>
                  <a:pt x="4351196" y="554182"/>
                </a:lnTo>
                <a:lnTo>
                  <a:pt x="4369669" y="581891"/>
                </a:lnTo>
                <a:cubicBezTo>
                  <a:pt x="4395208" y="658511"/>
                  <a:pt x="4352337" y="537994"/>
                  <a:pt x="4415851" y="665019"/>
                </a:cubicBezTo>
                <a:lnTo>
                  <a:pt x="4434324" y="701964"/>
                </a:lnTo>
                <a:cubicBezTo>
                  <a:pt x="4437403" y="714279"/>
                  <a:pt x="4442460" y="726263"/>
                  <a:pt x="4443560" y="738909"/>
                </a:cubicBezTo>
                <a:cubicBezTo>
                  <a:pt x="4461908" y="949923"/>
                  <a:pt x="4432841" y="854540"/>
                  <a:pt x="4462033" y="942109"/>
                </a:cubicBezTo>
                <a:cubicBezTo>
                  <a:pt x="4452017" y="972157"/>
                  <a:pt x="4457783" y="973759"/>
                  <a:pt x="4425087" y="988291"/>
                </a:cubicBezTo>
                <a:cubicBezTo>
                  <a:pt x="4407293" y="996199"/>
                  <a:pt x="4369669" y="1006764"/>
                  <a:pt x="4369669" y="1006764"/>
                </a:cubicBezTo>
                <a:cubicBezTo>
                  <a:pt x="4314251" y="1003685"/>
                  <a:pt x="4258489" y="1004412"/>
                  <a:pt x="4203414" y="997528"/>
                </a:cubicBezTo>
                <a:cubicBezTo>
                  <a:pt x="4184092" y="995113"/>
                  <a:pt x="4166469" y="985213"/>
                  <a:pt x="4147996" y="979055"/>
                </a:cubicBezTo>
                <a:lnTo>
                  <a:pt x="4120287" y="969819"/>
                </a:lnTo>
                <a:lnTo>
                  <a:pt x="4092578" y="960582"/>
                </a:lnTo>
                <a:cubicBezTo>
                  <a:pt x="4009451" y="963661"/>
                  <a:pt x="3925968" y="961542"/>
                  <a:pt x="3843196" y="969819"/>
                </a:cubicBezTo>
                <a:cubicBezTo>
                  <a:pt x="3832151" y="970924"/>
                  <a:pt x="3825416" y="983327"/>
                  <a:pt x="3815487" y="988291"/>
                </a:cubicBezTo>
                <a:cubicBezTo>
                  <a:pt x="3806779" y="992645"/>
                  <a:pt x="3796289" y="992800"/>
                  <a:pt x="3787778" y="997528"/>
                </a:cubicBezTo>
                <a:cubicBezTo>
                  <a:pt x="3768371" y="1008310"/>
                  <a:pt x="3732360" y="1034473"/>
                  <a:pt x="3732360" y="1034473"/>
                </a:cubicBezTo>
                <a:cubicBezTo>
                  <a:pt x="3683099" y="1108364"/>
                  <a:pt x="3747754" y="1019079"/>
                  <a:pt x="3686178" y="1080655"/>
                </a:cubicBezTo>
                <a:cubicBezTo>
                  <a:pt x="3624602" y="1142231"/>
                  <a:pt x="3713887" y="1077576"/>
                  <a:pt x="3639996" y="1126837"/>
                </a:cubicBezTo>
                <a:cubicBezTo>
                  <a:pt x="3623739" y="1175609"/>
                  <a:pt x="3636161" y="1146443"/>
                  <a:pt x="3593814" y="1209964"/>
                </a:cubicBezTo>
                <a:cubicBezTo>
                  <a:pt x="3587657" y="1219200"/>
                  <a:pt x="3583191" y="1229824"/>
                  <a:pt x="3575342" y="1237673"/>
                </a:cubicBezTo>
                <a:cubicBezTo>
                  <a:pt x="3556869" y="1256146"/>
                  <a:pt x="3534415" y="1271354"/>
                  <a:pt x="3519924" y="1293091"/>
                </a:cubicBezTo>
                <a:lnTo>
                  <a:pt x="3482978" y="1348509"/>
                </a:lnTo>
                <a:cubicBezTo>
                  <a:pt x="3476820" y="1357746"/>
                  <a:pt x="3473742" y="1370061"/>
                  <a:pt x="3464505" y="1376219"/>
                </a:cubicBezTo>
                <a:lnTo>
                  <a:pt x="3436796" y="1394691"/>
                </a:lnTo>
                <a:lnTo>
                  <a:pt x="3399851" y="1450109"/>
                </a:lnTo>
                <a:lnTo>
                  <a:pt x="3381378" y="1477819"/>
                </a:lnTo>
                <a:cubicBezTo>
                  <a:pt x="3371016" y="1508907"/>
                  <a:pt x="3371931" y="1510514"/>
                  <a:pt x="3353669" y="1542473"/>
                </a:cubicBezTo>
                <a:cubicBezTo>
                  <a:pt x="3348161" y="1552111"/>
                  <a:pt x="3340703" y="1560544"/>
                  <a:pt x="3335196" y="1570182"/>
                </a:cubicBezTo>
                <a:cubicBezTo>
                  <a:pt x="3288322" y="1652212"/>
                  <a:pt x="3343258" y="1567328"/>
                  <a:pt x="3298251" y="1634837"/>
                </a:cubicBezTo>
                <a:cubicBezTo>
                  <a:pt x="3293088" y="1655486"/>
                  <a:pt x="3279534" y="1713713"/>
                  <a:pt x="3270542" y="1727200"/>
                </a:cubicBezTo>
                <a:lnTo>
                  <a:pt x="3252069" y="1754909"/>
                </a:lnTo>
                <a:cubicBezTo>
                  <a:pt x="3245481" y="1774676"/>
                  <a:pt x="3241213" y="1795582"/>
                  <a:pt x="3224360" y="1810328"/>
                </a:cubicBezTo>
                <a:cubicBezTo>
                  <a:pt x="3207652" y="1824948"/>
                  <a:pt x="3168942" y="1847273"/>
                  <a:pt x="3168942" y="1847273"/>
                </a:cubicBezTo>
                <a:cubicBezTo>
                  <a:pt x="3073299" y="1842239"/>
                  <a:pt x="2969667" y="1829219"/>
                  <a:pt x="2873378" y="1847273"/>
                </a:cubicBezTo>
                <a:cubicBezTo>
                  <a:pt x="2862467" y="1849319"/>
                  <a:pt x="2854905" y="1859588"/>
                  <a:pt x="2845669" y="1865746"/>
                </a:cubicBezTo>
                <a:cubicBezTo>
                  <a:pt x="2842590" y="1874982"/>
                  <a:pt x="2840787" y="1884747"/>
                  <a:pt x="2836433" y="1893455"/>
                </a:cubicBezTo>
                <a:cubicBezTo>
                  <a:pt x="2816503" y="1933314"/>
                  <a:pt x="2818011" y="1907081"/>
                  <a:pt x="2808724" y="1948873"/>
                </a:cubicBezTo>
                <a:cubicBezTo>
                  <a:pt x="2804661" y="1967155"/>
                  <a:pt x="2803550" y="1986009"/>
                  <a:pt x="2799487" y="2004291"/>
                </a:cubicBezTo>
                <a:cubicBezTo>
                  <a:pt x="2797375" y="2013795"/>
                  <a:pt x="2792926" y="2022639"/>
                  <a:pt x="2790251" y="2032000"/>
                </a:cubicBezTo>
                <a:cubicBezTo>
                  <a:pt x="2786764" y="2044206"/>
                  <a:pt x="2783768" y="2056554"/>
                  <a:pt x="2781014" y="2068946"/>
                </a:cubicBezTo>
                <a:cubicBezTo>
                  <a:pt x="2763605" y="2147286"/>
                  <a:pt x="2782143" y="2084031"/>
                  <a:pt x="2753305" y="2170546"/>
                </a:cubicBezTo>
                <a:cubicBezTo>
                  <a:pt x="2750226" y="2179782"/>
                  <a:pt x="2749470" y="2190154"/>
                  <a:pt x="2744069" y="2198255"/>
                </a:cubicBezTo>
                <a:lnTo>
                  <a:pt x="2725596" y="2225964"/>
                </a:lnTo>
                <a:cubicBezTo>
                  <a:pt x="2709365" y="2274659"/>
                  <a:pt x="2727088" y="2235258"/>
                  <a:pt x="2688651" y="2281382"/>
                </a:cubicBezTo>
                <a:cubicBezTo>
                  <a:pt x="2681544" y="2289910"/>
                  <a:pt x="2678532" y="2301781"/>
                  <a:pt x="2670178" y="2309091"/>
                </a:cubicBezTo>
                <a:cubicBezTo>
                  <a:pt x="2631088" y="2343295"/>
                  <a:pt x="2625110" y="2342587"/>
                  <a:pt x="2587051" y="2355273"/>
                </a:cubicBezTo>
                <a:cubicBezTo>
                  <a:pt x="2486270" y="2456054"/>
                  <a:pt x="2523747" y="2391294"/>
                  <a:pt x="2540869" y="2613891"/>
                </a:cubicBezTo>
                <a:cubicBezTo>
                  <a:pt x="2543726" y="2651032"/>
                  <a:pt x="2554969" y="2653759"/>
                  <a:pt x="2568578" y="2687782"/>
                </a:cubicBezTo>
                <a:cubicBezTo>
                  <a:pt x="2575810" y="2705861"/>
                  <a:pt x="2587051" y="2743200"/>
                  <a:pt x="2587051" y="2743200"/>
                </a:cubicBezTo>
                <a:cubicBezTo>
                  <a:pt x="2583972" y="2783224"/>
                  <a:pt x="2587008" y="2824198"/>
                  <a:pt x="2577814" y="2863273"/>
                </a:cubicBezTo>
                <a:cubicBezTo>
                  <a:pt x="2574288" y="2878258"/>
                  <a:pt x="2560403" y="2888777"/>
                  <a:pt x="2550105" y="2900219"/>
                </a:cubicBezTo>
                <a:cubicBezTo>
                  <a:pt x="2532629" y="2919637"/>
                  <a:pt x="2519471" y="2947376"/>
                  <a:pt x="2494687" y="2955637"/>
                </a:cubicBezTo>
                <a:lnTo>
                  <a:pt x="2439269" y="2974109"/>
                </a:lnTo>
                <a:cubicBezTo>
                  <a:pt x="2430033" y="2977188"/>
                  <a:pt x="2421198" y="2981969"/>
                  <a:pt x="2411560" y="2983346"/>
                </a:cubicBezTo>
                <a:lnTo>
                  <a:pt x="2346905" y="2992582"/>
                </a:lnTo>
                <a:cubicBezTo>
                  <a:pt x="2291487" y="2989503"/>
                  <a:pt x="2235077" y="2994231"/>
                  <a:pt x="2180651" y="2983346"/>
                </a:cubicBezTo>
                <a:cubicBezTo>
                  <a:pt x="2169766" y="2981169"/>
                  <a:pt x="2170846" y="2962572"/>
                  <a:pt x="2162178" y="2955637"/>
                </a:cubicBezTo>
                <a:cubicBezTo>
                  <a:pt x="2154575" y="2949555"/>
                  <a:pt x="2143705" y="2949479"/>
                  <a:pt x="2134469" y="2946400"/>
                </a:cubicBezTo>
                <a:cubicBezTo>
                  <a:pt x="2122154" y="2949479"/>
                  <a:pt x="2108546" y="2949339"/>
                  <a:pt x="2097524" y="2955637"/>
                </a:cubicBezTo>
                <a:cubicBezTo>
                  <a:pt x="2086183" y="2962118"/>
                  <a:pt x="2079849" y="2974984"/>
                  <a:pt x="2069814" y="2983346"/>
                </a:cubicBezTo>
                <a:cubicBezTo>
                  <a:pt x="2061286" y="2990452"/>
                  <a:pt x="2051341" y="2995661"/>
                  <a:pt x="2042105" y="3001819"/>
                </a:cubicBezTo>
                <a:cubicBezTo>
                  <a:pt x="2035948" y="3011055"/>
                  <a:pt x="2028597" y="3019599"/>
                  <a:pt x="2023633" y="3029528"/>
                </a:cubicBezTo>
                <a:cubicBezTo>
                  <a:pt x="2013541" y="3049712"/>
                  <a:pt x="2009679" y="3083838"/>
                  <a:pt x="2005160" y="3103419"/>
                </a:cubicBezTo>
                <a:cubicBezTo>
                  <a:pt x="1999451" y="3128157"/>
                  <a:pt x="1994715" y="3153224"/>
                  <a:pt x="1986687" y="3177309"/>
                </a:cubicBezTo>
                <a:cubicBezTo>
                  <a:pt x="1983608" y="3186546"/>
                  <a:pt x="1983428" y="3197334"/>
                  <a:pt x="1977451" y="3205019"/>
                </a:cubicBezTo>
                <a:cubicBezTo>
                  <a:pt x="1961412" y="3225640"/>
                  <a:pt x="1922033" y="3260437"/>
                  <a:pt x="1922033" y="3260437"/>
                </a:cubicBezTo>
                <a:cubicBezTo>
                  <a:pt x="1854300" y="3257358"/>
                  <a:pt x="1785785" y="3261912"/>
                  <a:pt x="1718833" y="3251200"/>
                </a:cubicBezTo>
                <a:cubicBezTo>
                  <a:pt x="1705935" y="3249136"/>
                  <a:pt x="1698370" y="3234359"/>
                  <a:pt x="1691124" y="3223491"/>
                </a:cubicBezTo>
                <a:cubicBezTo>
                  <a:pt x="1678725" y="3204893"/>
                  <a:pt x="1686890" y="3181488"/>
                  <a:pt x="1663414" y="3168073"/>
                </a:cubicBezTo>
                <a:cubicBezTo>
                  <a:pt x="1649784" y="3160284"/>
                  <a:pt x="1632718" y="3161418"/>
                  <a:pt x="1617233" y="3158837"/>
                </a:cubicBezTo>
                <a:cubicBezTo>
                  <a:pt x="1595759" y="3155258"/>
                  <a:pt x="1574130" y="3152679"/>
                  <a:pt x="1552578" y="3149600"/>
                </a:cubicBezTo>
                <a:cubicBezTo>
                  <a:pt x="1497160" y="3152679"/>
                  <a:pt x="1441577" y="3153575"/>
                  <a:pt x="1386324" y="3158837"/>
                </a:cubicBezTo>
                <a:cubicBezTo>
                  <a:pt x="1376632" y="3159760"/>
                  <a:pt x="1365499" y="3161189"/>
                  <a:pt x="1358614" y="3168073"/>
                </a:cubicBezTo>
                <a:cubicBezTo>
                  <a:pt x="1351730" y="3174957"/>
                  <a:pt x="1352457" y="3186546"/>
                  <a:pt x="1349378" y="3195782"/>
                </a:cubicBezTo>
                <a:cubicBezTo>
                  <a:pt x="1358614" y="3201940"/>
                  <a:pt x="1366780" y="3210132"/>
                  <a:pt x="1377087" y="3214255"/>
                </a:cubicBezTo>
                <a:cubicBezTo>
                  <a:pt x="1406932" y="3226193"/>
                  <a:pt x="1439906" y="3229302"/>
                  <a:pt x="1469451" y="3241964"/>
                </a:cubicBezTo>
                <a:cubicBezTo>
                  <a:pt x="1482106" y="3247388"/>
                  <a:pt x="1494081" y="3254279"/>
                  <a:pt x="1506396" y="3260437"/>
                </a:cubicBezTo>
                <a:cubicBezTo>
                  <a:pt x="1537320" y="3306822"/>
                  <a:pt x="1526440" y="3281552"/>
                  <a:pt x="1534105" y="3362037"/>
                </a:cubicBezTo>
                <a:cubicBezTo>
                  <a:pt x="1548242" y="3510472"/>
                  <a:pt x="1532365" y="3438199"/>
                  <a:pt x="1552578" y="3519055"/>
                </a:cubicBezTo>
                <a:cubicBezTo>
                  <a:pt x="1549499" y="3589867"/>
                  <a:pt x="1554994" y="3661576"/>
                  <a:pt x="1543342" y="3731491"/>
                </a:cubicBezTo>
                <a:cubicBezTo>
                  <a:pt x="1541741" y="3741095"/>
                  <a:pt x="1524341" y="3736374"/>
                  <a:pt x="1515633" y="3740728"/>
                </a:cubicBezTo>
                <a:cubicBezTo>
                  <a:pt x="1505704" y="3745692"/>
                  <a:pt x="1498068" y="3754692"/>
                  <a:pt x="1487924" y="3759200"/>
                </a:cubicBezTo>
                <a:cubicBezTo>
                  <a:pt x="1442700" y="3779299"/>
                  <a:pt x="1436899" y="3774507"/>
                  <a:pt x="1395560" y="3786909"/>
                </a:cubicBezTo>
                <a:cubicBezTo>
                  <a:pt x="1376909" y="3792504"/>
                  <a:pt x="1340142" y="3805382"/>
                  <a:pt x="1340142" y="3805382"/>
                </a:cubicBezTo>
                <a:cubicBezTo>
                  <a:pt x="1293960" y="3836170"/>
                  <a:pt x="1318591" y="3814619"/>
                  <a:pt x="1275487" y="3879273"/>
                </a:cubicBezTo>
                <a:lnTo>
                  <a:pt x="1257014" y="3906982"/>
                </a:lnTo>
                <a:cubicBezTo>
                  <a:pt x="1233799" y="3976629"/>
                  <a:pt x="1265115" y="3890781"/>
                  <a:pt x="1229305" y="3962400"/>
                </a:cubicBezTo>
                <a:cubicBezTo>
                  <a:pt x="1224951" y="3971108"/>
                  <a:pt x="1226151" y="3982506"/>
                  <a:pt x="1220069" y="3990109"/>
                </a:cubicBezTo>
                <a:cubicBezTo>
                  <a:pt x="1202424" y="4012166"/>
                  <a:pt x="1186960" y="4006665"/>
                  <a:pt x="1164651" y="4017819"/>
                </a:cubicBezTo>
                <a:cubicBezTo>
                  <a:pt x="1093031" y="4053629"/>
                  <a:pt x="1178881" y="4022310"/>
                  <a:pt x="1109233" y="4045528"/>
                </a:cubicBezTo>
                <a:cubicBezTo>
                  <a:pt x="1090760" y="4042449"/>
                  <a:pt x="1071101" y="4043494"/>
                  <a:pt x="1053814" y="4036291"/>
                </a:cubicBezTo>
                <a:cubicBezTo>
                  <a:pt x="1033320" y="4027752"/>
                  <a:pt x="1018253" y="4009275"/>
                  <a:pt x="998396" y="3999346"/>
                </a:cubicBezTo>
                <a:cubicBezTo>
                  <a:pt x="966208" y="3983252"/>
                  <a:pt x="950649" y="3974193"/>
                  <a:pt x="915269" y="3962400"/>
                </a:cubicBezTo>
                <a:cubicBezTo>
                  <a:pt x="903226" y="3958386"/>
                  <a:pt x="890639" y="3956243"/>
                  <a:pt x="878324" y="3953164"/>
                </a:cubicBezTo>
                <a:cubicBezTo>
                  <a:pt x="875245" y="3943928"/>
                  <a:pt x="873441" y="3934163"/>
                  <a:pt x="869087" y="3925455"/>
                </a:cubicBezTo>
                <a:cubicBezTo>
                  <a:pt x="864122" y="3915526"/>
                  <a:pt x="851465" y="3908814"/>
                  <a:pt x="850614" y="3897746"/>
                </a:cubicBezTo>
                <a:cubicBezTo>
                  <a:pt x="847648" y="3859186"/>
                  <a:pt x="858965" y="3788683"/>
                  <a:pt x="878324" y="3749964"/>
                </a:cubicBezTo>
                <a:cubicBezTo>
                  <a:pt x="884481" y="3737649"/>
                  <a:pt x="887982" y="3723596"/>
                  <a:pt x="896796" y="3713019"/>
                </a:cubicBezTo>
                <a:cubicBezTo>
                  <a:pt x="903902" y="3704491"/>
                  <a:pt x="915269" y="3700704"/>
                  <a:pt x="924505" y="3694546"/>
                </a:cubicBezTo>
                <a:cubicBezTo>
                  <a:pt x="930663" y="3685310"/>
                  <a:pt x="941973" y="3677892"/>
                  <a:pt x="942978" y="3666837"/>
                </a:cubicBezTo>
                <a:cubicBezTo>
                  <a:pt x="945225" y="3642117"/>
                  <a:pt x="945797" y="3614644"/>
                  <a:pt x="933742" y="3592946"/>
                </a:cubicBezTo>
                <a:cubicBezTo>
                  <a:pt x="927577" y="3581849"/>
                  <a:pt x="909188" y="3586463"/>
                  <a:pt x="896796" y="3583709"/>
                </a:cubicBezTo>
                <a:cubicBezTo>
                  <a:pt x="881471" y="3580303"/>
                  <a:pt x="865939" y="3577878"/>
                  <a:pt x="850614" y="3574473"/>
                </a:cubicBezTo>
                <a:cubicBezTo>
                  <a:pt x="733155" y="3548372"/>
                  <a:pt x="906854" y="3583875"/>
                  <a:pt x="767487" y="3556000"/>
                </a:cubicBezTo>
                <a:cubicBezTo>
                  <a:pt x="770566" y="3528291"/>
                  <a:pt x="772485" y="3500428"/>
                  <a:pt x="776724" y="3472873"/>
                </a:cubicBezTo>
                <a:cubicBezTo>
                  <a:pt x="782330" y="3436432"/>
                  <a:pt x="794569" y="3440340"/>
                  <a:pt x="776724" y="3408219"/>
                </a:cubicBezTo>
                <a:cubicBezTo>
                  <a:pt x="765942" y="3388811"/>
                  <a:pt x="760841" y="3359821"/>
                  <a:pt x="739778" y="3352800"/>
                </a:cubicBezTo>
                <a:cubicBezTo>
                  <a:pt x="688521" y="3335715"/>
                  <a:pt x="721730" y="3344772"/>
                  <a:pt x="638178" y="3334328"/>
                </a:cubicBezTo>
                <a:cubicBezTo>
                  <a:pt x="628942" y="3328170"/>
                  <a:pt x="617404" y="3324523"/>
                  <a:pt x="610469" y="3315855"/>
                </a:cubicBezTo>
                <a:cubicBezTo>
                  <a:pt x="600861" y="3303845"/>
                  <a:pt x="592158" y="3233378"/>
                  <a:pt x="591996" y="3232728"/>
                </a:cubicBezTo>
                <a:cubicBezTo>
                  <a:pt x="568167" y="3137411"/>
                  <a:pt x="585378" y="3210252"/>
                  <a:pt x="555051" y="3149600"/>
                </a:cubicBezTo>
                <a:cubicBezTo>
                  <a:pt x="540027" y="3119553"/>
                  <a:pt x="553810" y="3120650"/>
                  <a:pt x="527342" y="3094182"/>
                </a:cubicBezTo>
                <a:cubicBezTo>
                  <a:pt x="519493" y="3086332"/>
                  <a:pt x="508869" y="3081867"/>
                  <a:pt x="499633" y="3075709"/>
                </a:cubicBezTo>
                <a:cubicBezTo>
                  <a:pt x="478454" y="3012177"/>
                  <a:pt x="509369" y="3087392"/>
                  <a:pt x="453451" y="3020291"/>
                </a:cubicBezTo>
                <a:cubicBezTo>
                  <a:pt x="447218" y="3012812"/>
                  <a:pt x="448942" y="3001093"/>
                  <a:pt x="444214" y="2992582"/>
                </a:cubicBezTo>
                <a:cubicBezTo>
                  <a:pt x="433432" y="2973175"/>
                  <a:pt x="420590" y="2954925"/>
                  <a:pt x="407269" y="2937164"/>
                </a:cubicBezTo>
                <a:cubicBezTo>
                  <a:pt x="388796" y="2912534"/>
                  <a:pt x="373621" y="2885043"/>
                  <a:pt x="351851" y="2863273"/>
                </a:cubicBezTo>
                <a:cubicBezTo>
                  <a:pt x="316293" y="2827715"/>
                  <a:pt x="331388" y="2846432"/>
                  <a:pt x="305669" y="2807855"/>
                </a:cubicBezTo>
                <a:cubicBezTo>
                  <a:pt x="289412" y="2759084"/>
                  <a:pt x="301834" y="2788247"/>
                  <a:pt x="259487" y="2724728"/>
                </a:cubicBezTo>
                <a:lnTo>
                  <a:pt x="241014" y="2697019"/>
                </a:lnTo>
                <a:cubicBezTo>
                  <a:pt x="217800" y="2627372"/>
                  <a:pt x="249114" y="2713217"/>
                  <a:pt x="213305" y="2641600"/>
                </a:cubicBezTo>
                <a:cubicBezTo>
                  <a:pt x="208951" y="2632892"/>
                  <a:pt x="208423" y="2622599"/>
                  <a:pt x="204069" y="2613891"/>
                </a:cubicBezTo>
                <a:cubicBezTo>
                  <a:pt x="199105" y="2603962"/>
                  <a:pt x="192048" y="2595215"/>
                  <a:pt x="185596" y="2586182"/>
                </a:cubicBezTo>
                <a:cubicBezTo>
                  <a:pt x="128313" y="2505987"/>
                  <a:pt x="182949" y="2586830"/>
                  <a:pt x="139414" y="2521528"/>
                </a:cubicBezTo>
                <a:lnTo>
                  <a:pt x="102469" y="2410691"/>
                </a:lnTo>
                <a:cubicBezTo>
                  <a:pt x="99390" y="2401455"/>
                  <a:pt x="100117" y="2389866"/>
                  <a:pt x="93233" y="2382982"/>
                </a:cubicBezTo>
                <a:cubicBezTo>
                  <a:pt x="75833" y="2365582"/>
                  <a:pt x="57338" y="2350710"/>
                  <a:pt x="47051" y="2327564"/>
                </a:cubicBezTo>
                <a:cubicBezTo>
                  <a:pt x="47044" y="2327549"/>
                  <a:pt x="23963" y="2258299"/>
                  <a:pt x="19342" y="2244437"/>
                </a:cubicBezTo>
                <a:lnTo>
                  <a:pt x="10105" y="2216728"/>
                </a:lnTo>
                <a:cubicBezTo>
                  <a:pt x="8460" y="2201920"/>
                  <a:pt x="-11787" y="2078474"/>
                  <a:pt x="10105" y="2059709"/>
                </a:cubicBezTo>
                <a:cubicBezTo>
                  <a:pt x="24890" y="2047037"/>
                  <a:pt x="47051" y="2072024"/>
                  <a:pt x="65524" y="2078182"/>
                </a:cubicBezTo>
                <a:lnTo>
                  <a:pt x="93233" y="2087419"/>
                </a:lnTo>
                <a:lnTo>
                  <a:pt x="120942" y="2096655"/>
                </a:lnTo>
                <a:cubicBezTo>
                  <a:pt x="200353" y="2149596"/>
                  <a:pt x="99880" y="2086124"/>
                  <a:pt x="176360" y="2124364"/>
                </a:cubicBezTo>
                <a:cubicBezTo>
                  <a:pt x="186289" y="2129328"/>
                  <a:pt x="194140" y="2137873"/>
                  <a:pt x="204069" y="2142837"/>
                </a:cubicBezTo>
                <a:cubicBezTo>
                  <a:pt x="212777" y="2147191"/>
                  <a:pt x="222417" y="2149398"/>
                  <a:pt x="231778" y="2152073"/>
                </a:cubicBezTo>
                <a:cubicBezTo>
                  <a:pt x="245595" y="2156021"/>
                  <a:pt x="281664" y="2163161"/>
                  <a:pt x="296433" y="2170546"/>
                </a:cubicBezTo>
                <a:cubicBezTo>
                  <a:pt x="306362" y="2175511"/>
                  <a:pt x="313416" y="2186159"/>
                  <a:pt x="324142" y="2189019"/>
                </a:cubicBezTo>
                <a:cubicBezTo>
                  <a:pt x="360332" y="2198670"/>
                  <a:pt x="434978" y="2207491"/>
                  <a:pt x="434978" y="2207491"/>
                </a:cubicBezTo>
                <a:cubicBezTo>
                  <a:pt x="484239" y="2204412"/>
                  <a:pt x="533648" y="2203166"/>
                  <a:pt x="582760" y="2198255"/>
                </a:cubicBezTo>
                <a:cubicBezTo>
                  <a:pt x="595391" y="2196992"/>
                  <a:pt x="607313" y="2191773"/>
                  <a:pt x="619705" y="2189019"/>
                </a:cubicBezTo>
                <a:cubicBezTo>
                  <a:pt x="686577" y="2174158"/>
                  <a:pt x="644083" y="2187050"/>
                  <a:pt x="693596" y="2170546"/>
                </a:cubicBezTo>
                <a:cubicBezTo>
                  <a:pt x="702832" y="2164388"/>
                  <a:pt x="713456" y="2159922"/>
                  <a:pt x="721305" y="2152073"/>
                </a:cubicBezTo>
                <a:cubicBezTo>
                  <a:pt x="764911" y="2108467"/>
                  <a:pt x="718962" y="2141732"/>
                  <a:pt x="749014" y="2096655"/>
                </a:cubicBezTo>
                <a:cubicBezTo>
                  <a:pt x="768781" y="2067004"/>
                  <a:pt x="775383" y="2069393"/>
                  <a:pt x="804433" y="2059709"/>
                </a:cubicBezTo>
                <a:cubicBezTo>
                  <a:pt x="805036" y="2062122"/>
                  <a:pt x="818087" y="2118341"/>
                  <a:pt x="822905" y="2124364"/>
                </a:cubicBezTo>
                <a:cubicBezTo>
                  <a:pt x="835928" y="2140643"/>
                  <a:pt x="860069" y="2145988"/>
                  <a:pt x="878324" y="2152073"/>
                </a:cubicBezTo>
                <a:cubicBezTo>
                  <a:pt x="878896" y="2151978"/>
                  <a:pt x="949482" y="2143175"/>
                  <a:pt x="961451" y="2133600"/>
                </a:cubicBezTo>
                <a:cubicBezTo>
                  <a:pt x="970119" y="2126665"/>
                  <a:pt x="973766" y="2115127"/>
                  <a:pt x="979924" y="2105891"/>
                </a:cubicBezTo>
                <a:cubicBezTo>
                  <a:pt x="986081" y="2087418"/>
                  <a:pt x="984627" y="2064242"/>
                  <a:pt x="998396" y="2050473"/>
                </a:cubicBezTo>
                <a:cubicBezTo>
                  <a:pt x="1007632" y="2041237"/>
                  <a:pt x="1015794" y="2030783"/>
                  <a:pt x="1026105" y="2022764"/>
                </a:cubicBezTo>
                <a:cubicBezTo>
                  <a:pt x="1074892" y="1984819"/>
                  <a:pt x="1076122" y="1997843"/>
                  <a:pt x="1109233" y="1958109"/>
                </a:cubicBezTo>
                <a:cubicBezTo>
                  <a:pt x="1150233" y="1908907"/>
                  <a:pt x="1109172" y="1952677"/>
                  <a:pt x="1136942" y="1902691"/>
                </a:cubicBezTo>
                <a:cubicBezTo>
                  <a:pt x="1147724" y="1883284"/>
                  <a:pt x="1166866" y="1868335"/>
                  <a:pt x="1173887" y="1847273"/>
                </a:cubicBezTo>
                <a:cubicBezTo>
                  <a:pt x="1186635" y="1809033"/>
                  <a:pt x="1177724" y="1827665"/>
                  <a:pt x="1201596" y="1791855"/>
                </a:cubicBezTo>
                <a:cubicBezTo>
                  <a:pt x="1204675" y="1770303"/>
                  <a:pt x="1209163" y="1748906"/>
                  <a:pt x="1210833" y="1727200"/>
                </a:cubicBezTo>
                <a:cubicBezTo>
                  <a:pt x="1215326" y="1668795"/>
                  <a:pt x="1214766" y="1610046"/>
                  <a:pt x="1220069" y="1551709"/>
                </a:cubicBezTo>
                <a:cubicBezTo>
                  <a:pt x="1220950" y="1542013"/>
                  <a:pt x="1224951" y="1532708"/>
                  <a:pt x="1229305" y="1524000"/>
                </a:cubicBezTo>
                <a:cubicBezTo>
                  <a:pt x="1242164" y="1498283"/>
                  <a:pt x="1255061" y="1489008"/>
                  <a:pt x="1275487" y="1468582"/>
                </a:cubicBezTo>
                <a:cubicBezTo>
                  <a:pt x="1287802" y="1471661"/>
                  <a:pt x="1301079" y="1472142"/>
                  <a:pt x="1312433" y="1477819"/>
                </a:cubicBezTo>
                <a:cubicBezTo>
                  <a:pt x="1326202" y="1484703"/>
                  <a:pt x="1336852" y="1496581"/>
                  <a:pt x="1349378" y="1505528"/>
                </a:cubicBezTo>
                <a:cubicBezTo>
                  <a:pt x="1358411" y="1511980"/>
                  <a:pt x="1367851" y="1517843"/>
                  <a:pt x="1377087" y="1524000"/>
                </a:cubicBezTo>
                <a:cubicBezTo>
                  <a:pt x="1398639" y="1520921"/>
                  <a:pt x="1420394" y="1519033"/>
                  <a:pt x="1441742" y="1514764"/>
                </a:cubicBezTo>
                <a:cubicBezTo>
                  <a:pt x="1451289" y="1512855"/>
                  <a:pt x="1459947" y="1507640"/>
                  <a:pt x="1469451" y="1505528"/>
                </a:cubicBezTo>
                <a:cubicBezTo>
                  <a:pt x="1487733" y="1501465"/>
                  <a:pt x="1506701" y="1500833"/>
                  <a:pt x="1524869" y="1496291"/>
                </a:cubicBezTo>
                <a:cubicBezTo>
                  <a:pt x="1543759" y="1491568"/>
                  <a:pt x="1580287" y="1477819"/>
                  <a:pt x="1580287" y="1477819"/>
                </a:cubicBezTo>
                <a:cubicBezTo>
                  <a:pt x="1632814" y="1425290"/>
                  <a:pt x="1582237" y="1467607"/>
                  <a:pt x="1635705" y="1440873"/>
                </a:cubicBezTo>
                <a:cubicBezTo>
                  <a:pt x="1645634" y="1435909"/>
                  <a:pt x="1653020" y="1426298"/>
                  <a:pt x="1663414" y="1422400"/>
                </a:cubicBezTo>
                <a:cubicBezTo>
                  <a:pt x="1678113" y="1416888"/>
                  <a:pt x="1694450" y="1417295"/>
                  <a:pt x="1709596" y="1413164"/>
                </a:cubicBezTo>
                <a:cubicBezTo>
                  <a:pt x="1728382" y="1408041"/>
                  <a:pt x="1765014" y="1394691"/>
                  <a:pt x="1765014" y="1394691"/>
                </a:cubicBezTo>
                <a:cubicBezTo>
                  <a:pt x="1781866" y="1369414"/>
                  <a:pt x="1782029" y="1361472"/>
                  <a:pt x="1811196" y="1348509"/>
                </a:cubicBezTo>
                <a:cubicBezTo>
                  <a:pt x="1828990" y="1340601"/>
                  <a:pt x="1866614" y="1330037"/>
                  <a:pt x="1866614" y="1330037"/>
                </a:cubicBezTo>
                <a:cubicBezTo>
                  <a:pt x="1875851" y="1323879"/>
                  <a:pt x="1884395" y="1316528"/>
                  <a:pt x="1894324" y="1311564"/>
                </a:cubicBezTo>
                <a:cubicBezTo>
                  <a:pt x="1903032" y="1307210"/>
                  <a:pt x="1915149" y="1309212"/>
                  <a:pt x="1922033" y="1302328"/>
                </a:cubicBezTo>
                <a:cubicBezTo>
                  <a:pt x="1928917" y="1295444"/>
                  <a:pt x="1924385" y="1281503"/>
                  <a:pt x="1931269" y="1274619"/>
                </a:cubicBezTo>
                <a:cubicBezTo>
                  <a:pt x="1946968" y="1258920"/>
                  <a:pt x="1968214" y="1249988"/>
                  <a:pt x="1986687" y="1237673"/>
                </a:cubicBezTo>
                <a:cubicBezTo>
                  <a:pt x="2022497" y="1213799"/>
                  <a:pt x="2003865" y="1222710"/>
                  <a:pt x="2042105" y="1209964"/>
                </a:cubicBezTo>
                <a:cubicBezTo>
                  <a:pt x="2048263" y="1200728"/>
                  <a:pt x="2056069" y="1192399"/>
                  <a:pt x="2060578" y="1182255"/>
                </a:cubicBezTo>
                <a:cubicBezTo>
                  <a:pt x="2068486" y="1164461"/>
                  <a:pt x="2079051" y="1126837"/>
                  <a:pt x="2079051" y="1126837"/>
                </a:cubicBezTo>
                <a:cubicBezTo>
                  <a:pt x="2082130" y="1108364"/>
                  <a:pt x="2085964" y="1090002"/>
                  <a:pt x="2088287" y="1071419"/>
                </a:cubicBezTo>
                <a:cubicBezTo>
                  <a:pt x="2102574" y="957123"/>
                  <a:pt x="2086455" y="1012262"/>
                  <a:pt x="2106760" y="951346"/>
                </a:cubicBezTo>
                <a:cubicBezTo>
                  <a:pt x="2103681" y="899007"/>
                  <a:pt x="2107806" y="845740"/>
                  <a:pt x="2097524" y="794328"/>
                </a:cubicBezTo>
                <a:cubicBezTo>
                  <a:pt x="2094962" y="781519"/>
                  <a:pt x="2078176" y="776654"/>
                  <a:pt x="2069814" y="766619"/>
                </a:cubicBezTo>
                <a:cubicBezTo>
                  <a:pt x="2062707" y="758091"/>
                  <a:pt x="2057499" y="748146"/>
                  <a:pt x="2051342" y="738909"/>
                </a:cubicBezTo>
                <a:cubicBezTo>
                  <a:pt x="2054421" y="689649"/>
                  <a:pt x="2052880" y="639880"/>
                  <a:pt x="2060578" y="591128"/>
                </a:cubicBezTo>
                <a:cubicBezTo>
                  <a:pt x="2062309" y="580163"/>
                  <a:pt x="2069815" y="569577"/>
                  <a:pt x="2079051" y="563419"/>
                </a:cubicBezTo>
                <a:cubicBezTo>
                  <a:pt x="2089613" y="556378"/>
                  <a:pt x="2103681" y="557261"/>
                  <a:pt x="2115996" y="554182"/>
                </a:cubicBezTo>
                <a:cubicBezTo>
                  <a:pt x="2122154" y="544946"/>
                  <a:pt x="2125801" y="533408"/>
                  <a:pt x="2134469" y="526473"/>
                </a:cubicBezTo>
                <a:cubicBezTo>
                  <a:pt x="2142072" y="520391"/>
                  <a:pt x="2156519" y="525159"/>
                  <a:pt x="2162178" y="517237"/>
                </a:cubicBezTo>
                <a:cubicBezTo>
                  <a:pt x="2173496" y="501392"/>
                  <a:pt x="2174493" y="480292"/>
                  <a:pt x="2180651" y="461819"/>
                </a:cubicBezTo>
                <a:cubicBezTo>
                  <a:pt x="2180653" y="461814"/>
                  <a:pt x="2199120" y="406405"/>
                  <a:pt x="2199124" y="406400"/>
                </a:cubicBezTo>
                <a:lnTo>
                  <a:pt x="2217596" y="378691"/>
                </a:lnTo>
                <a:cubicBezTo>
                  <a:pt x="2220675" y="366376"/>
                  <a:pt x="2217195" y="350007"/>
                  <a:pt x="2226833" y="341746"/>
                </a:cubicBezTo>
                <a:cubicBezTo>
                  <a:pt x="2241617" y="329074"/>
                  <a:pt x="2282251" y="323273"/>
                  <a:pt x="2282251" y="323273"/>
                </a:cubicBezTo>
                <a:cubicBezTo>
                  <a:pt x="2291487" y="317115"/>
                  <a:pt x="2300031" y="309764"/>
                  <a:pt x="2309960" y="304800"/>
                </a:cubicBezTo>
                <a:cubicBezTo>
                  <a:pt x="2318668" y="300446"/>
                  <a:pt x="2329568" y="300964"/>
                  <a:pt x="2337669" y="295564"/>
                </a:cubicBezTo>
                <a:cubicBezTo>
                  <a:pt x="2407115" y="249267"/>
                  <a:pt x="2329333" y="287849"/>
                  <a:pt x="2383851" y="240146"/>
                </a:cubicBezTo>
                <a:cubicBezTo>
                  <a:pt x="2400559" y="225526"/>
                  <a:pt x="2439269" y="203200"/>
                  <a:pt x="2439269" y="203200"/>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721211" y="2890391"/>
            <a:ext cx="1985938" cy="1077218"/>
          </a:xfrm>
          <a:prstGeom prst="rect">
            <a:avLst/>
          </a:prstGeom>
          <a:noFill/>
        </p:spPr>
        <p:txBody>
          <a:bodyPr wrap="square" rtlCol="0">
            <a:spAutoFit/>
          </a:bodyPr>
          <a:lstStyle/>
          <a:p>
            <a:r>
              <a:rPr lang="en-US" sz="3200" b="1" smtClean="0">
                <a:solidFill>
                  <a:schemeClr val="bg1"/>
                </a:solidFill>
              </a:rPr>
              <a:t>Quảng Ninh</a:t>
            </a:r>
            <a:endParaRPr lang="en-US" sz="3200" b="1">
              <a:solidFill>
                <a:schemeClr val="bg1"/>
              </a:solidFill>
            </a:endParaRPr>
          </a:p>
        </p:txBody>
      </p:sp>
      <p:sp>
        <p:nvSpPr>
          <p:cNvPr id="32" name="Freeform 31"/>
          <p:cNvSpPr/>
          <p:nvPr/>
        </p:nvSpPr>
        <p:spPr>
          <a:xfrm>
            <a:off x="1352296" y="1459388"/>
            <a:ext cx="3368915" cy="2900176"/>
          </a:xfrm>
          <a:custGeom>
            <a:avLst/>
            <a:gdLst>
              <a:gd name="connsiteX0" fmla="*/ 864431 w 3376877"/>
              <a:gd name="connsiteY0" fmla="*/ 83127 h 2798618"/>
              <a:gd name="connsiteX1" fmla="*/ 855195 w 3376877"/>
              <a:gd name="connsiteY1" fmla="*/ 203200 h 2798618"/>
              <a:gd name="connsiteX2" fmla="*/ 836722 w 3376877"/>
              <a:gd name="connsiteY2" fmla="*/ 258618 h 2798618"/>
              <a:gd name="connsiteX3" fmla="*/ 873668 w 3376877"/>
              <a:gd name="connsiteY3" fmla="*/ 360218 h 2798618"/>
              <a:gd name="connsiteX4" fmla="*/ 901377 w 3376877"/>
              <a:gd name="connsiteY4" fmla="*/ 369454 h 2798618"/>
              <a:gd name="connsiteX5" fmla="*/ 984504 w 3376877"/>
              <a:gd name="connsiteY5" fmla="*/ 424872 h 2798618"/>
              <a:gd name="connsiteX6" fmla="*/ 1012213 w 3376877"/>
              <a:gd name="connsiteY6" fmla="*/ 443345 h 2798618"/>
              <a:gd name="connsiteX7" fmla="*/ 1039922 w 3376877"/>
              <a:gd name="connsiteY7" fmla="*/ 471054 h 2798618"/>
              <a:gd name="connsiteX8" fmla="*/ 1058395 w 3376877"/>
              <a:gd name="connsiteY8" fmla="*/ 498763 h 2798618"/>
              <a:gd name="connsiteX9" fmla="*/ 1086104 w 3376877"/>
              <a:gd name="connsiteY9" fmla="*/ 517236 h 2798618"/>
              <a:gd name="connsiteX10" fmla="*/ 1123049 w 3376877"/>
              <a:gd name="connsiteY10" fmla="*/ 572654 h 2798618"/>
              <a:gd name="connsiteX11" fmla="*/ 1141522 w 3376877"/>
              <a:gd name="connsiteY11" fmla="*/ 600363 h 2798618"/>
              <a:gd name="connsiteX12" fmla="*/ 1150759 w 3376877"/>
              <a:gd name="connsiteY12" fmla="*/ 628072 h 2798618"/>
              <a:gd name="connsiteX13" fmla="*/ 1169231 w 3376877"/>
              <a:gd name="connsiteY13" fmla="*/ 655781 h 2798618"/>
              <a:gd name="connsiteX14" fmla="*/ 1187704 w 3376877"/>
              <a:gd name="connsiteY14" fmla="*/ 711200 h 2798618"/>
              <a:gd name="connsiteX15" fmla="*/ 1206177 w 3376877"/>
              <a:gd name="connsiteY15" fmla="*/ 785091 h 2798618"/>
              <a:gd name="connsiteX16" fmla="*/ 1224649 w 3376877"/>
              <a:gd name="connsiteY16" fmla="*/ 812800 h 2798618"/>
              <a:gd name="connsiteX17" fmla="*/ 1233886 w 3376877"/>
              <a:gd name="connsiteY17" fmla="*/ 840509 h 2798618"/>
              <a:gd name="connsiteX18" fmla="*/ 1261595 w 3376877"/>
              <a:gd name="connsiteY18" fmla="*/ 858981 h 2798618"/>
              <a:gd name="connsiteX19" fmla="*/ 1307777 w 3376877"/>
              <a:gd name="connsiteY19" fmla="*/ 905163 h 2798618"/>
              <a:gd name="connsiteX20" fmla="*/ 1335486 w 3376877"/>
              <a:gd name="connsiteY20" fmla="*/ 932872 h 2798618"/>
              <a:gd name="connsiteX21" fmla="*/ 1418613 w 3376877"/>
              <a:gd name="connsiteY21" fmla="*/ 979054 h 2798618"/>
              <a:gd name="connsiteX22" fmla="*/ 1464795 w 3376877"/>
              <a:gd name="connsiteY22" fmla="*/ 1025236 h 2798618"/>
              <a:gd name="connsiteX23" fmla="*/ 1520213 w 3376877"/>
              <a:gd name="connsiteY23" fmla="*/ 1043709 h 2798618"/>
              <a:gd name="connsiteX24" fmla="*/ 1640286 w 3376877"/>
              <a:gd name="connsiteY24" fmla="*/ 1034472 h 2798618"/>
              <a:gd name="connsiteX25" fmla="*/ 1667995 w 3376877"/>
              <a:gd name="connsiteY25" fmla="*/ 1016000 h 2798618"/>
              <a:gd name="connsiteX26" fmla="*/ 1714177 w 3376877"/>
              <a:gd name="connsiteY26" fmla="*/ 960581 h 2798618"/>
              <a:gd name="connsiteX27" fmla="*/ 1741886 w 3376877"/>
              <a:gd name="connsiteY27" fmla="*/ 942109 h 2798618"/>
              <a:gd name="connsiteX28" fmla="*/ 1760359 w 3376877"/>
              <a:gd name="connsiteY28" fmla="*/ 914400 h 2798618"/>
              <a:gd name="connsiteX29" fmla="*/ 1788068 w 3376877"/>
              <a:gd name="connsiteY29" fmla="*/ 886691 h 2798618"/>
              <a:gd name="connsiteX30" fmla="*/ 1797304 w 3376877"/>
              <a:gd name="connsiteY30" fmla="*/ 858981 h 2798618"/>
              <a:gd name="connsiteX31" fmla="*/ 1834249 w 3376877"/>
              <a:gd name="connsiteY31" fmla="*/ 803563 h 2798618"/>
              <a:gd name="connsiteX32" fmla="*/ 1871195 w 3376877"/>
              <a:gd name="connsiteY32" fmla="*/ 720436 h 2798618"/>
              <a:gd name="connsiteX33" fmla="*/ 1871195 w 3376877"/>
              <a:gd name="connsiteY33" fmla="*/ 535709 h 2798618"/>
              <a:gd name="connsiteX34" fmla="*/ 1825013 w 3376877"/>
              <a:gd name="connsiteY34" fmla="*/ 480291 h 2798618"/>
              <a:gd name="connsiteX35" fmla="*/ 1825013 w 3376877"/>
              <a:gd name="connsiteY35" fmla="*/ 369454 h 2798618"/>
              <a:gd name="connsiteX36" fmla="*/ 1843486 w 3376877"/>
              <a:gd name="connsiteY36" fmla="*/ 314036 h 2798618"/>
              <a:gd name="connsiteX37" fmla="*/ 1871195 w 3376877"/>
              <a:gd name="connsiteY37" fmla="*/ 304800 h 2798618"/>
              <a:gd name="connsiteX38" fmla="*/ 1945086 w 3376877"/>
              <a:gd name="connsiteY38" fmla="*/ 240145 h 2798618"/>
              <a:gd name="connsiteX39" fmla="*/ 1972795 w 3376877"/>
              <a:gd name="connsiteY39" fmla="*/ 221672 h 2798618"/>
              <a:gd name="connsiteX40" fmla="*/ 2046686 w 3376877"/>
              <a:gd name="connsiteY40" fmla="*/ 175491 h 2798618"/>
              <a:gd name="connsiteX41" fmla="*/ 2074395 w 3376877"/>
              <a:gd name="connsiteY41" fmla="*/ 166254 h 2798618"/>
              <a:gd name="connsiteX42" fmla="*/ 2194468 w 3376877"/>
              <a:gd name="connsiteY42" fmla="*/ 175491 h 2798618"/>
              <a:gd name="connsiteX43" fmla="*/ 2259122 w 3376877"/>
              <a:gd name="connsiteY43" fmla="*/ 203200 h 2798618"/>
              <a:gd name="connsiteX44" fmla="*/ 2286831 w 3376877"/>
              <a:gd name="connsiteY44" fmla="*/ 221672 h 2798618"/>
              <a:gd name="connsiteX45" fmla="*/ 2314540 w 3376877"/>
              <a:gd name="connsiteY45" fmla="*/ 230909 h 2798618"/>
              <a:gd name="connsiteX46" fmla="*/ 2369959 w 3376877"/>
              <a:gd name="connsiteY46" fmla="*/ 267854 h 2798618"/>
              <a:gd name="connsiteX47" fmla="*/ 2379195 w 3376877"/>
              <a:gd name="connsiteY47" fmla="*/ 295563 h 2798618"/>
              <a:gd name="connsiteX48" fmla="*/ 2406904 w 3376877"/>
              <a:gd name="connsiteY48" fmla="*/ 314036 h 2798618"/>
              <a:gd name="connsiteX49" fmla="*/ 2425377 w 3376877"/>
              <a:gd name="connsiteY49" fmla="*/ 341745 h 2798618"/>
              <a:gd name="connsiteX50" fmla="*/ 2490031 w 3376877"/>
              <a:gd name="connsiteY50" fmla="*/ 387927 h 2798618"/>
              <a:gd name="connsiteX51" fmla="*/ 2517740 w 3376877"/>
              <a:gd name="connsiteY51" fmla="*/ 397163 h 2798618"/>
              <a:gd name="connsiteX52" fmla="*/ 2665522 w 3376877"/>
              <a:gd name="connsiteY52" fmla="*/ 369454 h 2798618"/>
              <a:gd name="connsiteX53" fmla="*/ 2720940 w 3376877"/>
              <a:gd name="connsiteY53" fmla="*/ 332509 h 2798618"/>
              <a:gd name="connsiteX54" fmla="*/ 2748649 w 3376877"/>
              <a:gd name="connsiteY54" fmla="*/ 314036 h 2798618"/>
              <a:gd name="connsiteX55" fmla="*/ 2804068 w 3376877"/>
              <a:gd name="connsiteY55" fmla="*/ 277091 h 2798618"/>
              <a:gd name="connsiteX56" fmla="*/ 2822540 w 3376877"/>
              <a:gd name="connsiteY56" fmla="*/ 249381 h 2798618"/>
              <a:gd name="connsiteX57" fmla="*/ 2877959 w 3376877"/>
              <a:gd name="connsiteY57" fmla="*/ 212436 h 2798618"/>
              <a:gd name="connsiteX58" fmla="*/ 2933377 w 3376877"/>
              <a:gd name="connsiteY58" fmla="*/ 184727 h 2798618"/>
              <a:gd name="connsiteX59" fmla="*/ 2970322 w 3376877"/>
              <a:gd name="connsiteY59" fmla="*/ 221672 h 2798618"/>
              <a:gd name="connsiteX60" fmla="*/ 2988795 w 3376877"/>
              <a:gd name="connsiteY60" fmla="*/ 249381 h 2798618"/>
              <a:gd name="connsiteX61" fmla="*/ 3053449 w 3376877"/>
              <a:gd name="connsiteY61" fmla="*/ 332509 h 2798618"/>
              <a:gd name="connsiteX62" fmla="*/ 3071922 w 3376877"/>
              <a:gd name="connsiteY62" fmla="*/ 360218 h 2798618"/>
              <a:gd name="connsiteX63" fmla="*/ 3090395 w 3376877"/>
              <a:gd name="connsiteY63" fmla="*/ 415636 h 2798618"/>
              <a:gd name="connsiteX64" fmla="*/ 3099631 w 3376877"/>
              <a:gd name="connsiteY64" fmla="*/ 711200 h 2798618"/>
              <a:gd name="connsiteX65" fmla="*/ 3127340 w 3376877"/>
              <a:gd name="connsiteY65" fmla="*/ 720436 h 2798618"/>
              <a:gd name="connsiteX66" fmla="*/ 3155049 w 3376877"/>
              <a:gd name="connsiteY66" fmla="*/ 738909 h 2798618"/>
              <a:gd name="connsiteX67" fmla="*/ 3238177 w 3376877"/>
              <a:gd name="connsiteY67" fmla="*/ 757381 h 2798618"/>
              <a:gd name="connsiteX68" fmla="*/ 3293595 w 3376877"/>
              <a:gd name="connsiteY68" fmla="*/ 775854 h 2798618"/>
              <a:gd name="connsiteX69" fmla="*/ 3302831 w 3376877"/>
              <a:gd name="connsiteY69" fmla="*/ 803563 h 2798618"/>
              <a:gd name="connsiteX70" fmla="*/ 3339777 w 3376877"/>
              <a:gd name="connsiteY70" fmla="*/ 858981 h 2798618"/>
              <a:gd name="connsiteX71" fmla="*/ 3367486 w 3376877"/>
              <a:gd name="connsiteY71" fmla="*/ 951345 h 2798618"/>
              <a:gd name="connsiteX72" fmla="*/ 3367486 w 3376877"/>
              <a:gd name="connsiteY72" fmla="*/ 1468581 h 2798618"/>
              <a:gd name="connsiteX73" fmla="*/ 3349013 w 3376877"/>
              <a:gd name="connsiteY73" fmla="*/ 1533236 h 2798618"/>
              <a:gd name="connsiteX74" fmla="*/ 3330540 w 3376877"/>
              <a:gd name="connsiteY74" fmla="*/ 1560945 h 2798618"/>
              <a:gd name="connsiteX75" fmla="*/ 3293595 w 3376877"/>
              <a:gd name="connsiteY75" fmla="*/ 1653309 h 2798618"/>
              <a:gd name="connsiteX76" fmla="*/ 3284359 w 3376877"/>
              <a:gd name="connsiteY76" fmla="*/ 1681018 h 2798618"/>
              <a:gd name="connsiteX77" fmla="*/ 3247413 w 3376877"/>
              <a:gd name="connsiteY77" fmla="*/ 1736436 h 2798618"/>
              <a:gd name="connsiteX78" fmla="*/ 3228940 w 3376877"/>
              <a:gd name="connsiteY78" fmla="*/ 1791854 h 2798618"/>
              <a:gd name="connsiteX79" fmla="*/ 3210468 w 3376877"/>
              <a:gd name="connsiteY79" fmla="*/ 1819563 h 2798618"/>
              <a:gd name="connsiteX80" fmla="*/ 3201231 w 3376877"/>
              <a:gd name="connsiteY80" fmla="*/ 1847272 h 2798618"/>
              <a:gd name="connsiteX81" fmla="*/ 3145813 w 3376877"/>
              <a:gd name="connsiteY81" fmla="*/ 1884218 h 2798618"/>
              <a:gd name="connsiteX82" fmla="*/ 3118104 w 3376877"/>
              <a:gd name="connsiteY82" fmla="*/ 1902691 h 2798618"/>
              <a:gd name="connsiteX83" fmla="*/ 3099631 w 3376877"/>
              <a:gd name="connsiteY83" fmla="*/ 1930400 h 2798618"/>
              <a:gd name="connsiteX84" fmla="*/ 3071922 w 3376877"/>
              <a:gd name="connsiteY84" fmla="*/ 1939636 h 2798618"/>
              <a:gd name="connsiteX85" fmla="*/ 3016504 w 3376877"/>
              <a:gd name="connsiteY85" fmla="*/ 1967345 h 2798618"/>
              <a:gd name="connsiteX86" fmla="*/ 2988795 w 3376877"/>
              <a:gd name="connsiteY86" fmla="*/ 1948872 h 2798618"/>
              <a:gd name="connsiteX87" fmla="*/ 2970322 w 3376877"/>
              <a:gd name="connsiteY87" fmla="*/ 1921163 h 2798618"/>
              <a:gd name="connsiteX88" fmla="*/ 2942613 w 3376877"/>
              <a:gd name="connsiteY88" fmla="*/ 1911927 h 2798618"/>
              <a:gd name="connsiteX89" fmla="*/ 2914904 w 3376877"/>
              <a:gd name="connsiteY89" fmla="*/ 1893454 h 2798618"/>
              <a:gd name="connsiteX90" fmla="*/ 2868722 w 3376877"/>
              <a:gd name="connsiteY90" fmla="*/ 1930400 h 2798618"/>
              <a:gd name="connsiteX91" fmla="*/ 2841013 w 3376877"/>
              <a:gd name="connsiteY91" fmla="*/ 1948872 h 2798618"/>
              <a:gd name="connsiteX92" fmla="*/ 2794831 w 3376877"/>
              <a:gd name="connsiteY92" fmla="*/ 2004291 h 2798618"/>
              <a:gd name="connsiteX93" fmla="*/ 2767122 w 3376877"/>
              <a:gd name="connsiteY93" fmla="*/ 2022763 h 2798618"/>
              <a:gd name="connsiteX94" fmla="*/ 2582395 w 3376877"/>
              <a:gd name="connsiteY94" fmla="*/ 2013527 h 2798618"/>
              <a:gd name="connsiteX95" fmla="*/ 2545449 w 3376877"/>
              <a:gd name="connsiteY95" fmla="*/ 2004291 h 2798618"/>
              <a:gd name="connsiteX96" fmla="*/ 2443849 w 3376877"/>
              <a:gd name="connsiteY96" fmla="*/ 1985818 h 2798618"/>
              <a:gd name="connsiteX97" fmla="*/ 2416140 w 3376877"/>
              <a:gd name="connsiteY97" fmla="*/ 1976581 h 2798618"/>
              <a:gd name="connsiteX98" fmla="*/ 2379195 w 3376877"/>
              <a:gd name="connsiteY98" fmla="*/ 1967345 h 2798618"/>
              <a:gd name="connsiteX99" fmla="*/ 2323777 w 3376877"/>
              <a:gd name="connsiteY99" fmla="*/ 1948872 h 2798618"/>
              <a:gd name="connsiteX100" fmla="*/ 2240649 w 3376877"/>
              <a:gd name="connsiteY100" fmla="*/ 1921163 h 2798618"/>
              <a:gd name="connsiteX101" fmla="*/ 2185231 w 3376877"/>
              <a:gd name="connsiteY101" fmla="*/ 1902691 h 2798618"/>
              <a:gd name="connsiteX102" fmla="*/ 2157522 w 3376877"/>
              <a:gd name="connsiteY102" fmla="*/ 1893454 h 2798618"/>
              <a:gd name="connsiteX103" fmla="*/ 2129813 w 3376877"/>
              <a:gd name="connsiteY103" fmla="*/ 1874981 h 2798618"/>
              <a:gd name="connsiteX104" fmla="*/ 2092868 w 3376877"/>
              <a:gd name="connsiteY104" fmla="*/ 1865745 h 2798618"/>
              <a:gd name="connsiteX105" fmla="*/ 2065159 w 3376877"/>
              <a:gd name="connsiteY105" fmla="*/ 1856509 h 2798618"/>
              <a:gd name="connsiteX106" fmla="*/ 2046686 w 3376877"/>
              <a:gd name="connsiteY106" fmla="*/ 1801091 h 2798618"/>
              <a:gd name="connsiteX107" fmla="*/ 1963559 w 3376877"/>
              <a:gd name="connsiteY107" fmla="*/ 1754909 h 2798618"/>
              <a:gd name="connsiteX108" fmla="*/ 1945086 w 3376877"/>
              <a:gd name="connsiteY108" fmla="*/ 1727200 h 2798618"/>
              <a:gd name="connsiteX109" fmla="*/ 1861959 w 3376877"/>
              <a:gd name="connsiteY109" fmla="*/ 1690254 h 2798618"/>
              <a:gd name="connsiteX110" fmla="*/ 1834249 w 3376877"/>
              <a:gd name="connsiteY110" fmla="*/ 1681018 h 2798618"/>
              <a:gd name="connsiteX111" fmla="*/ 1649522 w 3376877"/>
              <a:gd name="connsiteY111" fmla="*/ 1699491 h 2798618"/>
              <a:gd name="connsiteX112" fmla="*/ 1594104 w 3376877"/>
              <a:gd name="connsiteY112" fmla="*/ 1717963 h 2798618"/>
              <a:gd name="connsiteX113" fmla="*/ 1566395 w 3376877"/>
              <a:gd name="connsiteY113" fmla="*/ 1727200 h 2798618"/>
              <a:gd name="connsiteX114" fmla="*/ 1520213 w 3376877"/>
              <a:gd name="connsiteY114" fmla="*/ 1782618 h 2798618"/>
              <a:gd name="connsiteX115" fmla="*/ 1492504 w 3376877"/>
              <a:gd name="connsiteY115" fmla="*/ 1801091 h 2798618"/>
              <a:gd name="connsiteX116" fmla="*/ 1427849 w 3376877"/>
              <a:gd name="connsiteY116" fmla="*/ 1856509 h 2798618"/>
              <a:gd name="connsiteX117" fmla="*/ 1409377 w 3376877"/>
              <a:gd name="connsiteY117" fmla="*/ 1884218 h 2798618"/>
              <a:gd name="connsiteX118" fmla="*/ 1381668 w 3376877"/>
              <a:gd name="connsiteY118" fmla="*/ 1967345 h 2798618"/>
              <a:gd name="connsiteX119" fmla="*/ 1372431 w 3376877"/>
              <a:gd name="connsiteY119" fmla="*/ 1995054 h 2798618"/>
              <a:gd name="connsiteX120" fmla="*/ 1363195 w 3376877"/>
              <a:gd name="connsiteY120" fmla="*/ 2068945 h 2798618"/>
              <a:gd name="connsiteX121" fmla="*/ 1353959 w 3376877"/>
              <a:gd name="connsiteY121" fmla="*/ 2115127 h 2798618"/>
              <a:gd name="connsiteX122" fmla="*/ 1344722 w 3376877"/>
              <a:gd name="connsiteY122" fmla="*/ 2207491 h 2798618"/>
              <a:gd name="connsiteX123" fmla="*/ 1307777 w 3376877"/>
              <a:gd name="connsiteY123" fmla="*/ 2290618 h 2798618"/>
              <a:gd name="connsiteX124" fmla="*/ 1270831 w 3376877"/>
              <a:gd name="connsiteY124" fmla="*/ 2373745 h 2798618"/>
              <a:gd name="connsiteX125" fmla="*/ 1252359 w 3376877"/>
              <a:gd name="connsiteY125" fmla="*/ 2429163 h 2798618"/>
              <a:gd name="connsiteX126" fmla="*/ 1215413 w 3376877"/>
              <a:gd name="connsiteY126" fmla="*/ 2493818 h 2798618"/>
              <a:gd name="connsiteX127" fmla="*/ 1187704 w 3376877"/>
              <a:gd name="connsiteY127" fmla="*/ 2549236 h 2798618"/>
              <a:gd name="connsiteX128" fmla="*/ 1178468 w 3376877"/>
              <a:gd name="connsiteY128" fmla="*/ 2576945 h 2798618"/>
              <a:gd name="connsiteX129" fmla="*/ 1150759 w 3376877"/>
              <a:gd name="connsiteY129" fmla="*/ 2595418 h 2798618"/>
              <a:gd name="connsiteX130" fmla="*/ 1123049 w 3376877"/>
              <a:gd name="connsiteY130" fmla="*/ 2623127 h 2798618"/>
              <a:gd name="connsiteX131" fmla="*/ 1095340 w 3376877"/>
              <a:gd name="connsiteY131" fmla="*/ 2678545 h 2798618"/>
              <a:gd name="connsiteX132" fmla="*/ 1058395 w 3376877"/>
              <a:gd name="connsiteY132" fmla="*/ 2733963 h 2798618"/>
              <a:gd name="connsiteX133" fmla="*/ 1049159 w 3376877"/>
              <a:gd name="connsiteY133" fmla="*/ 2761672 h 2798618"/>
              <a:gd name="connsiteX134" fmla="*/ 993740 w 3376877"/>
              <a:gd name="connsiteY134" fmla="*/ 2798618 h 2798618"/>
              <a:gd name="connsiteX135" fmla="*/ 947559 w 3376877"/>
              <a:gd name="connsiteY135" fmla="*/ 2789381 h 2798618"/>
              <a:gd name="connsiteX136" fmla="*/ 910613 w 3376877"/>
              <a:gd name="connsiteY136" fmla="*/ 2770909 h 2798618"/>
              <a:gd name="connsiteX137" fmla="*/ 882904 w 3376877"/>
              <a:gd name="connsiteY137" fmla="*/ 2761672 h 2798618"/>
              <a:gd name="connsiteX138" fmla="*/ 855195 w 3376877"/>
              <a:gd name="connsiteY138" fmla="*/ 2733963 h 2798618"/>
              <a:gd name="connsiteX139" fmla="*/ 827486 w 3376877"/>
              <a:gd name="connsiteY139" fmla="*/ 2724727 h 2798618"/>
              <a:gd name="connsiteX140" fmla="*/ 762831 w 3376877"/>
              <a:gd name="connsiteY140" fmla="*/ 2706254 h 2798618"/>
              <a:gd name="connsiteX141" fmla="*/ 735122 w 3376877"/>
              <a:gd name="connsiteY141" fmla="*/ 2687781 h 2798618"/>
              <a:gd name="connsiteX142" fmla="*/ 707413 w 3376877"/>
              <a:gd name="connsiteY142" fmla="*/ 2660072 h 2798618"/>
              <a:gd name="connsiteX143" fmla="*/ 661231 w 3376877"/>
              <a:gd name="connsiteY143" fmla="*/ 2650836 h 2798618"/>
              <a:gd name="connsiteX144" fmla="*/ 605813 w 3376877"/>
              <a:gd name="connsiteY144" fmla="*/ 2632363 h 2798618"/>
              <a:gd name="connsiteX145" fmla="*/ 550395 w 3376877"/>
              <a:gd name="connsiteY145" fmla="*/ 2604654 h 2798618"/>
              <a:gd name="connsiteX146" fmla="*/ 531922 w 3376877"/>
              <a:gd name="connsiteY146" fmla="*/ 2576945 h 2798618"/>
              <a:gd name="connsiteX147" fmla="*/ 476504 w 3376877"/>
              <a:gd name="connsiteY147" fmla="*/ 2558472 h 2798618"/>
              <a:gd name="connsiteX148" fmla="*/ 430322 w 3376877"/>
              <a:gd name="connsiteY148" fmla="*/ 2521527 h 2798618"/>
              <a:gd name="connsiteX149" fmla="*/ 411849 w 3376877"/>
              <a:gd name="connsiteY149" fmla="*/ 2493818 h 2798618"/>
              <a:gd name="connsiteX150" fmla="*/ 384140 w 3376877"/>
              <a:gd name="connsiteY150" fmla="*/ 2475345 h 2798618"/>
              <a:gd name="connsiteX151" fmla="*/ 328722 w 3376877"/>
              <a:gd name="connsiteY151" fmla="*/ 2410691 h 2798618"/>
              <a:gd name="connsiteX152" fmla="*/ 291777 w 3376877"/>
              <a:gd name="connsiteY152" fmla="*/ 2355272 h 2798618"/>
              <a:gd name="connsiteX153" fmla="*/ 273304 w 3376877"/>
              <a:gd name="connsiteY153" fmla="*/ 2327563 h 2798618"/>
              <a:gd name="connsiteX154" fmla="*/ 254831 w 3376877"/>
              <a:gd name="connsiteY154" fmla="*/ 2299854 h 2798618"/>
              <a:gd name="connsiteX155" fmla="*/ 245595 w 3376877"/>
              <a:gd name="connsiteY155" fmla="*/ 2272145 h 2798618"/>
              <a:gd name="connsiteX156" fmla="*/ 190177 w 3376877"/>
              <a:gd name="connsiteY156" fmla="*/ 2235200 h 2798618"/>
              <a:gd name="connsiteX157" fmla="*/ 162468 w 3376877"/>
              <a:gd name="connsiteY157" fmla="*/ 2179781 h 2798618"/>
              <a:gd name="connsiteX158" fmla="*/ 134759 w 3376877"/>
              <a:gd name="connsiteY158" fmla="*/ 2124363 h 2798618"/>
              <a:gd name="connsiteX159" fmla="*/ 125522 w 3376877"/>
              <a:gd name="connsiteY159" fmla="*/ 2087418 h 2798618"/>
              <a:gd name="connsiteX160" fmla="*/ 116286 w 3376877"/>
              <a:gd name="connsiteY160" fmla="*/ 2041236 h 2798618"/>
              <a:gd name="connsiteX161" fmla="*/ 97813 w 3376877"/>
              <a:gd name="connsiteY161" fmla="*/ 1985818 h 2798618"/>
              <a:gd name="connsiteX162" fmla="*/ 51631 w 3376877"/>
              <a:gd name="connsiteY162" fmla="*/ 1847272 h 2798618"/>
              <a:gd name="connsiteX163" fmla="*/ 42395 w 3376877"/>
              <a:gd name="connsiteY163" fmla="*/ 1819563 h 2798618"/>
              <a:gd name="connsiteX164" fmla="*/ 23922 w 3376877"/>
              <a:gd name="connsiteY164" fmla="*/ 1708727 h 2798618"/>
              <a:gd name="connsiteX165" fmla="*/ 14686 w 3376877"/>
              <a:gd name="connsiteY165" fmla="*/ 1330036 h 2798618"/>
              <a:gd name="connsiteX166" fmla="*/ 14686 w 3376877"/>
              <a:gd name="connsiteY166" fmla="*/ 1099127 h 2798618"/>
              <a:gd name="connsiteX167" fmla="*/ 70104 w 3376877"/>
              <a:gd name="connsiteY167" fmla="*/ 1080654 h 2798618"/>
              <a:gd name="connsiteX168" fmla="*/ 125522 w 3376877"/>
              <a:gd name="connsiteY168" fmla="*/ 1052945 h 2798618"/>
              <a:gd name="connsiteX169" fmla="*/ 190177 w 3376877"/>
              <a:gd name="connsiteY169" fmla="*/ 1016000 h 2798618"/>
              <a:gd name="connsiteX170" fmla="*/ 217886 w 3376877"/>
              <a:gd name="connsiteY170" fmla="*/ 997527 h 2798618"/>
              <a:gd name="connsiteX171" fmla="*/ 282540 w 3376877"/>
              <a:gd name="connsiteY171" fmla="*/ 914400 h 2798618"/>
              <a:gd name="connsiteX172" fmla="*/ 365668 w 3376877"/>
              <a:gd name="connsiteY172" fmla="*/ 840509 h 2798618"/>
              <a:gd name="connsiteX173" fmla="*/ 402613 w 3376877"/>
              <a:gd name="connsiteY173" fmla="*/ 785091 h 2798618"/>
              <a:gd name="connsiteX174" fmla="*/ 421086 w 3376877"/>
              <a:gd name="connsiteY174" fmla="*/ 757381 h 2798618"/>
              <a:gd name="connsiteX175" fmla="*/ 467268 w 3376877"/>
              <a:gd name="connsiteY175" fmla="*/ 674254 h 2798618"/>
              <a:gd name="connsiteX176" fmla="*/ 485740 w 3376877"/>
              <a:gd name="connsiteY176" fmla="*/ 646545 h 2798618"/>
              <a:gd name="connsiteX177" fmla="*/ 504213 w 3376877"/>
              <a:gd name="connsiteY177" fmla="*/ 591127 h 2798618"/>
              <a:gd name="connsiteX178" fmla="*/ 494977 w 3376877"/>
              <a:gd name="connsiteY178" fmla="*/ 544945 h 2798618"/>
              <a:gd name="connsiteX179" fmla="*/ 476504 w 3376877"/>
              <a:gd name="connsiteY179" fmla="*/ 517236 h 2798618"/>
              <a:gd name="connsiteX180" fmla="*/ 485740 w 3376877"/>
              <a:gd name="connsiteY180" fmla="*/ 258618 h 2798618"/>
              <a:gd name="connsiteX181" fmla="*/ 504213 w 3376877"/>
              <a:gd name="connsiteY181" fmla="*/ 203200 h 2798618"/>
              <a:gd name="connsiteX182" fmla="*/ 531922 w 3376877"/>
              <a:gd name="connsiteY182" fmla="*/ 166254 h 2798618"/>
              <a:gd name="connsiteX183" fmla="*/ 578104 w 3376877"/>
              <a:gd name="connsiteY183" fmla="*/ 83127 h 2798618"/>
              <a:gd name="connsiteX184" fmla="*/ 596577 w 3376877"/>
              <a:gd name="connsiteY184" fmla="*/ 55418 h 2798618"/>
              <a:gd name="connsiteX185" fmla="*/ 615049 w 3376877"/>
              <a:gd name="connsiteY185" fmla="*/ 27709 h 2798618"/>
              <a:gd name="connsiteX186" fmla="*/ 642759 w 3376877"/>
              <a:gd name="connsiteY186" fmla="*/ 9236 h 2798618"/>
              <a:gd name="connsiteX187" fmla="*/ 670468 w 3376877"/>
              <a:gd name="connsiteY187" fmla="*/ 0 h 2798618"/>
              <a:gd name="connsiteX188" fmla="*/ 698177 w 3376877"/>
              <a:gd name="connsiteY188" fmla="*/ 9236 h 2798618"/>
              <a:gd name="connsiteX189" fmla="*/ 735122 w 3376877"/>
              <a:gd name="connsiteY189" fmla="*/ 18472 h 2798618"/>
              <a:gd name="connsiteX190" fmla="*/ 772068 w 3376877"/>
              <a:gd name="connsiteY190" fmla="*/ 46181 h 2798618"/>
              <a:gd name="connsiteX191" fmla="*/ 809013 w 3376877"/>
              <a:gd name="connsiteY191" fmla="*/ 55418 h 2798618"/>
              <a:gd name="connsiteX192" fmla="*/ 864431 w 3376877"/>
              <a:gd name="connsiteY192" fmla="*/ 83127 h 279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376877" h="2798618">
                <a:moveTo>
                  <a:pt x="864431" y="83127"/>
                </a:moveTo>
                <a:cubicBezTo>
                  <a:pt x="872128" y="107757"/>
                  <a:pt x="861456" y="163549"/>
                  <a:pt x="855195" y="203200"/>
                </a:cubicBezTo>
                <a:cubicBezTo>
                  <a:pt x="852158" y="222434"/>
                  <a:pt x="836722" y="258618"/>
                  <a:pt x="836722" y="258618"/>
                </a:cubicBezTo>
                <a:cubicBezTo>
                  <a:pt x="843669" y="314193"/>
                  <a:pt x="830465" y="331416"/>
                  <a:pt x="873668" y="360218"/>
                </a:cubicBezTo>
                <a:cubicBezTo>
                  <a:pt x="881769" y="365618"/>
                  <a:pt x="892141" y="366375"/>
                  <a:pt x="901377" y="369454"/>
                </a:cubicBezTo>
                <a:lnTo>
                  <a:pt x="984504" y="424872"/>
                </a:lnTo>
                <a:cubicBezTo>
                  <a:pt x="993740" y="431030"/>
                  <a:pt x="1004364" y="435496"/>
                  <a:pt x="1012213" y="443345"/>
                </a:cubicBezTo>
                <a:cubicBezTo>
                  <a:pt x="1021449" y="452581"/>
                  <a:pt x="1031560" y="461019"/>
                  <a:pt x="1039922" y="471054"/>
                </a:cubicBezTo>
                <a:cubicBezTo>
                  <a:pt x="1047029" y="479582"/>
                  <a:pt x="1050546" y="490914"/>
                  <a:pt x="1058395" y="498763"/>
                </a:cubicBezTo>
                <a:cubicBezTo>
                  <a:pt x="1066244" y="506612"/>
                  <a:pt x="1076868" y="511078"/>
                  <a:pt x="1086104" y="517236"/>
                </a:cubicBezTo>
                <a:lnTo>
                  <a:pt x="1123049" y="572654"/>
                </a:lnTo>
                <a:cubicBezTo>
                  <a:pt x="1129207" y="581890"/>
                  <a:pt x="1138011" y="589832"/>
                  <a:pt x="1141522" y="600363"/>
                </a:cubicBezTo>
                <a:cubicBezTo>
                  <a:pt x="1144601" y="609599"/>
                  <a:pt x="1146405" y="619364"/>
                  <a:pt x="1150759" y="628072"/>
                </a:cubicBezTo>
                <a:cubicBezTo>
                  <a:pt x="1155723" y="638001"/>
                  <a:pt x="1164723" y="645637"/>
                  <a:pt x="1169231" y="655781"/>
                </a:cubicBezTo>
                <a:cubicBezTo>
                  <a:pt x="1177139" y="673575"/>
                  <a:pt x="1182981" y="692309"/>
                  <a:pt x="1187704" y="711200"/>
                </a:cubicBezTo>
                <a:cubicBezTo>
                  <a:pt x="1193862" y="735830"/>
                  <a:pt x="1192094" y="763966"/>
                  <a:pt x="1206177" y="785091"/>
                </a:cubicBezTo>
                <a:cubicBezTo>
                  <a:pt x="1212334" y="794327"/>
                  <a:pt x="1219685" y="802871"/>
                  <a:pt x="1224649" y="812800"/>
                </a:cubicBezTo>
                <a:cubicBezTo>
                  <a:pt x="1229003" y="821508"/>
                  <a:pt x="1227804" y="832907"/>
                  <a:pt x="1233886" y="840509"/>
                </a:cubicBezTo>
                <a:cubicBezTo>
                  <a:pt x="1240821" y="849177"/>
                  <a:pt x="1252359" y="852824"/>
                  <a:pt x="1261595" y="858981"/>
                </a:cubicBezTo>
                <a:cubicBezTo>
                  <a:pt x="1295462" y="909783"/>
                  <a:pt x="1261595" y="866678"/>
                  <a:pt x="1307777" y="905163"/>
                </a:cubicBezTo>
                <a:cubicBezTo>
                  <a:pt x="1317812" y="913525"/>
                  <a:pt x="1325175" y="924853"/>
                  <a:pt x="1335486" y="932872"/>
                </a:cubicBezTo>
                <a:cubicBezTo>
                  <a:pt x="1383126" y="969926"/>
                  <a:pt x="1376805" y="965118"/>
                  <a:pt x="1418613" y="979054"/>
                </a:cubicBezTo>
                <a:cubicBezTo>
                  <a:pt x="1435465" y="1004332"/>
                  <a:pt x="1435628" y="1012273"/>
                  <a:pt x="1464795" y="1025236"/>
                </a:cubicBezTo>
                <a:cubicBezTo>
                  <a:pt x="1482589" y="1033144"/>
                  <a:pt x="1520213" y="1043709"/>
                  <a:pt x="1520213" y="1043709"/>
                </a:cubicBezTo>
                <a:cubicBezTo>
                  <a:pt x="1560237" y="1040630"/>
                  <a:pt x="1600831" y="1041870"/>
                  <a:pt x="1640286" y="1034472"/>
                </a:cubicBezTo>
                <a:cubicBezTo>
                  <a:pt x="1651196" y="1032426"/>
                  <a:pt x="1659467" y="1023106"/>
                  <a:pt x="1667995" y="1016000"/>
                </a:cubicBezTo>
                <a:cubicBezTo>
                  <a:pt x="1758779" y="940348"/>
                  <a:pt x="1641524" y="1033234"/>
                  <a:pt x="1714177" y="960581"/>
                </a:cubicBezTo>
                <a:cubicBezTo>
                  <a:pt x="1722026" y="952732"/>
                  <a:pt x="1732650" y="948266"/>
                  <a:pt x="1741886" y="942109"/>
                </a:cubicBezTo>
                <a:cubicBezTo>
                  <a:pt x="1748044" y="932873"/>
                  <a:pt x="1753252" y="922928"/>
                  <a:pt x="1760359" y="914400"/>
                </a:cubicBezTo>
                <a:cubicBezTo>
                  <a:pt x="1768721" y="904365"/>
                  <a:pt x="1780823" y="897559"/>
                  <a:pt x="1788068" y="886691"/>
                </a:cubicBezTo>
                <a:cubicBezTo>
                  <a:pt x="1793469" y="878590"/>
                  <a:pt x="1792576" y="867492"/>
                  <a:pt x="1797304" y="858981"/>
                </a:cubicBezTo>
                <a:cubicBezTo>
                  <a:pt x="1808086" y="839573"/>
                  <a:pt x="1827228" y="824625"/>
                  <a:pt x="1834249" y="803563"/>
                </a:cubicBezTo>
                <a:cubicBezTo>
                  <a:pt x="1856232" y="737614"/>
                  <a:pt x="1841921" y="764347"/>
                  <a:pt x="1871195" y="720436"/>
                </a:cubicBezTo>
                <a:cubicBezTo>
                  <a:pt x="1886655" y="643134"/>
                  <a:pt x="1889887" y="647859"/>
                  <a:pt x="1871195" y="535709"/>
                </a:cubicBezTo>
                <a:cubicBezTo>
                  <a:pt x="1868623" y="520279"/>
                  <a:pt x="1833335" y="488613"/>
                  <a:pt x="1825013" y="480291"/>
                </a:cubicBezTo>
                <a:cubicBezTo>
                  <a:pt x="1808762" y="431534"/>
                  <a:pt x="1809546" y="446789"/>
                  <a:pt x="1825013" y="369454"/>
                </a:cubicBezTo>
                <a:cubicBezTo>
                  <a:pt x="1828832" y="350360"/>
                  <a:pt x="1825013" y="320193"/>
                  <a:pt x="1843486" y="314036"/>
                </a:cubicBezTo>
                <a:lnTo>
                  <a:pt x="1871195" y="304800"/>
                </a:lnTo>
                <a:cubicBezTo>
                  <a:pt x="1901983" y="258618"/>
                  <a:pt x="1880432" y="283249"/>
                  <a:pt x="1945086" y="240145"/>
                </a:cubicBezTo>
                <a:lnTo>
                  <a:pt x="1972795" y="221672"/>
                </a:lnTo>
                <a:cubicBezTo>
                  <a:pt x="2002070" y="177761"/>
                  <a:pt x="1980736" y="197474"/>
                  <a:pt x="2046686" y="175491"/>
                </a:cubicBezTo>
                <a:lnTo>
                  <a:pt x="2074395" y="166254"/>
                </a:lnTo>
                <a:cubicBezTo>
                  <a:pt x="2114419" y="169333"/>
                  <a:pt x="2154635" y="170512"/>
                  <a:pt x="2194468" y="175491"/>
                </a:cubicBezTo>
                <a:cubicBezTo>
                  <a:pt x="2211050" y="177564"/>
                  <a:pt x="2247678" y="196661"/>
                  <a:pt x="2259122" y="203200"/>
                </a:cubicBezTo>
                <a:cubicBezTo>
                  <a:pt x="2268760" y="208707"/>
                  <a:pt x="2276902" y="216708"/>
                  <a:pt x="2286831" y="221672"/>
                </a:cubicBezTo>
                <a:cubicBezTo>
                  <a:pt x="2295539" y="226026"/>
                  <a:pt x="2306029" y="226181"/>
                  <a:pt x="2314540" y="230909"/>
                </a:cubicBezTo>
                <a:cubicBezTo>
                  <a:pt x="2333948" y="241691"/>
                  <a:pt x="2369959" y="267854"/>
                  <a:pt x="2369959" y="267854"/>
                </a:cubicBezTo>
                <a:cubicBezTo>
                  <a:pt x="2373038" y="277090"/>
                  <a:pt x="2373113" y="287960"/>
                  <a:pt x="2379195" y="295563"/>
                </a:cubicBezTo>
                <a:cubicBezTo>
                  <a:pt x="2386130" y="304231"/>
                  <a:pt x="2399055" y="306187"/>
                  <a:pt x="2406904" y="314036"/>
                </a:cubicBezTo>
                <a:cubicBezTo>
                  <a:pt x="2414753" y="321885"/>
                  <a:pt x="2419219" y="332509"/>
                  <a:pt x="2425377" y="341745"/>
                </a:cubicBezTo>
                <a:cubicBezTo>
                  <a:pt x="2440770" y="387927"/>
                  <a:pt x="2425377" y="366376"/>
                  <a:pt x="2490031" y="387927"/>
                </a:cubicBezTo>
                <a:lnTo>
                  <a:pt x="2517740" y="397163"/>
                </a:lnTo>
                <a:cubicBezTo>
                  <a:pt x="2550244" y="393913"/>
                  <a:pt x="2630614" y="392726"/>
                  <a:pt x="2665522" y="369454"/>
                </a:cubicBezTo>
                <a:lnTo>
                  <a:pt x="2720940" y="332509"/>
                </a:lnTo>
                <a:cubicBezTo>
                  <a:pt x="2730176" y="326351"/>
                  <a:pt x="2740799" y="321885"/>
                  <a:pt x="2748649" y="314036"/>
                </a:cubicBezTo>
                <a:cubicBezTo>
                  <a:pt x="2783243" y="279443"/>
                  <a:pt x="2763967" y="290458"/>
                  <a:pt x="2804068" y="277091"/>
                </a:cubicBezTo>
                <a:cubicBezTo>
                  <a:pt x="2810225" y="267854"/>
                  <a:pt x="2814186" y="256691"/>
                  <a:pt x="2822540" y="249381"/>
                </a:cubicBezTo>
                <a:cubicBezTo>
                  <a:pt x="2839248" y="234761"/>
                  <a:pt x="2859486" y="224751"/>
                  <a:pt x="2877959" y="212436"/>
                </a:cubicBezTo>
                <a:cubicBezTo>
                  <a:pt x="2913771" y="188562"/>
                  <a:pt x="2895135" y="197474"/>
                  <a:pt x="2933377" y="184727"/>
                </a:cubicBezTo>
                <a:cubicBezTo>
                  <a:pt x="2953528" y="245183"/>
                  <a:pt x="2925540" y="185847"/>
                  <a:pt x="2970322" y="221672"/>
                </a:cubicBezTo>
                <a:cubicBezTo>
                  <a:pt x="2978990" y="228607"/>
                  <a:pt x="2981689" y="240853"/>
                  <a:pt x="2988795" y="249381"/>
                </a:cubicBezTo>
                <a:cubicBezTo>
                  <a:pt x="3061140" y="336196"/>
                  <a:pt x="2960075" y="192448"/>
                  <a:pt x="3053449" y="332509"/>
                </a:cubicBezTo>
                <a:cubicBezTo>
                  <a:pt x="3059607" y="341745"/>
                  <a:pt x="3068412" y="349687"/>
                  <a:pt x="3071922" y="360218"/>
                </a:cubicBezTo>
                <a:lnTo>
                  <a:pt x="3090395" y="415636"/>
                </a:lnTo>
                <a:cubicBezTo>
                  <a:pt x="3093474" y="514157"/>
                  <a:pt x="3087770" y="613347"/>
                  <a:pt x="3099631" y="711200"/>
                </a:cubicBezTo>
                <a:cubicBezTo>
                  <a:pt x="3100803" y="720865"/>
                  <a:pt x="3118632" y="716082"/>
                  <a:pt x="3127340" y="720436"/>
                </a:cubicBezTo>
                <a:cubicBezTo>
                  <a:pt x="3137269" y="725400"/>
                  <a:pt x="3144846" y="734536"/>
                  <a:pt x="3155049" y="738909"/>
                </a:cubicBezTo>
                <a:cubicBezTo>
                  <a:pt x="3169563" y="745129"/>
                  <a:pt x="3226124" y="754094"/>
                  <a:pt x="3238177" y="757381"/>
                </a:cubicBezTo>
                <a:cubicBezTo>
                  <a:pt x="3256963" y="762504"/>
                  <a:pt x="3293595" y="775854"/>
                  <a:pt x="3293595" y="775854"/>
                </a:cubicBezTo>
                <a:cubicBezTo>
                  <a:pt x="3296674" y="785090"/>
                  <a:pt x="3298103" y="795052"/>
                  <a:pt x="3302831" y="803563"/>
                </a:cubicBezTo>
                <a:cubicBezTo>
                  <a:pt x="3313613" y="822971"/>
                  <a:pt x="3339777" y="858981"/>
                  <a:pt x="3339777" y="858981"/>
                </a:cubicBezTo>
                <a:cubicBezTo>
                  <a:pt x="3362263" y="926443"/>
                  <a:pt x="3353526" y="895509"/>
                  <a:pt x="3367486" y="951345"/>
                </a:cubicBezTo>
                <a:cubicBezTo>
                  <a:pt x="3373724" y="1182155"/>
                  <a:pt x="3385066" y="1266416"/>
                  <a:pt x="3367486" y="1468581"/>
                </a:cubicBezTo>
                <a:cubicBezTo>
                  <a:pt x="3366863" y="1475742"/>
                  <a:pt x="3353845" y="1523571"/>
                  <a:pt x="3349013" y="1533236"/>
                </a:cubicBezTo>
                <a:cubicBezTo>
                  <a:pt x="3344049" y="1543165"/>
                  <a:pt x="3336047" y="1551307"/>
                  <a:pt x="3330540" y="1560945"/>
                </a:cubicBezTo>
                <a:cubicBezTo>
                  <a:pt x="3308799" y="1598993"/>
                  <a:pt x="3308731" y="1607901"/>
                  <a:pt x="3293595" y="1653309"/>
                </a:cubicBezTo>
                <a:cubicBezTo>
                  <a:pt x="3290516" y="1662545"/>
                  <a:pt x="3289760" y="1672917"/>
                  <a:pt x="3284359" y="1681018"/>
                </a:cubicBezTo>
                <a:lnTo>
                  <a:pt x="3247413" y="1736436"/>
                </a:lnTo>
                <a:cubicBezTo>
                  <a:pt x="3241255" y="1754909"/>
                  <a:pt x="3239741" y="1775652"/>
                  <a:pt x="3228940" y="1791854"/>
                </a:cubicBezTo>
                <a:cubicBezTo>
                  <a:pt x="3222783" y="1801090"/>
                  <a:pt x="3215432" y="1809634"/>
                  <a:pt x="3210468" y="1819563"/>
                </a:cubicBezTo>
                <a:cubicBezTo>
                  <a:pt x="3206114" y="1828271"/>
                  <a:pt x="3208115" y="1840388"/>
                  <a:pt x="3201231" y="1847272"/>
                </a:cubicBezTo>
                <a:cubicBezTo>
                  <a:pt x="3185532" y="1862971"/>
                  <a:pt x="3164286" y="1871903"/>
                  <a:pt x="3145813" y="1884218"/>
                </a:cubicBezTo>
                <a:lnTo>
                  <a:pt x="3118104" y="1902691"/>
                </a:lnTo>
                <a:cubicBezTo>
                  <a:pt x="3111946" y="1911927"/>
                  <a:pt x="3108299" y="1923465"/>
                  <a:pt x="3099631" y="1930400"/>
                </a:cubicBezTo>
                <a:cubicBezTo>
                  <a:pt x="3092028" y="1936482"/>
                  <a:pt x="3080630" y="1935282"/>
                  <a:pt x="3071922" y="1939636"/>
                </a:cubicBezTo>
                <a:cubicBezTo>
                  <a:pt x="3000303" y="1975446"/>
                  <a:pt x="3086151" y="1944130"/>
                  <a:pt x="3016504" y="1967345"/>
                </a:cubicBezTo>
                <a:cubicBezTo>
                  <a:pt x="3007268" y="1961187"/>
                  <a:pt x="2996644" y="1956721"/>
                  <a:pt x="2988795" y="1948872"/>
                </a:cubicBezTo>
                <a:cubicBezTo>
                  <a:pt x="2980946" y="1941023"/>
                  <a:pt x="2978990" y="1928098"/>
                  <a:pt x="2970322" y="1921163"/>
                </a:cubicBezTo>
                <a:cubicBezTo>
                  <a:pt x="2962719" y="1915081"/>
                  <a:pt x="2951849" y="1915006"/>
                  <a:pt x="2942613" y="1911927"/>
                </a:cubicBezTo>
                <a:cubicBezTo>
                  <a:pt x="2933377" y="1905769"/>
                  <a:pt x="2925854" y="1895279"/>
                  <a:pt x="2914904" y="1893454"/>
                </a:cubicBezTo>
                <a:cubicBezTo>
                  <a:pt x="2884080" y="1888317"/>
                  <a:pt x="2884140" y="1914982"/>
                  <a:pt x="2868722" y="1930400"/>
                </a:cubicBezTo>
                <a:cubicBezTo>
                  <a:pt x="2860873" y="1938249"/>
                  <a:pt x="2850249" y="1942715"/>
                  <a:pt x="2841013" y="1948872"/>
                </a:cubicBezTo>
                <a:cubicBezTo>
                  <a:pt x="2822851" y="1976115"/>
                  <a:pt x="2821498" y="1982069"/>
                  <a:pt x="2794831" y="2004291"/>
                </a:cubicBezTo>
                <a:cubicBezTo>
                  <a:pt x="2786303" y="2011397"/>
                  <a:pt x="2776358" y="2016606"/>
                  <a:pt x="2767122" y="2022763"/>
                </a:cubicBezTo>
                <a:cubicBezTo>
                  <a:pt x="2705546" y="2019684"/>
                  <a:pt x="2643835" y="2018647"/>
                  <a:pt x="2582395" y="2013527"/>
                </a:cubicBezTo>
                <a:cubicBezTo>
                  <a:pt x="2569745" y="2012473"/>
                  <a:pt x="2557897" y="2006781"/>
                  <a:pt x="2545449" y="2004291"/>
                </a:cubicBezTo>
                <a:cubicBezTo>
                  <a:pt x="2504307" y="1996063"/>
                  <a:pt x="2483447" y="1995718"/>
                  <a:pt x="2443849" y="1985818"/>
                </a:cubicBezTo>
                <a:cubicBezTo>
                  <a:pt x="2434404" y="1983457"/>
                  <a:pt x="2425501" y="1979256"/>
                  <a:pt x="2416140" y="1976581"/>
                </a:cubicBezTo>
                <a:cubicBezTo>
                  <a:pt x="2403934" y="1973094"/>
                  <a:pt x="2391354" y="1970993"/>
                  <a:pt x="2379195" y="1967345"/>
                </a:cubicBezTo>
                <a:cubicBezTo>
                  <a:pt x="2360544" y="1961750"/>
                  <a:pt x="2342250" y="1955030"/>
                  <a:pt x="2323777" y="1948872"/>
                </a:cubicBezTo>
                <a:lnTo>
                  <a:pt x="2240649" y="1921163"/>
                </a:lnTo>
                <a:lnTo>
                  <a:pt x="2185231" y="1902691"/>
                </a:lnTo>
                <a:cubicBezTo>
                  <a:pt x="2175995" y="1899612"/>
                  <a:pt x="2165623" y="1898855"/>
                  <a:pt x="2157522" y="1893454"/>
                </a:cubicBezTo>
                <a:cubicBezTo>
                  <a:pt x="2148286" y="1887296"/>
                  <a:pt x="2140016" y="1879354"/>
                  <a:pt x="2129813" y="1874981"/>
                </a:cubicBezTo>
                <a:cubicBezTo>
                  <a:pt x="2118145" y="1869981"/>
                  <a:pt x="2105074" y="1869232"/>
                  <a:pt x="2092868" y="1865745"/>
                </a:cubicBezTo>
                <a:cubicBezTo>
                  <a:pt x="2083507" y="1863070"/>
                  <a:pt x="2074395" y="1859588"/>
                  <a:pt x="2065159" y="1856509"/>
                </a:cubicBezTo>
                <a:cubicBezTo>
                  <a:pt x="2059001" y="1838036"/>
                  <a:pt x="2062888" y="1811892"/>
                  <a:pt x="2046686" y="1801091"/>
                </a:cubicBezTo>
                <a:cubicBezTo>
                  <a:pt x="1983167" y="1758744"/>
                  <a:pt x="2012330" y="1771166"/>
                  <a:pt x="1963559" y="1754909"/>
                </a:cubicBezTo>
                <a:cubicBezTo>
                  <a:pt x="1957401" y="1745673"/>
                  <a:pt x="1952935" y="1735049"/>
                  <a:pt x="1945086" y="1727200"/>
                </a:cubicBezTo>
                <a:cubicBezTo>
                  <a:pt x="1923130" y="1705244"/>
                  <a:pt x="1889397" y="1699400"/>
                  <a:pt x="1861959" y="1690254"/>
                </a:cubicBezTo>
                <a:lnTo>
                  <a:pt x="1834249" y="1681018"/>
                </a:lnTo>
                <a:cubicBezTo>
                  <a:pt x="1802451" y="1683464"/>
                  <a:pt x="1694270" y="1689165"/>
                  <a:pt x="1649522" y="1699491"/>
                </a:cubicBezTo>
                <a:cubicBezTo>
                  <a:pt x="1630549" y="1703869"/>
                  <a:pt x="1612577" y="1711805"/>
                  <a:pt x="1594104" y="1717963"/>
                </a:cubicBezTo>
                <a:lnTo>
                  <a:pt x="1566395" y="1727200"/>
                </a:lnTo>
                <a:cubicBezTo>
                  <a:pt x="1548231" y="1754445"/>
                  <a:pt x="1546882" y="1760394"/>
                  <a:pt x="1520213" y="1782618"/>
                </a:cubicBezTo>
                <a:cubicBezTo>
                  <a:pt x="1511685" y="1789725"/>
                  <a:pt x="1501537" y="1794639"/>
                  <a:pt x="1492504" y="1801091"/>
                </a:cubicBezTo>
                <a:cubicBezTo>
                  <a:pt x="1467326" y="1819076"/>
                  <a:pt x="1447592" y="1832817"/>
                  <a:pt x="1427849" y="1856509"/>
                </a:cubicBezTo>
                <a:cubicBezTo>
                  <a:pt x="1420743" y="1865037"/>
                  <a:pt x="1413885" y="1874074"/>
                  <a:pt x="1409377" y="1884218"/>
                </a:cubicBezTo>
                <a:cubicBezTo>
                  <a:pt x="1409370" y="1884233"/>
                  <a:pt x="1386289" y="1953483"/>
                  <a:pt x="1381668" y="1967345"/>
                </a:cubicBezTo>
                <a:lnTo>
                  <a:pt x="1372431" y="1995054"/>
                </a:lnTo>
                <a:cubicBezTo>
                  <a:pt x="1369352" y="2019684"/>
                  <a:pt x="1366969" y="2044412"/>
                  <a:pt x="1363195" y="2068945"/>
                </a:cubicBezTo>
                <a:cubicBezTo>
                  <a:pt x="1360808" y="2084461"/>
                  <a:pt x="1356034" y="2099566"/>
                  <a:pt x="1353959" y="2115127"/>
                </a:cubicBezTo>
                <a:cubicBezTo>
                  <a:pt x="1349870" y="2145797"/>
                  <a:pt x="1350424" y="2177079"/>
                  <a:pt x="1344722" y="2207491"/>
                </a:cubicBezTo>
                <a:cubicBezTo>
                  <a:pt x="1326885" y="2302621"/>
                  <a:pt x="1334686" y="2230071"/>
                  <a:pt x="1307777" y="2290618"/>
                </a:cubicBezTo>
                <a:cubicBezTo>
                  <a:pt x="1263814" y="2389536"/>
                  <a:pt x="1312636" y="2311039"/>
                  <a:pt x="1270831" y="2373745"/>
                </a:cubicBezTo>
                <a:cubicBezTo>
                  <a:pt x="1264674" y="2392218"/>
                  <a:pt x="1261067" y="2411747"/>
                  <a:pt x="1252359" y="2429163"/>
                </a:cubicBezTo>
                <a:cubicBezTo>
                  <a:pt x="1228922" y="2476038"/>
                  <a:pt x="1241524" y="2454653"/>
                  <a:pt x="1215413" y="2493818"/>
                </a:cubicBezTo>
                <a:cubicBezTo>
                  <a:pt x="1192198" y="2563465"/>
                  <a:pt x="1223514" y="2477617"/>
                  <a:pt x="1187704" y="2549236"/>
                </a:cubicBezTo>
                <a:cubicBezTo>
                  <a:pt x="1183350" y="2557944"/>
                  <a:pt x="1184550" y="2569342"/>
                  <a:pt x="1178468" y="2576945"/>
                </a:cubicBezTo>
                <a:cubicBezTo>
                  <a:pt x="1171533" y="2585613"/>
                  <a:pt x="1159287" y="2588312"/>
                  <a:pt x="1150759" y="2595418"/>
                </a:cubicBezTo>
                <a:cubicBezTo>
                  <a:pt x="1140724" y="2603780"/>
                  <a:pt x="1132286" y="2613891"/>
                  <a:pt x="1123049" y="2623127"/>
                </a:cubicBezTo>
                <a:cubicBezTo>
                  <a:pt x="1099834" y="2692774"/>
                  <a:pt x="1131150" y="2606926"/>
                  <a:pt x="1095340" y="2678545"/>
                </a:cubicBezTo>
                <a:cubicBezTo>
                  <a:pt x="1068606" y="2732014"/>
                  <a:pt x="1110923" y="2681435"/>
                  <a:pt x="1058395" y="2733963"/>
                </a:cubicBezTo>
                <a:cubicBezTo>
                  <a:pt x="1055316" y="2743199"/>
                  <a:pt x="1056043" y="2754788"/>
                  <a:pt x="1049159" y="2761672"/>
                </a:cubicBezTo>
                <a:cubicBezTo>
                  <a:pt x="1033460" y="2777371"/>
                  <a:pt x="993740" y="2798618"/>
                  <a:pt x="993740" y="2798618"/>
                </a:cubicBezTo>
                <a:cubicBezTo>
                  <a:pt x="978346" y="2795539"/>
                  <a:pt x="962452" y="2794345"/>
                  <a:pt x="947559" y="2789381"/>
                </a:cubicBezTo>
                <a:cubicBezTo>
                  <a:pt x="934497" y="2785027"/>
                  <a:pt x="923269" y="2776333"/>
                  <a:pt x="910613" y="2770909"/>
                </a:cubicBezTo>
                <a:cubicBezTo>
                  <a:pt x="901664" y="2767074"/>
                  <a:pt x="892140" y="2764751"/>
                  <a:pt x="882904" y="2761672"/>
                </a:cubicBezTo>
                <a:cubicBezTo>
                  <a:pt x="873668" y="2752436"/>
                  <a:pt x="866063" y="2741209"/>
                  <a:pt x="855195" y="2733963"/>
                </a:cubicBezTo>
                <a:cubicBezTo>
                  <a:pt x="847094" y="2728563"/>
                  <a:pt x="836847" y="2727402"/>
                  <a:pt x="827486" y="2724727"/>
                </a:cubicBezTo>
                <a:cubicBezTo>
                  <a:pt x="813669" y="2720779"/>
                  <a:pt x="777600" y="2713639"/>
                  <a:pt x="762831" y="2706254"/>
                </a:cubicBezTo>
                <a:cubicBezTo>
                  <a:pt x="752902" y="2701289"/>
                  <a:pt x="743650" y="2694888"/>
                  <a:pt x="735122" y="2687781"/>
                </a:cubicBezTo>
                <a:cubicBezTo>
                  <a:pt x="725087" y="2679419"/>
                  <a:pt x="719096" y="2665914"/>
                  <a:pt x="707413" y="2660072"/>
                </a:cubicBezTo>
                <a:cubicBezTo>
                  <a:pt x="693371" y="2653051"/>
                  <a:pt x="676377" y="2654967"/>
                  <a:pt x="661231" y="2650836"/>
                </a:cubicBezTo>
                <a:cubicBezTo>
                  <a:pt x="642445" y="2645713"/>
                  <a:pt x="622015" y="2643164"/>
                  <a:pt x="605813" y="2632363"/>
                </a:cubicBezTo>
                <a:cubicBezTo>
                  <a:pt x="570003" y="2608491"/>
                  <a:pt x="588635" y="2617402"/>
                  <a:pt x="550395" y="2604654"/>
                </a:cubicBezTo>
                <a:cubicBezTo>
                  <a:pt x="544237" y="2595418"/>
                  <a:pt x="541335" y="2582828"/>
                  <a:pt x="531922" y="2576945"/>
                </a:cubicBezTo>
                <a:cubicBezTo>
                  <a:pt x="515410" y="2566625"/>
                  <a:pt x="476504" y="2558472"/>
                  <a:pt x="476504" y="2558472"/>
                </a:cubicBezTo>
                <a:cubicBezTo>
                  <a:pt x="423563" y="2479061"/>
                  <a:pt x="494056" y="2572513"/>
                  <a:pt x="430322" y="2521527"/>
                </a:cubicBezTo>
                <a:cubicBezTo>
                  <a:pt x="421654" y="2514592"/>
                  <a:pt x="419698" y="2501667"/>
                  <a:pt x="411849" y="2493818"/>
                </a:cubicBezTo>
                <a:cubicBezTo>
                  <a:pt x="404000" y="2485969"/>
                  <a:pt x="393376" y="2481503"/>
                  <a:pt x="384140" y="2475345"/>
                </a:cubicBezTo>
                <a:cubicBezTo>
                  <a:pt x="327459" y="2390320"/>
                  <a:pt x="418309" y="2522675"/>
                  <a:pt x="328722" y="2410691"/>
                </a:cubicBezTo>
                <a:cubicBezTo>
                  <a:pt x="314853" y="2393354"/>
                  <a:pt x="304092" y="2373745"/>
                  <a:pt x="291777" y="2355272"/>
                </a:cubicBezTo>
                <a:lnTo>
                  <a:pt x="273304" y="2327563"/>
                </a:lnTo>
                <a:lnTo>
                  <a:pt x="254831" y="2299854"/>
                </a:lnTo>
                <a:cubicBezTo>
                  <a:pt x="251752" y="2290618"/>
                  <a:pt x="252479" y="2279029"/>
                  <a:pt x="245595" y="2272145"/>
                </a:cubicBezTo>
                <a:cubicBezTo>
                  <a:pt x="229896" y="2256446"/>
                  <a:pt x="190177" y="2235200"/>
                  <a:pt x="190177" y="2235200"/>
                </a:cubicBezTo>
                <a:cubicBezTo>
                  <a:pt x="166960" y="2165553"/>
                  <a:pt x="198278" y="2251402"/>
                  <a:pt x="162468" y="2179781"/>
                </a:cubicBezTo>
                <a:cubicBezTo>
                  <a:pt x="124231" y="2103305"/>
                  <a:pt x="187693" y="2203768"/>
                  <a:pt x="134759" y="2124363"/>
                </a:cubicBezTo>
                <a:cubicBezTo>
                  <a:pt x="131680" y="2112048"/>
                  <a:pt x="128276" y="2099810"/>
                  <a:pt x="125522" y="2087418"/>
                </a:cubicBezTo>
                <a:cubicBezTo>
                  <a:pt x="122116" y="2072093"/>
                  <a:pt x="120417" y="2056382"/>
                  <a:pt x="116286" y="2041236"/>
                </a:cubicBezTo>
                <a:cubicBezTo>
                  <a:pt x="111163" y="2022450"/>
                  <a:pt x="103971" y="2004291"/>
                  <a:pt x="97813" y="1985818"/>
                </a:cubicBezTo>
                <a:lnTo>
                  <a:pt x="51631" y="1847272"/>
                </a:lnTo>
                <a:cubicBezTo>
                  <a:pt x="48552" y="1838036"/>
                  <a:pt x="43996" y="1829166"/>
                  <a:pt x="42395" y="1819563"/>
                </a:cubicBezTo>
                <a:lnTo>
                  <a:pt x="23922" y="1708727"/>
                </a:lnTo>
                <a:cubicBezTo>
                  <a:pt x="20843" y="1582497"/>
                  <a:pt x="19733" y="1456203"/>
                  <a:pt x="14686" y="1330036"/>
                </a:cubicBezTo>
                <a:cubicBezTo>
                  <a:pt x="11541" y="1251422"/>
                  <a:pt x="-16726" y="1179900"/>
                  <a:pt x="14686" y="1099127"/>
                </a:cubicBezTo>
                <a:cubicBezTo>
                  <a:pt x="21744" y="1080979"/>
                  <a:pt x="53902" y="1091455"/>
                  <a:pt x="70104" y="1080654"/>
                </a:cubicBezTo>
                <a:cubicBezTo>
                  <a:pt x="105914" y="1056780"/>
                  <a:pt x="87282" y="1065691"/>
                  <a:pt x="125522" y="1052945"/>
                </a:cubicBezTo>
                <a:cubicBezTo>
                  <a:pt x="193031" y="1007938"/>
                  <a:pt x="108147" y="1062874"/>
                  <a:pt x="190177" y="1016000"/>
                </a:cubicBezTo>
                <a:cubicBezTo>
                  <a:pt x="199815" y="1010493"/>
                  <a:pt x="208650" y="1003685"/>
                  <a:pt x="217886" y="997527"/>
                </a:cubicBezTo>
                <a:cubicBezTo>
                  <a:pt x="243633" y="958907"/>
                  <a:pt x="249984" y="941530"/>
                  <a:pt x="282540" y="914400"/>
                </a:cubicBezTo>
                <a:cubicBezTo>
                  <a:pt x="324183" y="879697"/>
                  <a:pt x="320763" y="907867"/>
                  <a:pt x="365668" y="840509"/>
                </a:cubicBezTo>
                <a:lnTo>
                  <a:pt x="402613" y="785091"/>
                </a:lnTo>
                <a:lnTo>
                  <a:pt x="421086" y="757381"/>
                </a:lnTo>
                <a:cubicBezTo>
                  <a:pt x="437343" y="708609"/>
                  <a:pt x="424921" y="737775"/>
                  <a:pt x="467268" y="674254"/>
                </a:cubicBezTo>
                <a:cubicBezTo>
                  <a:pt x="473425" y="665018"/>
                  <a:pt x="482230" y="657076"/>
                  <a:pt x="485740" y="646545"/>
                </a:cubicBezTo>
                <a:lnTo>
                  <a:pt x="504213" y="591127"/>
                </a:lnTo>
                <a:cubicBezTo>
                  <a:pt x="501134" y="575733"/>
                  <a:pt x="500489" y="559644"/>
                  <a:pt x="494977" y="544945"/>
                </a:cubicBezTo>
                <a:cubicBezTo>
                  <a:pt x="491079" y="534551"/>
                  <a:pt x="476862" y="528331"/>
                  <a:pt x="476504" y="517236"/>
                </a:cubicBezTo>
                <a:cubicBezTo>
                  <a:pt x="473723" y="431020"/>
                  <a:pt x="478158" y="344545"/>
                  <a:pt x="485740" y="258618"/>
                </a:cubicBezTo>
                <a:cubicBezTo>
                  <a:pt x="487451" y="239221"/>
                  <a:pt x="492530" y="218778"/>
                  <a:pt x="504213" y="203200"/>
                </a:cubicBezTo>
                <a:lnTo>
                  <a:pt x="531922" y="166254"/>
                </a:lnTo>
                <a:cubicBezTo>
                  <a:pt x="548180" y="117484"/>
                  <a:pt x="535759" y="146645"/>
                  <a:pt x="578104" y="83127"/>
                </a:cubicBezTo>
                <a:lnTo>
                  <a:pt x="596577" y="55418"/>
                </a:lnTo>
                <a:cubicBezTo>
                  <a:pt x="602734" y="46182"/>
                  <a:pt x="605813" y="33866"/>
                  <a:pt x="615049" y="27709"/>
                </a:cubicBezTo>
                <a:cubicBezTo>
                  <a:pt x="624286" y="21551"/>
                  <a:pt x="632830" y="14200"/>
                  <a:pt x="642759" y="9236"/>
                </a:cubicBezTo>
                <a:cubicBezTo>
                  <a:pt x="651467" y="4882"/>
                  <a:pt x="661232" y="3079"/>
                  <a:pt x="670468" y="0"/>
                </a:cubicBezTo>
                <a:cubicBezTo>
                  <a:pt x="679704" y="3079"/>
                  <a:pt x="688816" y="6561"/>
                  <a:pt x="698177" y="9236"/>
                </a:cubicBezTo>
                <a:cubicBezTo>
                  <a:pt x="710383" y="12723"/>
                  <a:pt x="723768" y="12795"/>
                  <a:pt x="735122" y="18472"/>
                </a:cubicBezTo>
                <a:cubicBezTo>
                  <a:pt x="748891" y="25356"/>
                  <a:pt x="758299" y="39296"/>
                  <a:pt x="772068" y="46181"/>
                </a:cubicBezTo>
                <a:cubicBezTo>
                  <a:pt x="783422" y="51858"/>
                  <a:pt x="796854" y="51770"/>
                  <a:pt x="809013" y="55418"/>
                </a:cubicBezTo>
                <a:cubicBezTo>
                  <a:pt x="860637" y="70906"/>
                  <a:pt x="856734" y="58497"/>
                  <a:pt x="864431" y="83127"/>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804522" y="2519909"/>
            <a:ext cx="2183278" cy="707886"/>
          </a:xfrm>
          <a:prstGeom prst="rect">
            <a:avLst/>
          </a:prstGeom>
          <a:noFill/>
        </p:spPr>
        <p:txBody>
          <a:bodyPr wrap="square" rtlCol="0">
            <a:spAutoFit/>
          </a:bodyPr>
          <a:lstStyle/>
          <a:p>
            <a:r>
              <a:rPr lang="en-US" sz="4000" b="1" smtClean="0">
                <a:solidFill>
                  <a:schemeClr val="bg1"/>
                </a:solidFill>
              </a:rPr>
              <a:t>Bắc Ninh</a:t>
            </a:r>
            <a:endParaRPr lang="en-US" sz="4000" b="1">
              <a:solidFill>
                <a:schemeClr val="bg1"/>
              </a:solidFill>
            </a:endParaRPr>
          </a:p>
        </p:txBody>
      </p:sp>
      <p:sp>
        <p:nvSpPr>
          <p:cNvPr id="3" name="TextBox 2"/>
          <p:cNvSpPr txBox="1"/>
          <p:nvPr/>
        </p:nvSpPr>
        <p:spPr>
          <a:xfrm>
            <a:off x="8350939" y="285436"/>
            <a:ext cx="3609474" cy="461665"/>
          </a:xfrm>
          <a:prstGeom prst="rect">
            <a:avLst/>
          </a:prstGeom>
          <a:noFill/>
        </p:spPr>
        <p:txBody>
          <a:bodyPr wrap="square" rtlCol="0">
            <a:spAutoFit/>
          </a:bodyPr>
          <a:lstStyle/>
          <a:p>
            <a:r>
              <a:rPr lang="vi-VN" sz="2400" b="1" smtClean="0">
                <a:solidFill>
                  <a:srgbClr val="FF0000"/>
                </a:solidFill>
              </a:rPr>
              <a:t>Thành phố Hải Phòng:</a:t>
            </a:r>
            <a:endParaRPr lang="en-US" sz="2400" b="1">
              <a:solidFill>
                <a:srgbClr val="FF0000"/>
              </a:solidFill>
            </a:endParaRPr>
          </a:p>
        </p:txBody>
      </p:sp>
      <p:sp>
        <p:nvSpPr>
          <p:cNvPr id="4" name="Freeform 3"/>
          <p:cNvSpPr/>
          <p:nvPr/>
        </p:nvSpPr>
        <p:spPr>
          <a:xfrm>
            <a:off x="6391175" y="3392179"/>
            <a:ext cx="433137" cy="467552"/>
          </a:xfrm>
          <a:custGeom>
            <a:avLst/>
            <a:gdLst>
              <a:gd name="connsiteX0" fmla="*/ 250257 w 433137"/>
              <a:gd name="connsiteY0" fmla="*/ 5539 h 467552"/>
              <a:gd name="connsiteX1" fmla="*/ 336884 w 433137"/>
              <a:gd name="connsiteY1" fmla="*/ 92166 h 467552"/>
              <a:gd name="connsiteX2" fmla="*/ 365760 w 433137"/>
              <a:gd name="connsiteY2" fmla="*/ 111417 h 467552"/>
              <a:gd name="connsiteX3" fmla="*/ 433137 w 433137"/>
              <a:gd name="connsiteY3" fmla="*/ 121042 h 467552"/>
              <a:gd name="connsiteX4" fmla="*/ 423511 w 433137"/>
              <a:gd name="connsiteY4" fmla="*/ 149918 h 467552"/>
              <a:gd name="connsiteX5" fmla="*/ 404261 w 433137"/>
              <a:gd name="connsiteY5" fmla="*/ 178794 h 467552"/>
              <a:gd name="connsiteX6" fmla="*/ 394636 w 433137"/>
              <a:gd name="connsiteY6" fmla="*/ 217295 h 467552"/>
              <a:gd name="connsiteX7" fmla="*/ 346509 w 433137"/>
              <a:gd name="connsiteY7" fmla="*/ 275046 h 467552"/>
              <a:gd name="connsiteX8" fmla="*/ 317633 w 433137"/>
              <a:gd name="connsiteY8" fmla="*/ 284672 h 467552"/>
              <a:gd name="connsiteX9" fmla="*/ 288758 w 433137"/>
              <a:gd name="connsiteY9" fmla="*/ 303922 h 467552"/>
              <a:gd name="connsiteX10" fmla="*/ 279132 w 433137"/>
              <a:gd name="connsiteY10" fmla="*/ 332798 h 467552"/>
              <a:gd name="connsiteX11" fmla="*/ 231006 w 433137"/>
              <a:gd name="connsiteY11" fmla="*/ 390549 h 467552"/>
              <a:gd name="connsiteX12" fmla="*/ 202130 w 433137"/>
              <a:gd name="connsiteY12" fmla="*/ 400175 h 467552"/>
              <a:gd name="connsiteX13" fmla="*/ 182880 w 433137"/>
              <a:gd name="connsiteY13" fmla="*/ 429050 h 467552"/>
              <a:gd name="connsiteX14" fmla="*/ 154004 w 433137"/>
              <a:gd name="connsiteY14" fmla="*/ 448301 h 467552"/>
              <a:gd name="connsiteX15" fmla="*/ 38501 w 433137"/>
              <a:gd name="connsiteY15" fmla="*/ 467552 h 467552"/>
              <a:gd name="connsiteX16" fmla="*/ 9625 w 433137"/>
              <a:gd name="connsiteY16" fmla="*/ 409800 h 467552"/>
              <a:gd name="connsiteX17" fmla="*/ 0 w 433137"/>
              <a:gd name="connsiteY17" fmla="*/ 380924 h 467552"/>
              <a:gd name="connsiteX18" fmla="*/ 19250 w 433137"/>
              <a:gd name="connsiteY18" fmla="*/ 342423 h 467552"/>
              <a:gd name="connsiteX19" fmla="*/ 48126 w 433137"/>
              <a:gd name="connsiteY19" fmla="*/ 323173 h 467552"/>
              <a:gd name="connsiteX20" fmla="*/ 86627 w 433137"/>
              <a:gd name="connsiteY20" fmla="*/ 284672 h 467552"/>
              <a:gd name="connsiteX21" fmla="*/ 134753 w 433137"/>
              <a:gd name="connsiteY21" fmla="*/ 207669 h 467552"/>
              <a:gd name="connsiteX22" fmla="*/ 144379 w 433137"/>
              <a:gd name="connsiteY22" fmla="*/ 178794 h 467552"/>
              <a:gd name="connsiteX23" fmla="*/ 173254 w 433137"/>
              <a:gd name="connsiteY23" fmla="*/ 53665 h 467552"/>
              <a:gd name="connsiteX24" fmla="*/ 202130 w 433137"/>
              <a:gd name="connsiteY24" fmla="*/ 44040 h 467552"/>
              <a:gd name="connsiteX25" fmla="*/ 211756 w 433137"/>
              <a:gd name="connsiteY25" fmla="*/ 15164 h 467552"/>
              <a:gd name="connsiteX26" fmla="*/ 250257 w 433137"/>
              <a:gd name="connsiteY26" fmla="*/ 5539 h 46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3137" h="467552">
                <a:moveTo>
                  <a:pt x="250257" y="5539"/>
                </a:moveTo>
                <a:cubicBezTo>
                  <a:pt x="271112" y="18373"/>
                  <a:pt x="302906" y="69514"/>
                  <a:pt x="336884" y="92166"/>
                </a:cubicBezTo>
                <a:cubicBezTo>
                  <a:pt x="346509" y="98583"/>
                  <a:pt x="354680" y="108093"/>
                  <a:pt x="365760" y="111417"/>
                </a:cubicBezTo>
                <a:cubicBezTo>
                  <a:pt x="387490" y="117936"/>
                  <a:pt x="410678" y="117834"/>
                  <a:pt x="433137" y="121042"/>
                </a:cubicBezTo>
                <a:cubicBezTo>
                  <a:pt x="429928" y="130667"/>
                  <a:pt x="428048" y="140843"/>
                  <a:pt x="423511" y="149918"/>
                </a:cubicBezTo>
                <a:cubicBezTo>
                  <a:pt x="418338" y="160265"/>
                  <a:pt x="408818" y="168161"/>
                  <a:pt x="404261" y="178794"/>
                </a:cubicBezTo>
                <a:cubicBezTo>
                  <a:pt x="399050" y="190953"/>
                  <a:pt x="399847" y="205136"/>
                  <a:pt x="394636" y="217295"/>
                </a:cubicBezTo>
                <a:cubicBezTo>
                  <a:pt x="387534" y="233866"/>
                  <a:pt x="360383" y="265796"/>
                  <a:pt x="346509" y="275046"/>
                </a:cubicBezTo>
                <a:cubicBezTo>
                  <a:pt x="338067" y="280674"/>
                  <a:pt x="326708" y="280134"/>
                  <a:pt x="317633" y="284672"/>
                </a:cubicBezTo>
                <a:cubicBezTo>
                  <a:pt x="307286" y="289845"/>
                  <a:pt x="298383" y="297505"/>
                  <a:pt x="288758" y="303922"/>
                </a:cubicBezTo>
                <a:cubicBezTo>
                  <a:pt x="285549" y="313547"/>
                  <a:pt x="283669" y="323723"/>
                  <a:pt x="279132" y="332798"/>
                </a:cubicBezTo>
                <a:cubicBezTo>
                  <a:pt x="270253" y="350556"/>
                  <a:pt x="246974" y="379904"/>
                  <a:pt x="231006" y="390549"/>
                </a:cubicBezTo>
                <a:cubicBezTo>
                  <a:pt x="222564" y="396177"/>
                  <a:pt x="211755" y="396966"/>
                  <a:pt x="202130" y="400175"/>
                </a:cubicBezTo>
                <a:cubicBezTo>
                  <a:pt x="195713" y="409800"/>
                  <a:pt x="191060" y="420870"/>
                  <a:pt x="182880" y="429050"/>
                </a:cubicBezTo>
                <a:cubicBezTo>
                  <a:pt x="174700" y="437230"/>
                  <a:pt x="164351" y="443128"/>
                  <a:pt x="154004" y="448301"/>
                </a:cubicBezTo>
                <a:cubicBezTo>
                  <a:pt x="121756" y="464425"/>
                  <a:pt x="65942" y="464503"/>
                  <a:pt x="38501" y="467552"/>
                </a:cubicBezTo>
                <a:cubicBezTo>
                  <a:pt x="14308" y="394972"/>
                  <a:pt x="46943" y="484436"/>
                  <a:pt x="9625" y="409800"/>
                </a:cubicBezTo>
                <a:cubicBezTo>
                  <a:pt x="5088" y="400725"/>
                  <a:pt x="3208" y="390549"/>
                  <a:pt x="0" y="380924"/>
                </a:cubicBezTo>
                <a:cubicBezTo>
                  <a:pt x="6417" y="368090"/>
                  <a:pt x="10064" y="353446"/>
                  <a:pt x="19250" y="342423"/>
                </a:cubicBezTo>
                <a:cubicBezTo>
                  <a:pt x="26656" y="333536"/>
                  <a:pt x="40899" y="332206"/>
                  <a:pt x="48126" y="323173"/>
                </a:cubicBezTo>
                <a:cubicBezTo>
                  <a:pt x="85461" y="276505"/>
                  <a:pt x="23624" y="305672"/>
                  <a:pt x="86627" y="284672"/>
                </a:cubicBezTo>
                <a:cubicBezTo>
                  <a:pt x="132388" y="254164"/>
                  <a:pt x="111844" y="276397"/>
                  <a:pt x="134753" y="207669"/>
                </a:cubicBezTo>
                <a:lnTo>
                  <a:pt x="144379" y="178794"/>
                </a:lnTo>
                <a:cubicBezTo>
                  <a:pt x="147279" y="149793"/>
                  <a:pt x="138944" y="81113"/>
                  <a:pt x="173254" y="53665"/>
                </a:cubicBezTo>
                <a:cubicBezTo>
                  <a:pt x="181177" y="47327"/>
                  <a:pt x="192505" y="47248"/>
                  <a:pt x="202130" y="44040"/>
                </a:cubicBezTo>
                <a:cubicBezTo>
                  <a:pt x="205339" y="34415"/>
                  <a:pt x="207219" y="24239"/>
                  <a:pt x="211756" y="15164"/>
                </a:cubicBezTo>
                <a:cubicBezTo>
                  <a:pt x="216929" y="4817"/>
                  <a:pt x="229402" y="-7295"/>
                  <a:pt x="250257" y="5539"/>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150594" y="3792354"/>
            <a:ext cx="290248" cy="348203"/>
          </a:xfrm>
          <a:custGeom>
            <a:avLst/>
            <a:gdLst>
              <a:gd name="connsiteX0" fmla="*/ 10602 w 290248"/>
              <a:gd name="connsiteY0" fmla="*/ 163629 h 348203"/>
              <a:gd name="connsiteX1" fmla="*/ 58728 w 290248"/>
              <a:gd name="connsiteY1" fmla="*/ 86627 h 348203"/>
              <a:gd name="connsiteX2" fmla="*/ 97229 w 290248"/>
              <a:gd name="connsiteY2" fmla="*/ 28875 h 348203"/>
              <a:gd name="connsiteX3" fmla="*/ 231983 w 290248"/>
              <a:gd name="connsiteY3" fmla="*/ 0 h 348203"/>
              <a:gd name="connsiteX4" fmla="*/ 289734 w 290248"/>
              <a:gd name="connsiteY4" fmla="*/ 9625 h 348203"/>
              <a:gd name="connsiteX5" fmla="*/ 270484 w 290248"/>
              <a:gd name="connsiteY5" fmla="*/ 96252 h 348203"/>
              <a:gd name="connsiteX6" fmla="*/ 231983 w 290248"/>
              <a:gd name="connsiteY6" fmla="*/ 154004 h 348203"/>
              <a:gd name="connsiteX7" fmla="*/ 222358 w 290248"/>
              <a:gd name="connsiteY7" fmla="*/ 182880 h 348203"/>
              <a:gd name="connsiteX8" fmla="*/ 212732 w 290248"/>
              <a:gd name="connsiteY8" fmla="*/ 221381 h 348203"/>
              <a:gd name="connsiteX9" fmla="*/ 193482 w 290248"/>
              <a:gd name="connsiteY9" fmla="*/ 250257 h 348203"/>
              <a:gd name="connsiteX10" fmla="*/ 145355 w 290248"/>
              <a:gd name="connsiteY10" fmla="*/ 317633 h 348203"/>
              <a:gd name="connsiteX11" fmla="*/ 116480 w 290248"/>
              <a:gd name="connsiteY11" fmla="*/ 336884 h 348203"/>
              <a:gd name="connsiteX12" fmla="*/ 29852 w 290248"/>
              <a:gd name="connsiteY12" fmla="*/ 346509 h 348203"/>
              <a:gd name="connsiteX13" fmla="*/ 977 w 290248"/>
              <a:gd name="connsiteY13" fmla="*/ 288758 h 348203"/>
              <a:gd name="connsiteX14" fmla="*/ 10602 w 290248"/>
              <a:gd name="connsiteY14" fmla="*/ 163629 h 3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248" h="348203">
                <a:moveTo>
                  <a:pt x="10602" y="163629"/>
                </a:moveTo>
                <a:cubicBezTo>
                  <a:pt x="20227" y="129941"/>
                  <a:pt x="7966" y="151893"/>
                  <a:pt x="58728" y="86627"/>
                </a:cubicBezTo>
                <a:cubicBezTo>
                  <a:pt x="72932" y="68364"/>
                  <a:pt x="74783" y="34486"/>
                  <a:pt x="97229" y="28875"/>
                </a:cubicBezTo>
                <a:cubicBezTo>
                  <a:pt x="193165" y="4892"/>
                  <a:pt x="148134" y="13974"/>
                  <a:pt x="231983" y="0"/>
                </a:cubicBezTo>
                <a:cubicBezTo>
                  <a:pt x="251233" y="3208"/>
                  <a:pt x="278391" y="-6256"/>
                  <a:pt x="289734" y="9625"/>
                </a:cubicBezTo>
                <a:cubicBezTo>
                  <a:pt x="293162" y="14424"/>
                  <a:pt x="278628" y="81593"/>
                  <a:pt x="270484" y="96252"/>
                </a:cubicBezTo>
                <a:cubicBezTo>
                  <a:pt x="259248" y="116477"/>
                  <a:pt x="239299" y="132055"/>
                  <a:pt x="231983" y="154004"/>
                </a:cubicBezTo>
                <a:cubicBezTo>
                  <a:pt x="228775" y="163629"/>
                  <a:pt x="225145" y="173124"/>
                  <a:pt x="222358" y="182880"/>
                </a:cubicBezTo>
                <a:cubicBezTo>
                  <a:pt x="218724" y="195600"/>
                  <a:pt x="217943" y="209222"/>
                  <a:pt x="212732" y="221381"/>
                </a:cubicBezTo>
                <a:cubicBezTo>
                  <a:pt x="208175" y="232014"/>
                  <a:pt x="198180" y="239686"/>
                  <a:pt x="193482" y="250257"/>
                </a:cubicBezTo>
                <a:cubicBezTo>
                  <a:pt x="162235" y="320562"/>
                  <a:pt x="197875" y="300127"/>
                  <a:pt x="145355" y="317633"/>
                </a:cubicBezTo>
                <a:cubicBezTo>
                  <a:pt x="135730" y="324050"/>
                  <a:pt x="127703" y="334078"/>
                  <a:pt x="116480" y="336884"/>
                </a:cubicBezTo>
                <a:cubicBezTo>
                  <a:pt x="88294" y="343931"/>
                  <a:pt x="58437" y="351706"/>
                  <a:pt x="29852" y="346509"/>
                </a:cubicBezTo>
                <a:cubicBezTo>
                  <a:pt x="19565" y="344639"/>
                  <a:pt x="1464" y="297519"/>
                  <a:pt x="977" y="288758"/>
                </a:cubicBezTo>
                <a:cubicBezTo>
                  <a:pt x="-1693" y="240706"/>
                  <a:pt x="977" y="197317"/>
                  <a:pt x="10602" y="163629"/>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532479" y="3927107"/>
            <a:ext cx="349584" cy="462013"/>
          </a:xfrm>
          <a:custGeom>
            <a:avLst/>
            <a:gdLst>
              <a:gd name="connsiteX0" fmla="*/ 41576 w 349584"/>
              <a:gd name="connsiteY0" fmla="*/ 317634 h 462013"/>
              <a:gd name="connsiteX1" fmla="*/ 60826 w 349584"/>
              <a:gd name="connsiteY1" fmla="*/ 269508 h 462013"/>
              <a:gd name="connsiteX2" fmla="*/ 80077 w 349584"/>
              <a:gd name="connsiteY2" fmla="*/ 202131 h 462013"/>
              <a:gd name="connsiteX3" fmla="*/ 137828 w 349584"/>
              <a:gd name="connsiteY3" fmla="*/ 173255 h 462013"/>
              <a:gd name="connsiteX4" fmla="*/ 166704 w 349584"/>
              <a:gd name="connsiteY4" fmla="*/ 154005 h 462013"/>
              <a:gd name="connsiteX5" fmla="*/ 214830 w 349584"/>
              <a:gd name="connsiteY5" fmla="*/ 105878 h 462013"/>
              <a:gd name="connsiteX6" fmla="*/ 234081 w 349584"/>
              <a:gd name="connsiteY6" fmla="*/ 77002 h 462013"/>
              <a:gd name="connsiteX7" fmla="*/ 291833 w 349584"/>
              <a:gd name="connsiteY7" fmla="*/ 38501 h 462013"/>
              <a:gd name="connsiteX8" fmla="*/ 320708 w 349584"/>
              <a:gd name="connsiteY8" fmla="*/ 19251 h 462013"/>
              <a:gd name="connsiteX9" fmla="*/ 349584 w 349584"/>
              <a:gd name="connsiteY9" fmla="*/ 0 h 462013"/>
              <a:gd name="connsiteX10" fmla="*/ 330334 w 349584"/>
              <a:gd name="connsiteY10" fmla="*/ 163630 h 462013"/>
              <a:gd name="connsiteX11" fmla="*/ 311083 w 349584"/>
              <a:gd name="connsiteY11" fmla="*/ 192506 h 462013"/>
              <a:gd name="connsiteX12" fmla="*/ 301458 w 349584"/>
              <a:gd name="connsiteY12" fmla="*/ 221381 h 462013"/>
              <a:gd name="connsiteX13" fmla="*/ 291833 w 349584"/>
              <a:gd name="connsiteY13" fmla="*/ 336885 h 462013"/>
              <a:gd name="connsiteX14" fmla="*/ 272582 w 349584"/>
              <a:gd name="connsiteY14" fmla="*/ 365760 h 462013"/>
              <a:gd name="connsiteX15" fmla="*/ 214830 w 349584"/>
              <a:gd name="connsiteY15" fmla="*/ 385011 h 462013"/>
              <a:gd name="connsiteX16" fmla="*/ 185955 w 349584"/>
              <a:gd name="connsiteY16" fmla="*/ 394636 h 462013"/>
              <a:gd name="connsiteX17" fmla="*/ 70452 w 349584"/>
              <a:gd name="connsiteY17" fmla="*/ 452388 h 462013"/>
              <a:gd name="connsiteX18" fmla="*/ 41576 w 349584"/>
              <a:gd name="connsiteY18" fmla="*/ 462013 h 462013"/>
              <a:gd name="connsiteX19" fmla="*/ 3075 w 349584"/>
              <a:gd name="connsiteY19" fmla="*/ 452388 h 462013"/>
              <a:gd name="connsiteX20" fmla="*/ 12700 w 349584"/>
              <a:gd name="connsiteY20" fmla="*/ 279133 h 462013"/>
              <a:gd name="connsiteX21" fmla="*/ 22325 w 349584"/>
              <a:gd name="connsiteY21" fmla="*/ 250257 h 462013"/>
              <a:gd name="connsiteX22" fmla="*/ 51201 w 349584"/>
              <a:gd name="connsiteY22" fmla="*/ 231007 h 462013"/>
              <a:gd name="connsiteX23" fmla="*/ 70452 w 349584"/>
              <a:gd name="connsiteY23" fmla="*/ 211756 h 46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584" h="462013">
                <a:moveTo>
                  <a:pt x="41576" y="317634"/>
                </a:moveTo>
                <a:cubicBezTo>
                  <a:pt x="47993" y="301592"/>
                  <a:pt x="55362" y="285899"/>
                  <a:pt x="60826" y="269508"/>
                </a:cubicBezTo>
                <a:cubicBezTo>
                  <a:pt x="61813" y="266547"/>
                  <a:pt x="74782" y="208750"/>
                  <a:pt x="80077" y="202131"/>
                </a:cubicBezTo>
                <a:cubicBezTo>
                  <a:pt x="98467" y="179143"/>
                  <a:pt x="114579" y="184880"/>
                  <a:pt x="137828" y="173255"/>
                </a:cubicBezTo>
                <a:cubicBezTo>
                  <a:pt x="148175" y="168082"/>
                  <a:pt x="157079" y="160422"/>
                  <a:pt x="166704" y="154005"/>
                </a:cubicBezTo>
                <a:cubicBezTo>
                  <a:pt x="218041" y="77001"/>
                  <a:pt x="150662" y="170048"/>
                  <a:pt x="214830" y="105878"/>
                </a:cubicBezTo>
                <a:cubicBezTo>
                  <a:pt x="223010" y="97698"/>
                  <a:pt x="225375" y="84620"/>
                  <a:pt x="234081" y="77002"/>
                </a:cubicBezTo>
                <a:cubicBezTo>
                  <a:pt x="251493" y="61767"/>
                  <a:pt x="272582" y="51335"/>
                  <a:pt x="291833" y="38501"/>
                </a:cubicBezTo>
                <a:lnTo>
                  <a:pt x="320708" y="19251"/>
                </a:lnTo>
                <a:lnTo>
                  <a:pt x="349584" y="0"/>
                </a:lnTo>
                <a:cubicBezTo>
                  <a:pt x="348064" y="21284"/>
                  <a:pt x="352210" y="119878"/>
                  <a:pt x="330334" y="163630"/>
                </a:cubicBezTo>
                <a:cubicBezTo>
                  <a:pt x="325161" y="173977"/>
                  <a:pt x="317500" y="182881"/>
                  <a:pt x="311083" y="192506"/>
                </a:cubicBezTo>
                <a:cubicBezTo>
                  <a:pt x="307875" y="202131"/>
                  <a:pt x="302799" y="211324"/>
                  <a:pt x="301458" y="221381"/>
                </a:cubicBezTo>
                <a:cubicBezTo>
                  <a:pt x="296352" y="259677"/>
                  <a:pt x="299410" y="299000"/>
                  <a:pt x="291833" y="336885"/>
                </a:cubicBezTo>
                <a:cubicBezTo>
                  <a:pt x="289564" y="348228"/>
                  <a:pt x="282392" y="359629"/>
                  <a:pt x="272582" y="365760"/>
                </a:cubicBezTo>
                <a:cubicBezTo>
                  <a:pt x="255374" y="376515"/>
                  <a:pt x="234081" y="378594"/>
                  <a:pt x="214830" y="385011"/>
                </a:cubicBezTo>
                <a:lnTo>
                  <a:pt x="185955" y="394636"/>
                </a:lnTo>
                <a:cubicBezTo>
                  <a:pt x="111321" y="444391"/>
                  <a:pt x="150150" y="425822"/>
                  <a:pt x="70452" y="452388"/>
                </a:cubicBezTo>
                <a:lnTo>
                  <a:pt x="41576" y="462013"/>
                </a:lnTo>
                <a:cubicBezTo>
                  <a:pt x="28742" y="458805"/>
                  <a:pt x="5138" y="465455"/>
                  <a:pt x="3075" y="452388"/>
                </a:cubicBezTo>
                <a:cubicBezTo>
                  <a:pt x="-5946" y="395255"/>
                  <a:pt x="7216" y="336713"/>
                  <a:pt x="12700" y="279133"/>
                </a:cubicBezTo>
                <a:cubicBezTo>
                  <a:pt x="13662" y="269033"/>
                  <a:pt x="15987" y="258180"/>
                  <a:pt x="22325" y="250257"/>
                </a:cubicBezTo>
                <a:cubicBezTo>
                  <a:pt x="29552" y="241224"/>
                  <a:pt x="42168" y="238233"/>
                  <a:pt x="51201" y="231007"/>
                </a:cubicBezTo>
                <a:cubicBezTo>
                  <a:pt x="58287" y="225338"/>
                  <a:pt x="64035" y="218173"/>
                  <a:pt x="70452" y="211756"/>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301855" y="4138552"/>
            <a:ext cx="156697" cy="306877"/>
          </a:xfrm>
          <a:custGeom>
            <a:avLst/>
            <a:gdLst>
              <a:gd name="connsiteX0" fmla="*/ 89320 w 156697"/>
              <a:gd name="connsiteY0" fmla="*/ 48437 h 306877"/>
              <a:gd name="connsiteX1" fmla="*/ 41193 w 156697"/>
              <a:gd name="connsiteY1" fmla="*/ 77313 h 306877"/>
              <a:gd name="connsiteX2" fmla="*/ 12318 w 156697"/>
              <a:gd name="connsiteY2" fmla="*/ 144690 h 306877"/>
              <a:gd name="connsiteX3" fmla="*/ 2692 w 156697"/>
              <a:gd name="connsiteY3" fmla="*/ 173566 h 306877"/>
              <a:gd name="connsiteX4" fmla="*/ 12318 w 156697"/>
              <a:gd name="connsiteY4" fmla="*/ 289069 h 306877"/>
              <a:gd name="connsiteX5" fmla="*/ 98945 w 156697"/>
              <a:gd name="connsiteY5" fmla="*/ 250568 h 306877"/>
              <a:gd name="connsiteX6" fmla="*/ 127821 w 156697"/>
              <a:gd name="connsiteY6" fmla="*/ 154315 h 306877"/>
              <a:gd name="connsiteX7" fmla="*/ 137446 w 156697"/>
              <a:gd name="connsiteY7" fmla="*/ 125440 h 306877"/>
              <a:gd name="connsiteX8" fmla="*/ 147071 w 156697"/>
              <a:gd name="connsiteY8" fmla="*/ 96564 h 306877"/>
              <a:gd name="connsiteX9" fmla="*/ 156697 w 156697"/>
              <a:gd name="connsiteY9" fmla="*/ 29187 h 306877"/>
              <a:gd name="connsiteX10" fmla="*/ 127821 w 156697"/>
              <a:gd name="connsiteY10" fmla="*/ 29187 h 306877"/>
              <a:gd name="connsiteX11" fmla="*/ 89320 w 156697"/>
              <a:gd name="connsiteY11" fmla="*/ 48437 h 30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697" h="306877">
                <a:moveTo>
                  <a:pt x="89320" y="48437"/>
                </a:moveTo>
                <a:cubicBezTo>
                  <a:pt x="74882" y="56458"/>
                  <a:pt x="55397" y="65138"/>
                  <a:pt x="41193" y="77313"/>
                </a:cubicBezTo>
                <a:cubicBezTo>
                  <a:pt x="19016" y="96322"/>
                  <a:pt x="19705" y="118837"/>
                  <a:pt x="12318" y="144690"/>
                </a:cubicBezTo>
                <a:cubicBezTo>
                  <a:pt x="9531" y="154446"/>
                  <a:pt x="5901" y="163941"/>
                  <a:pt x="2692" y="173566"/>
                </a:cubicBezTo>
                <a:cubicBezTo>
                  <a:pt x="5901" y="212067"/>
                  <a:pt x="-10406" y="257824"/>
                  <a:pt x="12318" y="289069"/>
                </a:cubicBezTo>
                <a:cubicBezTo>
                  <a:pt x="49528" y="340233"/>
                  <a:pt x="88331" y="266489"/>
                  <a:pt x="98945" y="250568"/>
                </a:cubicBezTo>
                <a:cubicBezTo>
                  <a:pt x="113492" y="192380"/>
                  <a:pt x="104386" y="224618"/>
                  <a:pt x="127821" y="154315"/>
                </a:cubicBezTo>
                <a:lnTo>
                  <a:pt x="137446" y="125440"/>
                </a:lnTo>
                <a:lnTo>
                  <a:pt x="147071" y="96564"/>
                </a:lnTo>
                <a:cubicBezTo>
                  <a:pt x="150280" y="74105"/>
                  <a:pt x="156697" y="51874"/>
                  <a:pt x="156697" y="29187"/>
                </a:cubicBezTo>
                <a:cubicBezTo>
                  <a:pt x="156697" y="-22055"/>
                  <a:pt x="137553" y="4857"/>
                  <a:pt x="127821" y="29187"/>
                </a:cubicBezTo>
                <a:cubicBezTo>
                  <a:pt x="125438" y="35145"/>
                  <a:pt x="103758" y="40416"/>
                  <a:pt x="89320" y="48437"/>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428648" y="4504623"/>
            <a:ext cx="346510" cy="385011"/>
          </a:xfrm>
          <a:custGeom>
            <a:avLst/>
            <a:gdLst>
              <a:gd name="connsiteX0" fmla="*/ 57752 w 346510"/>
              <a:gd name="connsiteY0" fmla="*/ 86628 h 385011"/>
              <a:gd name="connsiteX1" fmla="*/ 67377 w 346510"/>
              <a:gd name="connsiteY1" fmla="*/ 38501 h 385011"/>
              <a:gd name="connsiteX2" fmla="*/ 77003 w 346510"/>
              <a:gd name="connsiteY2" fmla="*/ 9625 h 385011"/>
              <a:gd name="connsiteX3" fmla="*/ 105878 w 346510"/>
              <a:gd name="connsiteY3" fmla="*/ 0 h 385011"/>
              <a:gd name="connsiteX4" fmla="*/ 231007 w 346510"/>
              <a:gd name="connsiteY4" fmla="*/ 19251 h 385011"/>
              <a:gd name="connsiteX5" fmla="*/ 259883 w 346510"/>
              <a:gd name="connsiteY5" fmla="*/ 38501 h 385011"/>
              <a:gd name="connsiteX6" fmla="*/ 269508 w 346510"/>
              <a:gd name="connsiteY6" fmla="*/ 67377 h 385011"/>
              <a:gd name="connsiteX7" fmla="*/ 288758 w 346510"/>
              <a:gd name="connsiteY7" fmla="*/ 96253 h 385011"/>
              <a:gd name="connsiteX8" fmla="*/ 308009 w 346510"/>
              <a:gd name="connsiteY8" fmla="*/ 173255 h 385011"/>
              <a:gd name="connsiteX9" fmla="*/ 346510 w 346510"/>
              <a:gd name="connsiteY9" fmla="*/ 231006 h 385011"/>
              <a:gd name="connsiteX10" fmla="*/ 336885 w 346510"/>
              <a:gd name="connsiteY10" fmla="*/ 317634 h 385011"/>
              <a:gd name="connsiteX11" fmla="*/ 327259 w 346510"/>
              <a:gd name="connsiteY11" fmla="*/ 346510 h 385011"/>
              <a:gd name="connsiteX12" fmla="*/ 298384 w 346510"/>
              <a:gd name="connsiteY12" fmla="*/ 356135 h 385011"/>
              <a:gd name="connsiteX13" fmla="*/ 240632 w 346510"/>
              <a:gd name="connsiteY13" fmla="*/ 385011 h 385011"/>
              <a:gd name="connsiteX14" fmla="*/ 144379 w 346510"/>
              <a:gd name="connsiteY14" fmla="*/ 365760 h 385011"/>
              <a:gd name="connsiteX15" fmla="*/ 86628 w 346510"/>
              <a:gd name="connsiteY15" fmla="*/ 327259 h 385011"/>
              <a:gd name="connsiteX16" fmla="*/ 57752 w 346510"/>
              <a:gd name="connsiteY16" fmla="*/ 308009 h 385011"/>
              <a:gd name="connsiteX17" fmla="*/ 0 w 346510"/>
              <a:gd name="connsiteY17" fmla="*/ 288758 h 385011"/>
              <a:gd name="connsiteX18" fmla="*/ 9626 w 346510"/>
              <a:gd name="connsiteY18" fmla="*/ 182880 h 385011"/>
              <a:gd name="connsiteX19" fmla="*/ 28876 w 346510"/>
              <a:gd name="connsiteY19" fmla="*/ 125129 h 385011"/>
              <a:gd name="connsiteX20" fmla="*/ 57752 w 346510"/>
              <a:gd name="connsiteY20" fmla="*/ 86628 h 3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6510" h="385011">
                <a:moveTo>
                  <a:pt x="57752" y="86628"/>
                </a:moveTo>
                <a:cubicBezTo>
                  <a:pt x="60960" y="70586"/>
                  <a:pt x="63409" y="54373"/>
                  <a:pt x="67377" y="38501"/>
                </a:cubicBezTo>
                <a:cubicBezTo>
                  <a:pt x="69838" y="28658"/>
                  <a:pt x="69829" y="16799"/>
                  <a:pt x="77003" y="9625"/>
                </a:cubicBezTo>
                <a:cubicBezTo>
                  <a:pt x="84177" y="2451"/>
                  <a:pt x="96253" y="3208"/>
                  <a:pt x="105878" y="0"/>
                </a:cubicBezTo>
                <a:cubicBezTo>
                  <a:pt x="123278" y="1933"/>
                  <a:pt x="201827" y="6745"/>
                  <a:pt x="231007" y="19251"/>
                </a:cubicBezTo>
                <a:cubicBezTo>
                  <a:pt x="241640" y="23808"/>
                  <a:pt x="250258" y="32084"/>
                  <a:pt x="259883" y="38501"/>
                </a:cubicBezTo>
                <a:cubicBezTo>
                  <a:pt x="263091" y="48126"/>
                  <a:pt x="264971" y="58302"/>
                  <a:pt x="269508" y="67377"/>
                </a:cubicBezTo>
                <a:cubicBezTo>
                  <a:pt x="274681" y="77724"/>
                  <a:pt x="284696" y="85421"/>
                  <a:pt x="288758" y="96253"/>
                </a:cubicBezTo>
                <a:cubicBezTo>
                  <a:pt x="298601" y="122500"/>
                  <a:pt x="294310" y="148597"/>
                  <a:pt x="308009" y="173255"/>
                </a:cubicBezTo>
                <a:cubicBezTo>
                  <a:pt x="319245" y="193480"/>
                  <a:pt x="346510" y="231006"/>
                  <a:pt x="346510" y="231006"/>
                </a:cubicBezTo>
                <a:cubicBezTo>
                  <a:pt x="343302" y="259882"/>
                  <a:pt x="341661" y="288976"/>
                  <a:pt x="336885" y="317634"/>
                </a:cubicBezTo>
                <a:cubicBezTo>
                  <a:pt x="335217" y="327642"/>
                  <a:pt x="334433" y="339336"/>
                  <a:pt x="327259" y="346510"/>
                </a:cubicBezTo>
                <a:cubicBezTo>
                  <a:pt x="320085" y="353684"/>
                  <a:pt x="307459" y="351598"/>
                  <a:pt x="298384" y="356135"/>
                </a:cubicBezTo>
                <a:cubicBezTo>
                  <a:pt x="223744" y="393454"/>
                  <a:pt x="313217" y="360814"/>
                  <a:pt x="240632" y="385011"/>
                </a:cubicBezTo>
                <a:cubicBezTo>
                  <a:pt x="233385" y="383803"/>
                  <a:pt x="158735" y="372938"/>
                  <a:pt x="144379" y="365760"/>
                </a:cubicBezTo>
                <a:cubicBezTo>
                  <a:pt x="123685" y="355413"/>
                  <a:pt x="105878" y="340093"/>
                  <a:pt x="86628" y="327259"/>
                </a:cubicBezTo>
                <a:cubicBezTo>
                  <a:pt x="77003" y="320842"/>
                  <a:pt x="68726" y="311667"/>
                  <a:pt x="57752" y="308009"/>
                </a:cubicBezTo>
                <a:lnTo>
                  <a:pt x="0" y="288758"/>
                </a:lnTo>
                <a:cubicBezTo>
                  <a:pt x="3209" y="253465"/>
                  <a:pt x="3467" y="217779"/>
                  <a:pt x="9626" y="182880"/>
                </a:cubicBezTo>
                <a:cubicBezTo>
                  <a:pt x="13152" y="162897"/>
                  <a:pt x="8584" y="125129"/>
                  <a:pt x="28876" y="125129"/>
                </a:cubicBezTo>
                <a:lnTo>
                  <a:pt x="57752" y="86628"/>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275672" y="4464475"/>
            <a:ext cx="154004" cy="242283"/>
          </a:xfrm>
          <a:custGeom>
            <a:avLst/>
            <a:gdLst>
              <a:gd name="connsiteX0" fmla="*/ 19250 w 154004"/>
              <a:gd name="connsiteY0" fmla="*/ 88274 h 242283"/>
              <a:gd name="connsiteX1" fmla="*/ 19250 w 154004"/>
              <a:gd name="connsiteY1" fmla="*/ 1647 h 242283"/>
              <a:gd name="connsiteX2" fmla="*/ 48126 w 154004"/>
              <a:gd name="connsiteY2" fmla="*/ 11272 h 242283"/>
              <a:gd name="connsiteX3" fmla="*/ 115503 w 154004"/>
              <a:gd name="connsiteY3" fmla="*/ 88274 h 242283"/>
              <a:gd name="connsiteX4" fmla="*/ 125128 w 154004"/>
              <a:gd name="connsiteY4" fmla="*/ 117150 h 242283"/>
              <a:gd name="connsiteX5" fmla="*/ 154004 w 154004"/>
              <a:gd name="connsiteY5" fmla="*/ 174902 h 242283"/>
              <a:gd name="connsiteX6" fmla="*/ 144379 w 154004"/>
              <a:gd name="connsiteY6" fmla="*/ 232653 h 242283"/>
              <a:gd name="connsiteX7" fmla="*/ 57751 w 154004"/>
              <a:gd name="connsiteY7" fmla="*/ 232653 h 242283"/>
              <a:gd name="connsiteX8" fmla="*/ 38501 w 154004"/>
              <a:gd name="connsiteY8" fmla="*/ 203778 h 242283"/>
              <a:gd name="connsiteX9" fmla="*/ 9625 w 154004"/>
              <a:gd name="connsiteY9" fmla="*/ 117150 h 242283"/>
              <a:gd name="connsiteX10" fmla="*/ 0 w 154004"/>
              <a:gd name="connsiteY10" fmla="*/ 88274 h 242283"/>
              <a:gd name="connsiteX11" fmla="*/ 19250 w 154004"/>
              <a:gd name="connsiteY11" fmla="*/ 88274 h 24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004" h="242283">
                <a:moveTo>
                  <a:pt x="19250" y="88274"/>
                </a:moveTo>
                <a:cubicBezTo>
                  <a:pt x="16532" y="74684"/>
                  <a:pt x="-2026" y="17604"/>
                  <a:pt x="19250" y="1647"/>
                </a:cubicBezTo>
                <a:cubicBezTo>
                  <a:pt x="27367" y="-4441"/>
                  <a:pt x="38501" y="8064"/>
                  <a:pt x="48126" y="11272"/>
                </a:cubicBezTo>
                <a:cubicBezTo>
                  <a:pt x="93044" y="78649"/>
                  <a:pt x="67376" y="56191"/>
                  <a:pt x="115503" y="88274"/>
                </a:cubicBezTo>
                <a:cubicBezTo>
                  <a:pt x="118711" y="97899"/>
                  <a:pt x="120591" y="108075"/>
                  <a:pt x="125128" y="117150"/>
                </a:cubicBezTo>
                <a:cubicBezTo>
                  <a:pt x="162446" y="191786"/>
                  <a:pt x="129811" y="102322"/>
                  <a:pt x="154004" y="174902"/>
                </a:cubicBezTo>
                <a:cubicBezTo>
                  <a:pt x="150796" y="194152"/>
                  <a:pt x="154062" y="215708"/>
                  <a:pt x="144379" y="232653"/>
                </a:cubicBezTo>
                <a:cubicBezTo>
                  <a:pt x="132015" y="254289"/>
                  <a:pt x="58135" y="232717"/>
                  <a:pt x="57751" y="232653"/>
                </a:cubicBezTo>
                <a:cubicBezTo>
                  <a:pt x="51334" y="223028"/>
                  <a:pt x="43199" y="214349"/>
                  <a:pt x="38501" y="203778"/>
                </a:cubicBezTo>
                <a:cubicBezTo>
                  <a:pt x="38496" y="203768"/>
                  <a:pt x="14439" y="131594"/>
                  <a:pt x="9625" y="117150"/>
                </a:cubicBezTo>
                <a:lnTo>
                  <a:pt x="0" y="88274"/>
                </a:lnTo>
                <a:lnTo>
                  <a:pt x="19250" y="88274"/>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497053" y="4437246"/>
            <a:ext cx="263812" cy="298383"/>
          </a:xfrm>
          <a:custGeom>
            <a:avLst/>
            <a:gdLst>
              <a:gd name="connsiteX0" fmla="*/ 134753 w 263812"/>
              <a:gd name="connsiteY0" fmla="*/ 96253 h 298383"/>
              <a:gd name="connsiteX1" fmla="*/ 154004 w 263812"/>
              <a:gd name="connsiteY1" fmla="*/ 48127 h 298383"/>
              <a:gd name="connsiteX2" fmla="*/ 240631 w 263812"/>
              <a:gd name="connsiteY2" fmla="*/ 0 h 298383"/>
              <a:gd name="connsiteX3" fmla="*/ 250256 w 263812"/>
              <a:gd name="connsiteY3" fmla="*/ 154005 h 298383"/>
              <a:gd name="connsiteX4" fmla="*/ 221381 w 263812"/>
              <a:gd name="connsiteY4" fmla="*/ 173255 h 298383"/>
              <a:gd name="connsiteX5" fmla="*/ 202130 w 263812"/>
              <a:gd name="connsiteY5" fmla="*/ 211756 h 298383"/>
              <a:gd name="connsiteX6" fmla="*/ 144379 w 263812"/>
              <a:gd name="connsiteY6" fmla="*/ 250257 h 298383"/>
              <a:gd name="connsiteX7" fmla="*/ 134753 w 263812"/>
              <a:gd name="connsiteY7" fmla="*/ 279133 h 298383"/>
              <a:gd name="connsiteX8" fmla="*/ 77002 w 263812"/>
              <a:gd name="connsiteY8" fmla="*/ 298383 h 298383"/>
              <a:gd name="connsiteX9" fmla="*/ 0 w 263812"/>
              <a:gd name="connsiteY9" fmla="*/ 250257 h 298383"/>
              <a:gd name="connsiteX10" fmla="*/ 9625 w 263812"/>
              <a:gd name="connsiteY10" fmla="*/ 202131 h 298383"/>
              <a:gd name="connsiteX11" fmla="*/ 38501 w 263812"/>
              <a:gd name="connsiteY11" fmla="*/ 192506 h 298383"/>
              <a:gd name="connsiteX12" fmla="*/ 96252 w 263812"/>
              <a:gd name="connsiteY12" fmla="*/ 163630 h 298383"/>
              <a:gd name="connsiteX13" fmla="*/ 134753 w 263812"/>
              <a:gd name="connsiteY13" fmla="*/ 105878 h 298383"/>
              <a:gd name="connsiteX14" fmla="*/ 154004 w 263812"/>
              <a:gd name="connsiteY14" fmla="*/ 48127 h 29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812" h="298383">
                <a:moveTo>
                  <a:pt x="134753" y="96253"/>
                </a:moveTo>
                <a:cubicBezTo>
                  <a:pt x="141170" y="80211"/>
                  <a:pt x="142525" y="61041"/>
                  <a:pt x="154004" y="48127"/>
                </a:cubicBezTo>
                <a:cubicBezTo>
                  <a:pt x="181874" y="16773"/>
                  <a:pt x="206612" y="11340"/>
                  <a:pt x="240631" y="0"/>
                </a:cubicBezTo>
                <a:cubicBezTo>
                  <a:pt x="261530" y="62694"/>
                  <a:pt x="275486" y="78315"/>
                  <a:pt x="250256" y="154005"/>
                </a:cubicBezTo>
                <a:cubicBezTo>
                  <a:pt x="246598" y="164979"/>
                  <a:pt x="231006" y="166838"/>
                  <a:pt x="221381" y="173255"/>
                </a:cubicBezTo>
                <a:cubicBezTo>
                  <a:pt x="214964" y="186089"/>
                  <a:pt x="212276" y="201610"/>
                  <a:pt x="202130" y="211756"/>
                </a:cubicBezTo>
                <a:cubicBezTo>
                  <a:pt x="185770" y="228116"/>
                  <a:pt x="144379" y="250257"/>
                  <a:pt x="144379" y="250257"/>
                </a:cubicBezTo>
                <a:cubicBezTo>
                  <a:pt x="141170" y="259882"/>
                  <a:pt x="143009" y="273236"/>
                  <a:pt x="134753" y="279133"/>
                </a:cubicBezTo>
                <a:cubicBezTo>
                  <a:pt x="118241" y="290927"/>
                  <a:pt x="77002" y="298383"/>
                  <a:pt x="77002" y="298383"/>
                </a:cubicBezTo>
                <a:cubicBezTo>
                  <a:pt x="8276" y="275475"/>
                  <a:pt x="30506" y="296017"/>
                  <a:pt x="0" y="250257"/>
                </a:cubicBezTo>
                <a:cubicBezTo>
                  <a:pt x="3208" y="234215"/>
                  <a:pt x="550" y="215743"/>
                  <a:pt x="9625" y="202131"/>
                </a:cubicBezTo>
                <a:cubicBezTo>
                  <a:pt x="15253" y="193689"/>
                  <a:pt x="29426" y="197043"/>
                  <a:pt x="38501" y="192506"/>
                </a:cubicBezTo>
                <a:cubicBezTo>
                  <a:pt x="113136" y="155188"/>
                  <a:pt x="23671" y="187823"/>
                  <a:pt x="96252" y="163630"/>
                </a:cubicBezTo>
                <a:cubicBezTo>
                  <a:pt x="109086" y="144379"/>
                  <a:pt x="127436" y="127827"/>
                  <a:pt x="134753" y="105878"/>
                </a:cubicBezTo>
                <a:lnTo>
                  <a:pt x="154004" y="48127"/>
                </a:ln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5804034" y="5014762"/>
            <a:ext cx="298383" cy="327259"/>
          </a:xfrm>
          <a:custGeom>
            <a:avLst/>
            <a:gdLst>
              <a:gd name="connsiteX0" fmla="*/ 9625 w 298383"/>
              <a:gd name="connsiteY0" fmla="*/ 173255 h 327259"/>
              <a:gd name="connsiteX1" fmla="*/ 38501 w 298383"/>
              <a:gd name="connsiteY1" fmla="*/ 125129 h 327259"/>
              <a:gd name="connsiteX2" fmla="*/ 48126 w 298383"/>
              <a:gd name="connsiteY2" fmla="*/ 77002 h 327259"/>
              <a:gd name="connsiteX3" fmla="*/ 105878 w 298383"/>
              <a:gd name="connsiteY3" fmla="*/ 48126 h 327259"/>
              <a:gd name="connsiteX4" fmla="*/ 192505 w 298383"/>
              <a:gd name="connsiteY4" fmla="*/ 0 h 327259"/>
              <a:gd name="connsiteX5" fmla="*/ 221381 w 298383"/>
              <a:gd name="connsiteY5" fmla="*/ 9625 h 327259"/>
              <a:gd name="connsiteX6" fmla="*/ 240631 w 298383"/>
              <a:gd name="connsiteY6" fmla="*/ 67377 h 327259"/>
              <a:gd name="connsiteX7" fmla="*/ 279132 w 298383"/>
              <a:gd name="connsiteY7" fmla="*/ 125129 h 327259"/>
              <a:gd name="connsiteX8" fmla="*/ 298383 w 298383"/>
              <a:gd name="connsiteY8" fmla="*/ 182880 h 327259"/>
              <a:gd name="connsiteX9" fmla="*/ 288758 w 298383"/>
              <a:gd name="connsiteY9" fmla="*/ 221381 h 327259"/>
              <a:gd name="connsiteX10" fmla="*/ 231006 w 298383"/>
              <a:gd name="connsiteY10" fmla="*/ 250257 h 327259"/>
              <a:gd name="connsiteX11" fmla="*/ 202130 w 298383"/>
              <a:gd name="connsiteY11" fmla="*/ 269507 h 327259"/>
              <a:gd name="connsiteX12" fmla="*/ 173254 w 298383"/>
              <a:gd name="connsiteY12" fmla="*/ 298383 h 327259"/>
              <a:gd name="connsiteX13" fmla="*/ 115503 w 298383"/>
              <a:gd name="connsiteY13" fmla="*/ 327259 h 327259"/>
              <a:gd name="connsiteX14" fmla="*/ 57751 w 298383"/>
              <a:gd name="connsiteY14" fmla="*/ 317634 h 327259"/>
              <a:gd name="connsiteX15" fmla="*/ 28875 w 298383"/>
              <a:gd name="connsiteY15" fmla="*/ 308009 h 327259"/>
              <a:gd name="connsiteX16" fmla="*/ 19250 w 298383"/>
              <a:gd name="connsiteY16" fmla="*/ 279133 h 327259"/>
              <a:gd name="connsiteX17" fmla="*/ 0 w 298383"/>
              <a:gd name="connsiteY17" fmla="*/ 202131 h 327259"/>
              <a:gd name="connsiteX18" fmla="*/ 9625 w 298383"/>
              <a:gd name="connsiteY18" fmla="*/ 173255 h 327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383" h="327259">
                <a:moveTo>
                  <a:pt x="9625" y="173255"/>
                </a:moveTo>
                <a:cubicBezTo>
                  <a:pt x="19250" y="157213"/>
                  <a:pt x="31553" y="142499"/>
                  <a:pt x="38501" y="125129"/>
                </a:cubicBezTo>
                <a:cubicBezTo>
                  <a:pt x="44577" y="109939"/>
                  <a:pt x="40009" y="91206"/>
                  <a:pt x="48126" y="77002"/>
                </a:cubicBezTo>
                <a:cubicBezTo>
                  <a:pt x="60049" y="56136"/>
                  <a:pt x="88301" y="57891"/>
                  <a:pt x="105878" y="48126"/>
                </a:cubicBezTo>
                <a:cubicBezTo>
                  <a:pt x="205163" y="-7033"/>
                  <a:pt x="127168" y="21778"/>
                  <a:pt x="192505" y="0"/>
                </a:cubicBezTo>
                <a:cubicBezTo>
                  <a:pt x="202130" y="3208"/>
                  <a:pt x="215484" y="1369"/>
                  <a:pt x="221381" y="9625"/>
                </a:cubicBezTo>
                <a:cubicBezTo>
                  <a:pt x="233175" y="26137"/>
                  <a:pt x="229375" y="50493"/>
                  <a:pt x="240631" y="67377"/>
                </a:cubicBezTo>
                <a:cubicBezTo>
                  <a:pt x="253465" y="86628"/>
                  <a:pt x="271815" y="103180"/>
                  <a:pt x="279132" y="125129"/>
                </a:cubicBezTo>
                <a:lnTo>
                  <a:pt x="298383" y="182880"/>
                </a:lnTo>
                <a:cubicBezTo>
                  <a:pt x="295175" y="195714"/>
                  <a:pt x="296096" y="210374"/>
                  <a:pt x="288758" y="221381"/>
                </a:cubicBezTo>
                <a:cubicBezTo>
                  <a:pt x="274965" y="242071"/>
                  <a:pt x="250224" y="240648"/>
                  <a:pt x="231006" y="250257"/>
                </a:cubicBezTo>
                <a:cubicBezTo>
                  <a:pt x="220659" y="255430"/>
                  <a:pt x="211017" y="262101"/>
                  <a:pt x="202130" y="269507"/>
                </a:cubicBezTo>
                <a:cubicBezTo>
                  <a:pt x="191673" y="278221"/>
                  <a:pt x="183711" y="289669"/>
                  <a:pt x="173254" y="298383"/>
                </a:cubicBezTo>
                <a:cubicBezTo>
                  <a:pt x="148374" y="319117"/>
                  <a:pt x="144445" y="317612"/>
                  <a:pt x="115503" y="327259"/>
                </a:cubicBezTo>
                <a:cubicBezTo>
                  <a:pt x="96252" y="324051"/>
                  <a:pt x="76802" y="321868"/>
                  <a:pt x="57751" y="317634"/>
                </a:cubicBezTo>
                <a:cubicBezTo>
                  <a:pt x="47847" y="315433"/>
                  <a:pt x="36049" y="315183"/>
                  <a:pt x="28875" y="308009"/>
                </a:cubicBezTo>
                <a:cubicBezTo>
                  <a:pt x="21701" y="300835"/>
                  <a:pt x="21711" y="288976"/>
                  <a:pt x="19250" y="279133"/>
                </a:cubicBezTo>
                <a:lnTo>
                  <a:pt x="0" y="202131"/>
                </a:lnTo>
                <a:lnTo>
                  <a:pt x="9625" y="173255"/>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588" b="97059" l="0" r="100000"/>
                    </a14:imgEffect>
                  </a14:imgLayer>
                </a14:imgProps>
              </a:ext>
            </a:extLst>
          </a:blip>
          <a:stretch>
            <a:fillRect/>
          </a:stretch>
        </p:blipFill>
        <p:spPr>
          <a:xfrm>
            <a:off x="8110907" y="3473774"/>
            <a:ext cx="3765629" cy="2170085"/>
          </a:xfrm>
          <a:prstGeom prst="rect">
            <a:avLst/>
          </a:prstGeom>
        </p:spPr>
      </p:pic>
      <p:pic>
        <p:nvPicPr>
          <p:cNvPr id="17" name="đồng hồ 90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176211" y="5643859"/>
            <a:ext cx="4015789" cy="1200639"/>
          </a:xfrm>
          <a:prstGeom prst="rect">
            <a:avLst/>
          </a:prstGeom>
        </p:spPr>
      </p:pic>
    </p:spTree>
    <p:extLst>
      <p:ext uri="{BB962C8B-B14F-4D97-AF65-F5344CB8AC3E}">
        <p14:creationId xmlns:p14="http://schemas.microsoft.com/office/powerpoint/2010/main" val="64428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4" fill="hold" display="0">
                  <p:stCondLst>
                    <p:cond delay="indefinite"/>
                  </p:stCondLst>
                </p:cTn>
                <p:tgtEl>
                  <p:spTgt spid="17"/>
                </p:tgtEl>
              </p:cMediaNode>
            </p:video>
          </p:childTnLst>
        </p:cTn>
      </p:par>
    </p:tnLst>
    <p:bldLst>
      <p:bldP spid="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solidFill>
                <a:prstClr val="black">
                  <a:tint val="75000"/>
                </a:prstClr>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3314" t="80444"/>
          <a:stretch/>
        </p:blipFill>
        <p:spPr>
          <a:xfrm>
            <a:off x="8487878" y="0"/>
            <a:ext cx="3704122" cy="68580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96901" cy="6858000"/>
          </a:xfrm>
          <a:prstGeom prst="rect">
            <a:avLst/>
          </a:prstGeom>
        </p:spPr>
      </p:pic>
      <p:sp>
        <p:nvSpPr>
          <p:cNvPr id="4" name="TextBox 3"/>
          <p:cNvSpPr txBox="1"/>
          <p:nvPr/>
        </p:nvSpPr>
        <p:spPr>
          <a:xfrm>
            <a:off x="9365381" y="2426017"/>
            <a:ext cx="2731436" cy="4431983"/>
          </a:xfrm>
          <a:prstGeom prst="rect">
            <a:avLst/>
          </a:prstGeom>
          <a:noFill/>
        </p:spPr>
        <p:txBody>
          <a:bodyPr wrap="square" rtlCol="0">
            <a:spAutoFit/>
          </a:bodyPr>
          <a:lstStyle/>
          <a:p>
            <a:r>
              <a:rPr lang="vi-VN" sz="2400" b="1">
                <a:solidFill>
                  <a:srgbClr val="0000FF"/>
                </a:solidFill>
                <a:latin typeface="Arial" panose="020B0604020202020204" pitchFamily="34" charset="0"/>
                <a:cs typeface="Arial" panose="020B0604020202020204" pitchFamily="34" charset="0"/>
              </a:rPr>
              <a:t>- </a:t>
            </a:r>
            <a:r>
              <a:rPr lang="en-US" sz="2400" b="1">
                <a:solidFill>
                  <a:srgbClr val="0000FF"/>
                </a:solidFill>
                <a:latin typeface="Arial" panose="020B0604020202020204" pitchFamily="34" charset="0"/>
                <a:cs typeface="Arial" panose="020B0604020202020204" pitchFamily="34" charset="0"/>
              </a:rPr>
              <a:t>Phía Bắc: giáp tỉnh Quảng Ninh và tỉnh Bắc Ninh</a:t>
            </a:r>
          </a:p>
          <a:p>
            <a:r>
              <a:rPr lang="vi-VN" sz="2400" b="1">
                <a:solidFill>
                  <a:srgbClr val="0000FF"/>
                </a:solidFill>
                <a:latin typeface="Arial" panose="020B0604020202020204" pitchFamily="34" charset="0"/>
                <a:cs typeface="Arial" panose="020B0604020202020204" pitchFamily="34" charset="0"/>
              </a:rPr>
              <a:t>-</a:t>
            </a:r>
            <a:r>
              <a:rPr lang="en-US" sz="2400" b="1">
                <a:solidFill>
                  <a:srgbClr val="0000FF"/>
                </a:solidFill>
                <a:latin typeface="Arial" panose="020B0604020202020204" pitchFamily="34" charset="0"/>
                <a:cs typeface="Arial" panose="020B0604020202020204" pitchFamily="34" charset="0"/>
              </a:rPr>
              <a:t>  Phía Tây: giáp tỉnh Bắc Ninh và tỉnh Hưng Yên</a:t>
            </a:r>
          </a:p>
          <a:p>
            <a:r>
              <a:rPr lang="vi-VN" sz="2400" b="1">
                <a:solidFill>
                  <a:srgbClr val="0000FF"/>
                </a:solidFill>
                <a:latin typeface="Arial" panose="020B0604020202020204" pitchFamily="34" charset="0"/>
                <a:cs typeface="Arial" panose="020B0604020202020204" pitchFamily="34" charset="0"/>
              </a:rPr>
              <a:t>-</a:t>
            </a:r>
            <a:r>
              <a:rPr lang="en-US" sz="2400" b="1">
                <a:solidFill>
                  <a:srgbClr val="0000FF"/>
                </a:solidFill>
                <a:latin typeface="Arial" panose="020B0604020202020204" pitchFamily="34" charset="0"/>
                <a:cs typeface="Arial" panose="020B0604020202020204" pitchFamily="34" charset="0"/>
              </a:rPr>
              <a:t>  Phía Nam: giáp tỉnh Hưng Yên</a:t>
            </a:r>
          </a:p>
          <a:p>
            <a:r>
              <a:rPr lang="vi-VN" sz="2400" b="1">
                <a:solidFill>
                  <a:srgbClr val="0000FF"/>
                </a:solidFill>
                <a:latin typeface="Arial" panose="020B0604020202020204" pitchFamily="34" charset="0"/>
                <a:cs typeface="Arial" panose="020B0604020202020204" pitchFamily="34" charset="0"/>
              </a:rPr>
              <a:t>- Phía đông giáp vịnh Bắc Bộ ( Biển Đông)</a:t>
            </a:r>
            <a:endParaRPr lang="en-US" sz="2400" b="1">
              <a:solidFill>
                <a:srgbClr val="0000FF"/>
              </a:solidFill>
              <a:latin typeface="Arial" panose="020B0604020202020204" pitchFamily="34" charset="0"/>
              <a:cs typeface="Arial" panose="020B0604020202020204" pitchFamily="34" charset="0"/>
            </a:endParaRPr>
          </a:p>
          <a:p>
            <a:endParaRPr lang="en-US"/>
          </a:p>
        </p:txBody>
      </p:sp>
      <p:sp>
        <p:nvSpPr>
          <p:cNvPr id="17" name="TextBox 16"/>
          <p:cNvSpPr txBox="1"/>
          <p:nvPr/>
        </p:nvSpPr>
        <p:spPr>
          <a:xfrm>
            <a:off x="4916248" y="5794408"/>
            <a:ext cx="2449217" cy="523220"/>
          </a:xfrm>
          <a:prstGeom prst="rect">
            <a:avLst/>
          </a:prstGeom>
          <a:noFill/>
        </p:spPr>
        <p:txBody>
          <a:bodyPr wrap="square" rtlCol="0">
            <a:spAutoFit/>
          </a:bodyPr>
          <a:lstStyle/>
          <a:p>
            <a:r>
              <a:rPr lang="en-US" sz="2800" b="1" smtClean="0"/>
              <a:t>VỊNH BẮC BỘ </a:t>
            </a:r>
            <a:endParaRPr lang="en-US" sz="2800" b="1"/>
          </a:p>
        </p:txBody>
      </p:sp>
      <p:sp>
        <p:nvSpPr>
          <p:cNvPr id="13" name="Freeform 12"/>
          <p:cNvSpPr/>
          <p:nvPr/>
        </p:nvSpPr>
        <p:spPr>
          <a:xfrm>
            <a:off x="2549237" y="19252"/>
            <a:ext cx="4721045" cy="2807220"/>
          </a:xfrm>
          <a:custGeom>
            <a:avLst/>
            <a:gdLst>
              <a:gd name="connsiteX0" fmla="*/ 101112 w 4701988"/>
              <a:gd name="connsiteY0" fmla="*/ 9625 h 2772075"/>
              <a:gd name="connsiteX1" fmla="*/ 62611 w 4701988"/>
              <a:gd name="connsiteY1" fmla="*/ 96252 h 2772075"/>
              <a:gd name="connsiteX2" fmla="*/ 24110 w 4701988"/>
              <a:gd name="connsiteY2" fmla="*/ 154004 h 2772075"/>
              <a:gd name="connsiteX3" fmla="*/ 14485 w 4701988"/>
              <a:gd name="connsiteY3" fmla="*/ 346509 h 2772075"/>
              <a:gd name="connsiteX4" fmla="*/ 72236 w 4701988"/>
              <a:gd name="connsiteY4" fmla="*/ 385010 h 2772075"/>
              <a:gd name="connsiteX5" fmla="*/ 91487 w 4701988"/>
              <a:gd name="connsiteY5" fmla="*/ 413886 h 2772075"/>
              <a:gd name="connsiteX6" fmla="*/ 120363 w 4701988"/>
              <a:gd name="connsiteY6" fmla="*/ 442762 h 2772075"/>
              <a:gd name="connsiteX7" fmla="*/ 149238 w 4701988"/>
              <a:gd name="connsiteY7" fmla="*/ 529389 h 2772075"/>
              <a:gd name="connsiteX8" fmla="*/ 158864 w 4701988"/>
              <a:gd name="connsiteY8" fmla="*/ 558265 h 2772075"/>
              <a:gd name="connsiteX9" fmla="*/ 216615 w 4701988"/>
              <a:gd name="connsiteY9" fmla="*/ 616016 h 2772075"/>
              <a:gd name="connsiteX10" fmla="*/ 264742 w 4701988"/>
              <a:gd name="connsiteY10" fmla="*/ 673768 h 2772075"/>
              <a:gd name="connsiteX11" fmla="*/ 312868 w 4701988"/>
              <a:gd name="connsiteY11" fmla="*/ 760395 h 2772075"/>
              <a:gd name="connsiteX12" fmla="*/ 332118 w 4701988"/>
              <a:gd name="connsiteY12" fmla="*/ 789271 h 2772075"/>
              <a:gd name="connsiteX13" fmla="*/ 351369 w 4701988"/>
              <a:gd name="connsiteY13" fmla="*/ 818147 h 2772075"/>
              <a:gd name="connsiteX14" fmla="*/ 360994 w 4701988"/>
              <a:gd name="connsiteY14" fmla="*/ 847023 h 2772075"/>
              <a:gd name="connsiteX15" fmla="*/ 380245 w 4701988"/>
              <a:gd name="connsiteY15" fmla="*/ 875898 h 2772075"/>
              <a:gd name="connsiteX16" fmla="*/ 389870 w 4701988"/>
              <a:gd name="connsiteY16" fmla="*/ 952901 h 2772075"/>
              <a:gd name="connsiteX17" fmla="*/ 399495 w 4701988"/>
              <a:gd name="connsiteY17" fmla="*/ 1020277 h 2772075"/>
              <a:gd name="connsiteX18" fmla="*/ 389870 w 4701988"/>
              <a:gd name="connsiteY18" fmla="*/ 1203157 h 2772075"/>
              <a:gd name="connsiteX19" fmla="*/ 370620 w 4701988"/>
              <a:gd name="connsiteY19" fmla="*/ 1260909 h 2772075"/>
              <a:gd name="connsiteX20" fmla="*/ 332118 w 4701988"/>
              <a:gd name="connsiteY20" fmla="*/ 1318661 h 2772075"/>
              <a:gd name="connsiteX21" fmla="*/ 322493 w 4701988"/>
              <a:gd name="connsiteY21" fmla="*/ 1347536 h 2772075"/>
              <a:gd name="connsiteX22" fmla="*/ 264742 w 4701988"/>
              <a:gd name="connsiteY22" fmla="*/ 1386037 h 2772075"/>
              <a:gd name="connsiteX23" fmla="*/ 235866 w 4701988"/>
              <a:gd name="connsiteY23" fmla="*/ 1443789 h 2772075"/>
              <a:gd name="connsiteX24" fmla="*/ 206990 w 4701988"/>
              <a:gd name="connsiteY24" fmla="*/ 1501541 h 2772075"/>
              <a:gd name="connsiteX25" fmla="*/ 168489 w 4701988"/>
              <a:gd name="connsiteY25" fmla="*/ 1617044 h 2772075"/>
              <a:gd name="connsiteX26" fmla="*/ 158864 w 4701988"/>
              <a:gd name="connsiteY26" fmla="*/ 1645920 h 2772075"/>
              <a:gd name="connsiteX27" fmla="*/ 149238 w 4701988"/>
              <a:gd name="connsiteY27" fmla="*/ 1674795 h 2772075"/>
              <a:gd name="connsiteX28" fmla="*/ 158864 w 4701988"/>
              <a:gd name="connsiteY28" fmla="*/ 1809549 h 2772075"/>
              <a:gd name="connsiteX29" fmla="*/ 187740 w 4701988"/>
              <a:gd name="connsiteY29" fmla="*/ 1819174 h 2772075"/>
              <a:gd name="connsiteX30" fmla="*/ 283992 w 4701988"/>
              <a:gd name="connsiteY30" fmla="*/ 1828800 h 2772075"/>
              <a:gd name="connsiteX31" fmla="*/ 322493 w 4701988"/>
              <a:gd name="connsiteY31" fmla="*/ 1886551 h 2772075"/>
              <a:gd name="connsiteX32" fmla="*/ 360994 w 4701988"/>
              <a:gd name="connsiteY32" fmla="*/ 1944303 h 2772075"/>
              <a:gd name="connsiteX33" fmla="*/ 380245 w 4701988"/>
              <a:gd name="connsiteY33" fmla="*/ 1973178 h 2772075"/>
              <a:gd name="connsiteX34" fmla="*/ 409121 w 4701988"/>
              <a:gd name="connsiteY34" fmla="*/ 1992429 h 2772075"/>
              <a:gd name="connsiteX35" fmla="*/ 428371 w 4701988"/>
              <a:gd name="connsiteY35" fmla="*/ 2021305 h 2772075"/>
              <a:gd name="connsiteX36" fmla="*/ 486123 w 4701988"/>
              <a:gd name="connsiteY36" fmla="*/ 2040555 h 2772075"/>
              <a:gd name="connsiteX37" fmla="*/ 543874 w 4701988"/>
              <a:gd name="connsiteY37" fmla="*/ 2088682 h 2772075"/>
              <a:gd name="connsiteX38" fmla="*/ 592001 w 4701988"/>
              <a:gd name="connsiteY38" fmla="*/ 2146433 h 2772075"/>
              <a:gd name="connsiteX39" fmla="*/ 630502 w 4701988"/>
              <a:gd name="connsiteY39" fmla="*/ 2194560 h 2772075"/>
              <a:gd name="connsiteX40" fmla="*/ 640127 w 4701988"/>
              <a:gd name="connsiteY40" fmla="*/ 2223435 h 2772075"/>
              <a:gd name="connsiteX41" fmla="*/ 707504 w 4701988"/>
              <a:gd name="connsiteY41" fmla="*/ 2319688 h 2772075"/>
              <a:gd name="connsiteX42" fmla="*/ 726754 w 4701988"/>
              <a:gd name="connsiteY42" fmla="*/ 2348564 h 2772075"/>
              <a:gd name="connsiteX43" fmla="*/ 755630 w 4701988"/>
              <a:gd name="connsiteY43" fmla="*/ 2406315 h 2772075"/>
              <a:gd name="connsiteX44" fmla="*/ 765255 w 4701988"/>
              <a:gd name="connsiteY44" fmla="*/ 2435191 h 2772075"/>
              <a:gd name="connsiteX45" fmla="*/ 851883 w 4701988"/>
              <a:gd name="connsiteY45" fmla="*/ 2473692 h 2772075"/>
              <a:gd name="connsiteX46" fmla="*/ 919260 w 4701988"/>
              <a:gd name="connsiteY46" fmla="*/ 2492943 h 2772075"/>
              <a:gd name="connsiteX47" fmla="*/ 1015512 w 4701988"/>
              <a:gd name="connsiteY47" fmla="*/ 2512193 h 2772075"/>
              <a:gd name="connsiteX48" fmla="*/ 1275394 w 4701988"/>
              <a:gd name="connsiteY48" fmla="*/ 2502568 h 2772075"/>
              <a:gd name="connsiteX49" fmla="*/ 1313895 w 4701988"/>
              <a:gd name="connsiteY49" fmla="*/ 2444816 h 2772075"/>
              <a:gd name="connsiteX50" fmla="*/ 1333146 w 4701988"/>
              <a:gd name="connsiteY50" fmla="*/ 2367814 h 2772075"/>
              <a:gd name="connsiteX51" fmla="*/ 1362022 w 4701988"/>
              <a:gd name="connsiteY51" fmla="*/ 2261936 h 2772075"/>
              <a:gd name="connsiteX52" fmla="*/ 1371647 w 4701988"/>
              <a:gd name="connsiteY52" fmla="*/ 2358189 h 2772075"/>
              <a:gd name="connsiteX53" fmla="*/ 1313895 w 4701988"/>
              <a:gd name="connsiteY53" fmla="*/ 2396690 h 2772075"/>
              <a:gd name="connsiteX54" fmla="*/ 1342771 w 4701988"/>
              <a:gd name="connsiteY54" fmla="*/ 2406315 h 2772075"/>
              <a:gd name="connsiteX55" fmla="*/ 1429398 w 4701988"/>
              <a:gd name="connsiteY55" fmla="*/ 2387065 h 2772075"/>
              <a:gd name="connsiteX56" fmla="*/ 1458274 w 4701988"/>
              <a:gd name="connsiteY56" fmla="*/ 2367814 h 2772075"/>
              <a:gd name="connsiteX57" fmla="*/ 1419773 w 4701988"/>
              <a:gd name="connsiteY57" fmla="*/ 2261936 h 2772075"/>
              <a:gd name="connsiteX58" fmla="*/ 1390897 w 4701988"/>
              <a:gd name="connsiteY58" fmla="*/ 2011680 h 2772075"/>
              <a:gd name="connsiteX59" fmla="*/ 1381272 w 4701988"/>
              <a:gd name="connsiteY59" fmla="*/ 1982804 h 2772075"/>
              <a:gd name="connsiteX60" fmla="*/ 1371647 w 4701988"/>
              <a:gd name="connsiteY60" fmla="*/ 1934677 h 2772075"/>
              <a:gd name="connsiteX61" fmla="*/ 1381272 w 4701988"/>
              <a:gd name="connsiteY61" fmla="*/ 1780673 h 2772075"/>
              <a:gd name="connsiteX62" fmla="*/ 1429398 w 4701988"/>
              <a:gd name="connsiteY62" fmla="*/ 1742172 h 2772075"/>
              <a:gd name="connsiteX63" fmla="*/ 1458274 w 4701988"/>
              <a:gd name="connsiteY63" fmla="*/ 1722922 h 2772075"/>
              <a:gd name="connsiteX64" fmla="*/ 1516026 w 4701988"/>
              <a:gd name="connsiteY64" fmla="*/ 1703671 h 2772075"/>
              <a:gd name="connsiteX65" fmla="*/ 1544902 w 4701988"/>
              <a:gd name="connsiteY65" fmla="*/ 1694046 h 2772075"/>
              <a:gd name="connsiteX66" fmla="*/ 1573777 w 4701988"/>
              <a:gd name="connsiteY66" fmla="*/ 1684421 h 2772075"/>
              <a:gd name="connsiteX67" fmla="*/ 1621904 w 4701988"/>
              <a:gd name="connsiteY67" fmla="*/ 1674795 h 2772075"/>
              <a:gd name="connsiteX68" fmla="*/ 1679655 w 4701988"/>
              <a:gd name="connsiteY68" fmla="*/ 1655545 h 2772075"/>
              <a:gd name="connsiteX69" fmla="*/ 1708531 w 4701988"/>
              <a:gd name="connsiteY69" fmla="*/ 1645920 h 2772075"/>
              <a:gd name="connsiteX70" fmla="*/ 1737407 w 4701988"/>
              <a:gd name="connsiteY70" fmla="*/ 1636294 h 2772075"/>
              <a:gd name="connsiteX71" fmla="*/ 1766283 w 4701988"/>
              <a:gd name="connsiteY71" fmla="*/ 1626669 h 2772075"/>
              <a:gd name="connsiteX72" fmla="*/ 1795158 w 4701988"/>
              <a:gd name="connsiteY72" fmla="*/ 1636294 h 2772075"/>
              <a:gd name="connsiteX73" fmla="*/ 1824034 w 4701988"/>
              <a:gd name="connsiteY73" fmla="*/ 1665170 h 2772075"/>
              <a:gd name="connsiteX74" fmla="*/ 1852910 w 4701988"/>
              <a:gd name="connsiteY74" fmla="*/ 1684421 h 2772075"/>
              <a:gd name="connsiteX75" fmla="*/ 1901036 w 4701988"/>
              <a:gd name="connsiteY75" fmla="*/ 1722922 h 2772075"/>
              <a:gd name="connsiteX76" fmla="*/ 1929912 w 4701988"/>
              <a:gd name="connsiteY76" fmla="*/ 1742172 h 2772075"/>
              <a:gd name="connsiteX77" fmla="*/ 1997289 w 4701988"/>
              <a:gd name="connsiteY77" fmla="*/ 1771048 h 2772075"/>
              <a:gd name="connsiteX78" fmla="*/ 2103167 w 4701988"/>
              <a:gd name="connsiteY78" fmla="*/ 1790298 h 2772075"/>
              <a:gd name="connsiteX79" fmla="*/ 2160918 w 4701988"/>
              <a:gd name="connsiteY79" fmla="*/ 1809549 h 2772075"/>
              <a:gd name="connsiteX80" fmla="*/ 2218670 w 4701988"/>
              <a:gd name="connsiteY80" fmla="*/ 1828800 h 2772075"/>
              <a:gd name="connsiteX81" fmla="*/ 2247546 w 4701988"/>
              <a:gd name="connsiteY81" fmla="*/ 1838425 h 2772075"/>
              <a:gd name="connsiteX82" fmla="*/ 2276422 w 4701988"/>
              <a:gd name="connsiteY82" fmla="*/ 1848050 h 2772075"/>
              <a:gd name="connsiteX83" fmla="*/ 2343798 w 4701988"/>
              <a:gd name="connsiteY83" fmla="*/ 1838425 h 2772075"/>
              <a:gd name="connsiteX84" fmla="*/ 2401550 w 4701988"/>
              <a:gd name="connsiteY84" fmla="*/ 1809549 h 2772075"/>
              <a:gd name="connsiteX85" fmla="*/ 2430426 w 4701988"/>
              <a:gd name="connsiteY85" fmla="*/ 1799924 h 2772075"/>
              <a:gd name="connsiteX86" fmla="*/ 2536304 w 4701988"/>
              <a:gd name="connsiteY86" fmla="*/ 1761423 h 2772075"/>
              <a:gd name="connsiteX87" fmla="*/ 2603681 w 4701988"/>
              <a:gd name="connsiteY87" fmla="*/ 1751797 h 2772075"/>
              <a:gd name="connsiteX88" fmla="*/ 2767310 w 4701988"/>
              <a:gd name="connsiteY88" fmla="*/ 1742172 h 2772075"/>
              <a:gd name="connsiteX89" fmla="*/ 2786561 w 4701988"/>
              <a:gd name="connsiteY89" fmla="*/ 1771048 h 2772075"/>
              <a:gd name="connsiteX90" fmla="*/ 2805811 w 4701988"/>
              <a:gd name="connsiteY90" fmla="*/ 1828800 h 2772075"/>
              <a:gd name="connsiteX91" fmla="*/ 2815436 w 4701988"/>
              <a:gd name="connsiteY91" fmla="*/ 1857675 h 2772075"/>
              <a:gd name="connsiteX92" fmla="*/ 2825062 w 4701988"/>
              <a:gd name="connsiteY92" fmla="*/ 1886551 h 2772075"/>
              <a:gd name="connsiteX93" fmla="*/ 2834687 w 4701988"/>
              <a:gd name="connsiteY93" fmla="*/ 1915427 h 2772075"/>
              <a:gd name="connsiteX94" fmla="*/ 2863563 w 4701988"/>
              <a:gd name="connsiteY94" fmla="*/ 1973178 h 2772075"/>
              <a:gd name="connsiteX95" fmla="*/ 2882813 w 4701988"/>
              <a:gd name="connsiteY95" fmla="*/ 2002054 h 2772075"/>
              <a:gd name="connsiteX96" fmla="*/ 2911689 w 4701988"/>
              <a:gd name="connsiteY96" fmla="*/ 2059806 h 2772075"/>
              <a:gd name="connsiteX97" fmla="*/ 2921314 w 4701988"/>
              <a:gd name="connsiteY97" fmla="*/ 2088682 h 2772075"/>
              <a:gd name="connsiteX98" fmla="*/ 2998316 w 4701988"/>
              <a:gd name="connsiteY98" fmla="*/ 2156058 h 2772075"/>
              <a:gd name="connsiteX99" fmla="*/ 3027192 w 4701988"/>
              <a:gd name="connsiteY99" fmla="*/ 2175309 h 2772075"/>
              <a:gd name="connsiteX100" fmla="*/ 3084944 w 4701988"/>
              <a:gd name="connsiteY100" fmla="*/ 2184934 h 2772075"/>
              <a:gd name="connsiteX101" fmla="*/ 3123445 w 4701988"/>
              <a:gd name="connsiteY101" fmla="*/ 2194560 h 2772075"/>
              <a:gd name="connsiteX102" fmla="*/ 3181196 w 4701988"/>
              <a:gd name="connsiteY102" fmla="*/ 2213810 h 2772075"/>
              <a:gd name="connsiteX103" fmla="*/ 3238948 w 4701988"/>
              <a:gd name="connsiteY103" fmla="*/ 2242686 h 2772075"/>
              <a:gd name="connsiteX104" fmla="*/ 3306325 w 4701988"/>
              <a:gd name="connsiteY104" fmla="*/ 2271562 h 2772075"/>
              <a:gd name="connsiteX105" fmla="*/ 3325575 w 4701988"/>
              <a:gd name="connsiteY105" fmla="*/ 2329313 h 2772075"/>
              <a:gd name="connsiteX106" fmla="*/ 3335201 w 4701988"/>
              <a:gd name="connsiteY106" fmla="*/ 2358189 h 2772075"/>
              <a:gd name="connsiteX107" fmla="*/ 3344826 w 4701988"/>
              <a:gd name="connsiteY107" fmla="*/ 2454442 h 2772075"/>
              <a:gd name="connsiteX108" fmla="*/ 3354451 w 4701988"/>
              <a:gd name="connsiteY108" fmla="*/ 2598821 h 2772075"/>
              <a:gd name="connsiteX109" fmla="*/ 3364076 w 4701988"/>
              <a:gd name="connsiteY109" fmla="*/ 2637322 h 2772075"/>
              <a:gd name="connsiteX110" fmla="*/ 3402577 w 4701988"/>
              <a:gd name="connsiteY110" fmla="*/ 2723949 h 2772075"/>
              <a:gd name="connsiteX111" fmla="*/ 3460329 w 4701988"/>
              <a:gd name="connsiteY111" fmla="*/ 2762450 h 2772075"/>
              <a:gd name="connsiteX112" fmla="*/ 3527706 w 4701988"/>
              <a:gd name="connsiteY112" fmla="*/ 2772075 h 2772075"/>
              <a:gd name="connsiteX113" fmla="*/ 3710586 w 4701988"/>
              <a:gd name="connsiteY113" fmla="*/ 2762450 h 2772075"/>
              <a:gd name="connsiteX114" fmla="*/ 3739462 w 4701988"/>
              <a:gd name="connsiteY114" fmla="*/ 2752825 h 2772075"/>
              <a:gd name="connsiteX115" fmla="*/ 3777963 w 4701988"/>
              <a:gd name="connsiteY115" fmla="*/ 2743200 h 2772075"/>
              <a:gd name="connsiteX116" fmla="*/ 3806838 w 4701988"/>
              <a:gd name="connsiteY116" fmla="*/ 2733574 h 2772075"/>
              <a:gd name="connsiteX117" fmla="*/ 3931967 w 4701988"/>
              <a:gd name="connsiteY117" fmla="*/ 2714324 h 2772075"/>
              <a:gd name="connsiteX118" fmla="*/ 3989718 w 4701988"/>
              <a:gd name="connsiteY118" fmla="*/ 2695073 h 2772075"/>
              <a:gd name="connsiteX119" fmla="*/ 4018594 w 4701988"/>
              <a:gd name="connsiteY119" fmla="*/ 2675823 h 2772075"/>
              <a:gd name="connsiteX120" fmla="*/ 4076346 w 4701988"/>
              <a:gd name="connsiteY120" fmla="*/ 2656572 h 2772075"/>
              <a:gd name="connsiteX121" fmla="*/ 4105222 w 4701988"/>
              <a:gd name="connsiteY121" fmla="*/ 2637322 h 2772075"/>
              <a:gd name="connsiteX122" fmla="*/ 4191849 w 4701988"/>
              <a:gd name="connsiteY122" fmla="*/ 2598821 h 2772075"/>
              <a:gd name="connsiteX123" fmla="*/ 4220725 w 4701988"/>
              <a:gd name="connsiteY123" fmla="*/ 2541069 h 2772075"/>
              <a:gd name="connsiteX124" fmla="*/ 4230350 w 4701988"/>
              <a:gd name="connsiteY124" fmla="*/ 2512193 h 2772075"/>
              <a:gd name="connsiteX125" fmla="*/ 4268851 w 4701988"/>
              <a:gd name="connsiteY125" fmla="*/ 2454442 h 2772075"/>
              <a:gd name="connsiteX126" fmla="*/ 4326603 w 4701988"/>
              <a:gd name="connsiteY126" fmla="*/ 2435191 h 2772075"/>
              <a:gd name="connsiteX127" fmla="*/ 4355478 w 4701988"/>
              <a:gd name="connsiteY127" fmla="*/ 2425566 h 2772075"/>
              <a:gd name="connsiteX128" fmla="*/ 4384354 w 4701988"/>
              <a:gd name="connsiteY128" fmla="*/ 2406315 h 2772075"/>
              <a:gd name="connsiteX129" fmla="*/ 4422855 w 4701988"/>
              <a:gd name="connsiteY129" fmla="*/ 2348564 h 2772075"/>
              <a:gd name="connsiteX130" fmla="*/ 4384354 w 4701988"/>
              <a:gd name="connsiteY130" fmla="*/ 2281187 h 2772075"/>
              <a:gd name="connsiteX131" fmla="*/ 4374729 w 4701988"/>
              <a:gd name="connsiteY131" fmla="*/ 2252311 h 2772075"/>
              <a:gd name="connsiteX132" fmla="*/ 4336228 w 4701988"/>
              <a:gd name="connsiteY132" fmla="*/ 2184934 h 2772075"/>
              <a:gd name="connsiteX133" fmla="*/ 4307352 w 4701988"/>
              <a:gd name="connsiteY133" fmla="*/ 2088682 h 2772075"/>
              <a:gd name="connsiteX134" fmla="*/ 4288102 w 4701988"/>
              <a:gd name="connsiteY134" fmla="*/ 2059806 h 2772075"/>
              <a:gd name="connsiteX135" fmla="*/ 4259226 w 4701988"/>
              <a:gd name="connsiteY135" fmla="*/ 2002054 h 2772075"/>
              <a:gd name="connsiteX136" fmla="*/ 4268851 w 4701988"/>
              <a:gd name="connsiteY136" fmla="*/ 1925052 h 2772075"/>
              <a:gd name="connsiteX137" fmla="*/ 4316977 w 4701988"/>
              <a:gd name="connsiteY137" fmla="*/ 1876926 h 2772075"/>
              <a:gd name="connsiteX138" fmla="*/ 4345853 w 4701988"/>
              <a:gd name="connsiteY138" fmla="*/ 1848050 h 2772075"/>
              <a:gd name="connsiteX139" fmla="*/ 4403605 w 4701988"/>
              <a:gd name="connsiteY139" fmla="*/ 1809549 h 2772075"/>
              <a:gd name="connsiteX140" fmla="*/ 4451731 w 4701988"/>
              <a:gd name="connsiteY140" fmla="*/ 1751797 h 2772075"/>
              <a:gd name="connsiteX141" fmla="*/ 4470982 w 4701988"/>
              <a:gd name="connsiteY141" fmla="*/ 1722922 h 2772075"/>
              <a:gd name="connsiteX142" fmla="*/ 4499857 w 4701988"/>
              <a:gd name="connsiteY142" fmla="*/ 1694046 h 2772075"/>
              <a:gd name="connsiteX143" fmla="*/ 4538358 w 4701988"/>
              <a:gd name="connsiteY143" fmla="*/ 1636294 h 2772075"/>
              <a:gd name="connsiteX144" fmla="*/ 4557609 w 4701988"/>
              <a:gd name="connsiteY144" fmla="*/ 1607418 h 2772075"/>
              <a:gd name="connsiteX145" fmla="*/ 4586485 w 4701988"/>
              <a:gd name="connsiteY145" fmla="*/ 1588168 h 2772075"/>
              <a:gd name="connsiteX146" fmla="*/ 4644236 w 4701988"/>
              <a:gd name="connsiteY146" fmla="*/ 1501541 h 2772075"/>
              <a:gd name="connsiteX147" fmla="*/ 4663487 w 4701988"/>
              <a:gd name="connsiteY147" fmla="*/ 1472665 h 2772075"/>
              <a:gd name="connsiteX148" fmla="*/ 4692363 w 4701988"/>
              <a:gd name="connsiteY148" fmla="*/ 1414913 h 2772075"/>
              <a:gd name="connsiteX149" fmla="*/ 4701988 w 4701988"/>
              <a:gd name="connsiteY149" fmla="*/ 1386037 h 2772075"/>
              <a:gd name="connsiteX150" fmla="*/ 4673112 w 4701988"/>
              <a:gd name="connsiteY150" fmla="*/ 1251284 h 2772075"/>
              <a:gd name="connsiteX151" fmla="*/ 4663487 w 4701988"/>
              <a:gd name="connsiteY151" fmla="*/ 1222408 h 2772075"/>
              <a:gd name="connsiteX152" fmla="*/ 4624986 w 4701988"/>
              <a:gd name="connsiteY152" fmla="*/ 1164656 h 2772075"/>
              <a:gd name="connsiteX153" fmla="*/ 4596110 w 4701988"/>
              <a:gd name="connsiteY153" fmla="*/ 1106905 h 2772075"/>
              <a:gd name="connsiteX154" fmla="*/ 4567234 w 4701988"/>
              <a:gd name="connsiteY154" fmla="*/ 1078029 h 2772075"/>
              <a:gd name="connsiteX155" fmla="*/ 4499857 w 4701988"/>
              <a:gd name="connsiteY155" fmla="*/ 1010652 h 2772075"/>
              <a:gd name="connsiteX156" fmla="*/ 4470982 w 4701988"/>
              <a:gd name="connsiteY156" fmla="*/ 991402 h 2772075"/>
              <a:gd name="connsiteX157" fmla="*/ 4326603 w 4701988"/>
              <a:gd name="connsiteY157" fmla="*/ 972151 h 2772075"/>
              <a:gd name="connsiteX158" fmla="*/ 3980093 w 4701988"/>
              <a:gd name="connsiteY158" fmla="*/ 962526 h 2772075"/>
              <a:gd name="connsiteX159" fmla="*/ 3951217 w 4701988"/>
              <a:gd name="connsiteY159" fmla="*/ 943275 h 2772075"/>
              <a:gd name="connsiteX160" fmla="*/ 3893466 w 4701988"/>
              <a:gd name="connsiteY160" fmla="*/ 895149 h 2772075"/>
              <a:gd name="connsiteX161" fmla="*/ 3874215 w 4701988"/>
              <a:gd name="connsiteY161" fmla="*/ 866273 h 2772075"/>
              <a:gd name="connsiteX162" fmla="*/ 3845340 w 4701988"/>
              <a:gd name="connsiteY162" fmla="*/ 837397 h 2772075"/>
              <a:gd name="connsiteX163" fmla="*/ 3816464 w 4701988"/>
              <a:gd name="connsiteY163" fmla="*/ 779646 h 2772075"/>
              <a:gd name="connsiteX164" fmla="*/ 3758712 w 4701988"/>
              <a:gd name="connsiteY164" fmla="*/ 741145 h 2772075"/>
              <a:gd name="connsiteX165" fmla="*/ 3729836 w 4701988"/>
              <a:gd name="connsiteY165" fmla="*/ 721894 h 2772075"/>
              <a:gd name="connsiteX166" fmla="*/ 3700961 w 4701988"/>
              <a:gd name="connsiteY166" fmla="*/ 702644 h 2772075"/>
              <a:gd name="connsiteX167" fmla="*/ 3672085 w 4701988"/>
              <a:gd name="connsiteY167" fmla="*/ 693018 h 2772075"/>
              <a:gd name="connsiteX168" fmla="*/ 3643209 w 4701988"/>
              <a:gd name="connsiteY168" fmla="*/ 673768 h 2772075"/>
              <a:gd name="connsiteX169" fmla="*/ 3604708 w 4701988"/>
              <a:gd name="connsiteY169" fmla="*/ 654517 h 2772075"/>
              <a:gd name="connsiteX170" fmla="*/ 3546956 w 4701988"/>
              <a:gd name="connsiteY170" fmla="*/ 616016 h 2772075"/>
              <a:gd name="connsiteX171" fmla="*/ 3508455 w 4701988"/>
              <a:gd name="connsiteY171" fmla="*/ 558265 h 2772075"/>
              <a:gd name="connsiteX172" fmla="*/ 3498830 w 4701988"/>
              <a:gd name="connsiteY172" fmla="*/ 529389 h 2772075"/>
              <a:gd name="connsiteX173" fmla="*/ 3479580 w 4701988"/>
              <a:gd name="connsiteY173" fmla="*/ 500513 h 2772075"/>
              <a:gd name="connsiteX174" fmla="*/ 3450704 w 4701988"/>
              <a:gd name="connsiteY174" fmla="*/ 404261 h 2772075"/>
              <a:gd name="connsiteX175" fmla="*/ 3460329 w 4701988"/>
              <a:gd name="connsiteY175" fmla="*/ 317633 h 2772075"/>
              <a:gd name="connsiteX176" fmla="*/ 3518081 w 4701988"/>
              <a:gd name="connsiteY176" fmla="*/ 279132 h 2772075"/>
              <a:gd name="connsiteX177" fmla="*/ 3546956 w 4701988"/>
              <a:gd name="connsiteY177" fmla="*/ 192505 h 2772075"/>
              <a:gd name="connsiteX178" fmla="*/ 3556582 w 4701988"/>
              <a:gd name="connsiteY178" fmla="*/ 163629 h 2772075"/>
              <a:gd name="connsiteX179" fmla="*/ 3556582 w 4701988"/>
              <a:gd name="connsiteY179" fmla="*/ 0 h 277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4701988" h="2772075">
                <a:moveTo>
                  <a:pt x="101112" y="9625"/>
                </a:moveTo>
                <a:cubicBezTo>
                  <a:pt x="82237" y="141753"/>
                  <a:pt x="114246" y="37240"/>
                  <a:pt x="62611" y="96252"/>
                </a:cubicBezTo>
                <a:cubicBezTo>
                  <a:pt x="47376" y="113664"/>
                  <a:pt x="24110" y="154004"/>
                  <a:pt x="24110" y="154004"/>
                </a:cubicBezTo>
                <a:cubicBezTo>
                  <a:pt x="8002" y="218438"/>
                  <a:pt x="-15608" y="277725"/>
                  <a:pt x="14485" y="346509"/>
                </a:cubicBezTo>
                <a:cubicBezTo>
                  <a:pt x="23758" y="367705"/>
                  <a:pt x="72236" y="385010"/>
                  <a:pt x="72236" y="385010"/>
                </a:cubicBezTo>
                <a:cubicBezTo>
                  <a:pt x="78653" y="394635"/>
                  <a:pt x="84081" y="404999"/>
                  <a:pt x="91487" y="413886"/>
                </a:cubicBezTo>
                <a:cubicBezTo>
                  <a:pt x="100201" y="424343"/>
                  <a:pt x="113752" y="430863"/>
                  <a:pt x="120363" y="442762"/>
                </a:cubicBezTo>
                <a:cubicBezTo>
                  <a:pt x="120365" y="442766"/>
                  <a:pt x="144425" y="514949"/>
                  <a:pt x="149238" y="529389"/>
                </a:cubicBezTo>
                <a:cubicBezTo>
                  <a:pt x="152447" y="539014"/>
                  <a:pt x="151690" y="551091"/>
                  <a:pt x="158864" y="558265"/>
                </a:cubicBezTo>
                <a:cubicBezTo>
                  <a:pt x="178114" y="577515"/>
                  <a:pt x="201514" y="593364"/>
                  <a:pt x="216615" y="616016"/>
                </a:cubicBezTo>
                <a:cubicBezTo>
                  <a:pt x="243417" y="656218"/>
                  <a:pt x="227686" y="636712"/>
                  <a:pt x="264742" y="673768"/>
                </a:cubicBezTo>
                <a:cubicBezTo>
                  <a:pt x="281683" y="724594"/>
                  <a:pt x="268738" y="694200"/>
                  <a:pt x="312868" y="760395"/>
                </a:cubicBezTo>
                <a:lnTo>
                  <a:pt x="332118" y="789271"/>
                </a:lnTo>
                <a:lnTo>
                  <a:pt x="351369" y="818147"/>
                </a:lnTo>
                <a:cubicBezTo>
                  <a:pt x="354577" y="827772"/>
                  <a:pt x="356457" y="837948"/>
                  <a:pt x="360994" y="847023"/>
                </a:cubicBezTo>
                <a:cubicBezTo>
                  <a:pt x="366167" y="857370"/>
                  <a:pt x="377201" y="864738"/>
                  <a:pt x="380245" y="875898"/>
                </a:cubicBezTo>
                <a:cubicBezTo>
                  <a:pt x="387051" y="900854"/>
                  <a:pt x="386451" y="927260"/>
                  <a:pt x="389870" y="952901"/>
                </a:cubicBezTo>
                <a:cubicBezTo>
                  <a:pt x="392868" y="975389"/>
                  <a:pt x="396287" y="997818"/>
                  <a:pt x="399495" y="1020277"/>
                </a:cubicBezTo>
                <a:cubicBezTo>
                  <a:pt x="396287" y="1081237"/>
                  <a:pt x="397143" y="1142547"/>
                  <a:pt x="389870" y="1203157"/>
                </a:cubicBezTo>
                <a:cubicBezTo>
                  <a:pt x="387452" y="1223304"/>
                  <a:pt x="381876" y="1244025"/>
                  <a:pt x="370620" y="1260909"/>
                </a:cubicBezTo>
                <a:lnTo>
                  <a:pt x="332118" y="1318661"/>
                </a:lnTo>
                <a:cubicBezTo>
                  <a:pt x="328910" y="1328286"/>
                  <a:pt x="329667" y="1340362"/>
                  <a:pt x="322493" y="1347536"/>
                </a:cubicBezTo>
                <a:cubicBezTo>
                  <a:pt x="306133" y="1363896"/>
                  <a:pt x="264742" y="1386037"/>
                  <a:pt x="264742" y="1386037"/>
                </a:cubicBezTo>
                <a:cubicBezTo>
                  <a:pt x="240544" y="1458625"/>
                  <a:pt x="273187" y="1369145"/>
                  <a:pt x="235866" y="1443789"/>
                </a:cubicBezTo>
                <a:cubicBezTo>
                  <a:pt x="196021" y="1523482"/>
                  <a:pt x="262155" y="1418795"/>
                  <a:pt x="206990" y="1501541"/>
                </a:cubicBezTo>
                <a:lnTo>
                  <a:pt x="168489" y="1617044"/>
                </a:lnTo>
                <a:lnTo>
                  <a:pt x="158864" y="1645920"/>
                </a:lnTo>
                <a:lnTo>
                  <a:pt x="149238" y="1674795"/>
                </a:lnTo>
                <a:cubicBezTo>
                  <a:pt x="152447" y="1719713"/>
                  <a:pt x="147261" y="1766037"/>
                  <a:pt x="158864" y="1809549"/>
                </a:cubicBezTo>
                <a:cubicBezTo>
                  <a:pt x="161478" y="1819352"/>
                  <a:pt x="177712" y="1817631"/>
                  <a:pt x="187740" y="1819174"/>
                </a:cubicBezTo>
                <a:cubicBezTo>
                  <a:pt x="219609" y="1824077"/>
                  <a:pt x="251908" y="1825591"/>
                  <a:pt x="283992" y="1828800"/>
                </a:cubicBezTo>
                <a:cubicBezTo>
                  <a:pt x="302400" y="1884024"/>
                  <a:pt x="280434" y="1832475"/>
                  <a:pt x="322493" y="1886551"/>
                </a:cubicBezTo>
                <a:cubicBezTo>
                  <a:pt x="336697" y="1904814"/>
                  <a:pt x="348160" y="1925052"/>
                  <a:pt x="360994" y="1944303"/>
                </a:cubicBezTo>
                <a:cubicBezTo>
                  <a:pt x="367411" y="1953928"/>
                  <a:pt x="370620" y="1966761"/>
                  <a:pt x="380245" y="1973178"/>
                </a:cubicBezTo>
                <a:lnTo>
                  <a:pt x="409121" y="1992429"/>
                </a:lnTo>
                <a:cubicBezTo>
                  <a:pt x="415538" y="2002054"/>
                  <a:pt x="418561" y="2015174"/>
                  <a:pt x="428371" y="2021305"/>
                </a:cubicBezTo>
                <a:cubicBezTo>
                  <a:pt x="445579" y="2032060"/>
                  <a:pt x="486123" y="2040555"/>
                  <a:pt x="486123" y="2040555"/>
                </a:cubicBezTo>
                <a:cubicBezTo>
                  <a:pt x="514515" y="2059484"/>
                  <a:pt x="520714" y="2060890"/>
                  <a:pt x="543874" y="2088682"/>
                </a:cubicBezTo>
                <a:cubicBezTo>
                  <a:pt x="610878" y="2169085"/>
                  <a:pt x="507638" y="2062070"/>
                  <a:pt x="592001" y="2146433"/>
                </a:cubicBezTo>
                <a:cubicBezTo>
                  <a:pt x="616193" y="2219011"/>
                  <a:pt x="580746" y="2132365"/>
                  <a:pt x="630502" y="2194560"/>
                </a:cubicBezTo>
                <a:cubicBezTo>
                  <a:pt x="636840" y="2202482"/>
                  <a:pt x="635200" y="2214566"/>
                  <a:pt x="640127" y="2223435"/>
                </a:cubicBezTo>
                <a:cubicBezTo>
                  <a:pt x="662259" y="2263272"/>
                  <a:pt x="682266" y="2284355"/>
                  <a:pt x="707504" y="2319688"/>
                </a:cubicBezTo>
                <a:cubicBezTo>
                  <a:pt x="714228" y="2329101"/>
                  <a:pt x="721581" y="2338217"/>
                  <a:pt x="726754" y="2348564"/>
                </a:cubicBezTo>
                <a:cubicBezTo>
                  <a:pt x="766601" y="2428259"/>
                  <a:pt x="700467" y="2323570"/>
                  <a:pt x="755630" y="2406315"/>
                </a:cubicBezTo>
                <a:cubicBezTo>
                  <a:pt x="758838" y="2415940"/>
                  <a:pt x="758917" y="2427268"/>
                  <a:pt x="765255" y="2435191"/>
                </a:cubicBezTo>
                <a:cubicBezTo>
                  <a:pt x="781896" y="2455992"/>
                  <a:pt x="834234" y="2467809"/>
                  <a:pt x="851883" y="2473692"/>
                </a:cubicBezTo>
                <a:cubicBezTo>
                  <a:pt x="879403" y="2482865"/>
                  <a:pt x="889046" y="2486900"/>
                  <a:pt x="919260" y="2492943"/>
                </a:cubicBezTo>
                <a:cubicBezTo>
                  <a:pt x="1037279" y="2516547"/>
                  <a:pt x="926070" y="2489833"/>
                  <a:pt x="1015512" y="2512193"/>
                </a:cubicBezTo>
                <a:cubicBezTo>
                  <a:pt x="1102139" y="2508985"/>
                  <a:pt x="1190836" y="2521662"/>
                  <a:pt x="1275394" y="2502568"/>
                </a:cubicBezTo>
                <a:cubicBezTo>
                  <a:pt x="1297962" y="2497472"/>
                  <a:pt x="1306578" y="2466765"/>
                  <a:pt x="1313895" y="2444816"/>
                </a:cubicBezTo>
                <a:cubicBezTo>
                  <a:pt x="1343093" y="2357231"/>
                  <a:pt x="1298315" y="2495533"/>
                  <a:pt x="1333146" y="2367814"/>
                </a:cubicBezTo>
                <a:cubicBezTo>
                  <a:pt x="1369786" y="2233464"/>
                  <a:pt x="1338567" y="2379205"/>
                  <a:pt x="1362022" y="2261936"/>
                </a:cubicBezTo>
                <a:cubicBezTo>
                  <a:pt x="1383707" y="2294465"/>
                  <a:pt x="1402811" y="2309216"/>
                  <a:pt x="1371647" y="2358189"/>
                </a:cubicBezTo>
                <a:cubicBezTo>
                  <a:pt x="1359226" y="2377708"/>
                  <a:pt x="1313895" y="2396690"/>
                  <a:pt x="1313895" y="2396690"/>
                </a:cubicBezTo>
                <a:cubicBezTo>
                  <a:pt x="1323520" y="2399898"/>
                  <a:pt x="1332625" y="2406315"/>
                  <a:pt x="1342771" y="2406315"/>
                </a:cubicBezTo>
                <a:cubicBezTo>
                  <a:pt x="1376652" y="2406315"/>
                  <a:pt x="1399620" y="2396991"/>
                  <a:pt x="1429398" y="2387065"/>
                </a:cubicBezTo>
                <a:cubicBezTo>
                  <a:pt x="1439023" y="2380648"/>
                  <a:pt x="1456205" y="2379196"/>
                  <a:pt x="1458274" y="2367814"/>
                </a:cubicBezTo>
                <a:cubicBezTo>
                  <a:pt x="1473008" y="2286781"/>
                  <a:pt x="1462615" y="2290498"/>
                  <a:pt x="1419773" y="2261936"/>
                </a:cubicBezTo>
                <a:cubicBezTo>
                  <a:pt x="1376846" y="2133154"/>
                  <a:pt x="1412175" y="2256366"/>
                  <a:pt x="1390897" y="2011680"/>
                </a:cubicBezTo>
                <a:cubicBezTo>
                  <a:pt x="1390018" y="2001572"/>
                  <a:pt x="1383733" y="1992647"/>
                  <a:pt x="1381272" y="1982804"/>
                </a:cubicBezTo>
                <a:cubicBezTo>
                  <a:pt x="1377304" y="1966932"/>
                  <a:pt x="1374855" y="1950719"/>
                  <a:pt x="1371647" y="1934677"/>
                </a:cubicBezTo>
                <a:cubicBezTo>
                  <a:pt x="1374855" y="1883342"/>
                  <a:pt x="1373250" y="1831478"/>
                  <a:pt x="1381272" y="1780673"/>
                </a:cubicBezTo>
                <a:cubicBezTo>
                  <a:pt x="1386835" y="1745441"/>
                  <a:pt x="1406489" y="1753626"/>
                  <a:pt x="1429398" y="1742172"/>
                </a:cubicBezTo>
                <a:cubicBezTo>
                  <a:pt x="1439745" y="1736999"/>
                  <a:pt x="1447703" y="1727620"/>
                  <a:pt x="1458274" y="1722922"/>
                </a:cubicBezTo>
                <a:cubicBezTo>
                  <a:pt x="1476817" y="1714681"/>
                  <a:pt x="1496775" y="1710088"/>
                  <a:pt x="1516026" y="1703671"/>
                </a:cubicBezTo>
                <a:lnTo>
                  <a:pt x="1544902" y="1694046"/>
                </a:lnTo>
                <a:cubicBezTo>
                  <a:pt x="1554527" y="1690838"/>
                  <a:pt x="1563828" y="1686411"/>
                  <a:pt x="1573777" y="1684421"/>
                </a:cubicBezTo>
                <a:cubicBezTo>
                  <a:pt x="1589819" y="1681212"/>
                  <a:pt x="1606120" y="1679100"/>
                  <a:pt x="1621904" y="1674795"/>
                </a:cubicBezTo>
                <a:cubicBezTo>
                  <a:pt x="1641481" y="1669456"/>
                  <a:pt x="1660405" y="1661962"/>
                  <a:pt x="1679655" y="1655545"/>
                </a:cubicBezTo>
                <a:lnTo>
                  <a:pt x="1708531" y="1645920"/>
                </a:lnTo>
                <a:lnTo>
                  <a:pt x="1737407" y="1636294"/>
                </a:lnTo>
                <a:lnTo>
                  <a:pt x="1766283" y="1626669"/>
                </a:lnTo>
                <a:cubicBezTo>
                  <a:pt x="1775908" y="1629877"/>
                  <a:pt x="1786716" y="1630666"/>
                  <a:pt x="1795158" y="1636294"/>
                </a:cubicBezTo>
                <a:cubicBezTo>
                  <a:pt x="1806484" y="1643845"/>
                  <a:pt x="1813577" y="1656456"/>
                  <a:pt x="1824034" y="1665170"/>
                </a:cubicBezTo>
                <a:cubicBezTo>
                  <a:pt x="1832921" y="1672576"/>
                  <a:pt x="1843285" y="1678004"/>
                  <a:pt x="1852910" y="1684421"/>
                </a:cubicBezTo>
                <a:cubicBezTo>
                  <a:pt x="1885361" y="1733095"/>
                  <a:pt x="1854546" y="1699676"/>
                  <a:pt x="1901036" y="1722922"/>
                </a:cubicBezTo>
                <a:cubicBezTo>
                  <a:pt x="1911383" y="1728095"/>
                  <a:pt x="1919868" y="1736433"/>
                  <a:pt x="1929912" y="1742172"/>
                </a:cubicBezTo>
                <a:cubicBezTo>
                  <a:pt x="1948641" y="1752874"/>
                  <a:pt x="1975199" y="1766139"/>
                  <a:pt x="1997289" y="1771048"/>
                </a:cubicBezTo>
                <a:cubicBezTo>
                  <a:pt x="2036901" y="1779850"/>
                  <a:pt x="2064637" y="1779790"/>
                  <a:pt x="2103167" y="1790298"/>
                </a:cubicBezTo>
                <a:cubicBezTo>
                  <a:pt x="2122744" y="1795637"/>
                  <a:pt x="2141668" y="1803132"/>
                  <a:pt x="2160918" y="1809549"/>
                </a:cubicBezTo>
                <a:lnTo>
                  <a:pt x="2218670" y="1828800"/>
                </a:lnTo>
                <a:lnTo>
                  <a:pt x="2247546" y="1838425"/>
                </a:lnTo>
                <a:lnTo>
                  <a:pt x="2276422" y="1848050"/>
                </a:lnTo>
                <a:cubicBezTo>
                  <a:pt x="2298881" y="1844842"/>
                  <a:pt x="2321552" y="1842874"/>
                  <a:pt x="2343798" y="1838425"/>
                </a:cubicBezTo>
                <a:cubicBezTo>
                  <a:pt x="2384123" y="1830360"/>
                  <a:pt x="2363692" y="1828478"/>
                  <a:pt x="2401550" y="1809549"/>
                </a:cubicBezTo>
                <a:cubicBezTo>
                  <a:pt x="2410625" y="1805012"/>
                  <a:pt x="2420926" y="1803487"/>
                  <a:pt x="2430426" y="1799924"/>
                </a:cubicBezTo>
                <a:cubicBezTo>
                  <a:pt x="2452812" y="1791529"/>
                  <a:pt x="2514518" y="1764536"/>
                  <a:pt x="2536304" y="1761423"/>
                </a:cubicBezTo>
                <a:lnTo>
                  <a:pt x="2603681" y="1751797"/>
                </a:lnTo>
                <a:cubicBezTo>
                  <a:pt x="2695052" y="1721341"/>
                  <a:pt x="2641224" y="1730710"/>
                  <a:pt x="2767310" y="1742172"/>
                </a:cubicBezTo>
                <a:cubicBezTo>
                  <a:pt x="2773727" y="1751797"/>
                  <a:pt x="2781863" y="1760477"/>
                  <a:pt x="2786561" y="1771048"/>
                </a:cubicBezTo>
                <a:cubicBezTo>
                  <a:pt x="2794802" y="1789591"/>
                  <a:pt x="2799394" y="1809549"/>
                  <a:pt x="2805811" y="1828800"/>
                </a:cubicBezTo>
                <a:lnTo>
                  <a:pt x="2815436" y="1857675"/>
                </a:lnTo>
                <a:lnTo>
                  <a:pt x="2825062" y="1886551"/>
                </a:lnTo>
                <a:cubicBezTo>
                  <a:pt x="2828270" y="1896176"/>
                  <a:pt x="2829059" y="1906985"/>
                  <a:pt x="2834687" y="1915427"/>
                </a:cubicBezTo>
                <a:cubicBezTo>
                  <a:pt x="2889855" y="1998182"/>
                  <a:pt x="2823712" y="1893478"/>
                  <a:pt x="2863563" y="1973178"/>
                </a:cubicBezTo>
                <a:cubicBezTo>
                  <a:pt x="2868736" y="1983525"/>
                  <a:pt x="2877640" y="1991707"/>
                  <a:pt x="2882813" y="2002054"/>
                </a:cubicBezTo>
                <a:cubicBezTo>
                  <a:pt x="2922658" y="2081747"/>
                  <a:pt x="2856524" y="1977060"/>
                  <a:pt x="2911689" y="2059806"/>
                </a:cubicBezTo>
                <a:cubicBezTo>
                  <a:pt x="2914897" y="2069431"/>
                  <a:pt x="2916777" y="2079607"/>
                  <a:pt x="2921314" y="2088682"/>
                </a:cubicBezTo>
                <a:cubicBezTo>
                  <a:pt x="2941366" y="2128785"/>
                  <a:pt x="2955007" y="2127185"/>
                  <a:pt x="2998316" y="2156058"/>
                </a:cubicBezTo>
                <a:cubicBezTo>
                  <a:pt x="3007941" y="2162475"/>
                  <a:pt x="3015781" y="2173407"/>
                  <a:pt x="3027192" y="2175309"/>
                </a:cubicBezTo>
                <a:cubicBezTo>
                  <a:pt x="3046443" y="2178517"/>
                  <a:pt x="3065807" y="2181106"/>
                  <a:pt x="3084944" y="2184934"/>
                </a:cubicBezTo>
                <a:cubicBezTo>
                  <a:pt x="3097916" y="2187528"/>
                  <a:pt x="3110774" y="2190759"/>
                  <a:pt x="3123445" y="2194560"/>
                </a:cubicBezTo>
                <a:cubicBezTo>
                  <a:pt x="3142881" y="2200391"/>
                  <a:pt x="3181196" y="2213810"/>
                  <a:pt x="3181196" y="2213810"/>
                </a:cubicBezTo>
                <a:cubicBezTo>
                  <a:pt x="3263942" y="2268975"/>
                  <a:pt x="3159255" y="2202841"/>
                  <a:pt x="3238948" y="2242686"/>
                </a:cubicBezTo>
                <a:cubicBezTo>
                  <a:pt x="3305423" y="2275922"/>
                  <a:pt x="3226192" y="2251527"/>
                  <a:pt x="3306325" y="2271562"/>
                </a:cubicBezTo>
                <a:lnTo>
                  <a:pt x="3325575" y="2329313"/>
                </a:lnTo>
                <a:lnTo>
                  <a:pt x="3335201" y="2358189"/>
                </a:lnTo>
                <a:cubicBezTo>
                  <a:pt x="3338409" y="2390273"/>
                  <a:pt x="3342255" y="2422300"/>
                  <a:pt x="3344826" y="2454442"/>
                </a:cubicBezTo>
                <a:cubicBezTo>
                  <a:pt x="3348672" y="2502522"/>
                  <a:pt x="3349402" y="2550853"/>
                  <a:pt x="3354451" y="2598821"/>
                </a:cubicBezTo>
                <a:cubicBezTo>
                  <a:pt x="3355836" y="2611977"/>
                  <a:pt x="3360275" y="2624651"/>
                  <a:pt x="3364076" y="2637322"/>
                </a:cubicBezTo>
                <a:cubicBezTo>
                  <a:pt x="3370273" y="2657977"/>
                  <a:pt x="3381599" y="2705593"/>
                  <a:pt x="3402577" y="2723949"/>
                </a:cubicBezTo>
                <a:cubicBezTo>
                  <a:pt x="3419989" y="2739184"/>
                  <a:pt x="3437425" y="2759178"/>
                  <a:pt x="3460329" y="2762450"/>
                </a:cubicBezTo>
                <a:lnTo>
                  <a:pt x="3527706" y="2772075"/>
                </a:lnTo>
                <a:cubicBezTo>
                  <a:pt x="3588666" y="2768867"/>
                  <a:pt x="3649792" y="2767977"/>
                  <a:pt x="3710586" y="2762450"/>
                </a:cubicBezTo>
                <a:cubicBezTo>
                  <a:pt x="3720690" y="2761531"/>
                  <a:pt x="3729706" y="2755612"/>
                  <a:pt x="3739462" y="2752825"/>
                </a:cubicBezTo>
                <a:cubicBezTo>
                  <a:pt x="3752182" y="2749191"/>
                  <a:pt x="3765243" y="2746834"/>
                  <a:pt x="3777963" y="2743200"/>
                </a:cubicBezTo>
                <a:cubicBezTo>
                  <a:pt x="3787718" y="2740413"/>
                  <a:pt x="3796934" y="2735775"/>
                  <a:pt x="3806838" y="2733574"/>
                </a:cubicBezTo>
                <a:cubicBezTo>
                  <a:pt x="3830872" y="2728233"/>
                  <a:pt x="3910480" y="2717393"/>
                  <a:pt x="3931967" y="2714324"/>
                </a:cubicBezTo>
                <a:cubicBezTo>
                  <a:pt x="3951217" y="2707907"/>
                  <a:pt x="3972834" y="2706329"/>
                  <a:pt x="3989718" y="2695073"/>
                </a:cubicBezTo>
                <a:cubicBezTo>
                  <a:pt x="3999343" y="2688656"/>
                  <a:pt x="4008023" y="2680521"/>
                  <a:pt x="4018594" y="2675823"/>
                </a:cubicBezTo>
                <a:cubicBezTo>
                  <a:pt x="4037137" y="2667582"/>
                  <a:pt x="4059462" y="2667828"/>
                  <a:pt x="4076346" y="2656572"/>
                </a:cubicBezTo>
                <a:cubicBezTo>
                  <a:pt x="4085971" y="2650155"/>
                  <a:pt x="4094651" y="2642020"/>
                  <a:pt x="4105222" y="2637322"/>
                </a:cubicBezTo>
                <a:cubicBezTo>
                  <a:pt x="4208311" y="2591505"/>
                  <a:pt x="4126499" y="2642386"/>
                  <a:pt x="4191849" y="2598821"/>
                </a:cubicBezTo>
                <a:cubicBezTo>
                  <a:pt x="4216042" y="2526241"/>
                  <a:pt x="4183407" y="2615705"/>
                  <a:pt x="4220725" y="2541069"/>
                </a:cubicBezTo>
                <a:cubicBezTo>
                  <a:pt x="4225262" y="2531994"/>
                  <a:pt x="4225423" y="2521062"/>
                  <a:pt x="4230350" y="2512193"/>
                </a:cubicBezTo>
                <a:cubicBezTo>
                  <a:pt x="4241586" y="2491968"/>
                  <a:pt x="4246902" y="2461758"/>
                  <a:pt x="4268851" y="2454442"/>
                </a:cubicBezTo>
                <a:lnTo>
                  <a:pt x="4326603" y="2435191"/>
                </a:lnTo>
                <a:lnTo>
                  <a:pt x="4355478" y="2425566"/>
                </a:lnTo>
                <a:cubicBezTo>
                  <a:pt x="4365103" y="2419149"/>
                  <a:pt x="4376736" y="2415021"/>
                  <a:pt x="4384354" y="2406315"/>
                </a:cubicBezTo>
                <a:cubicBezTo>
                  <a:pt x="4399589" y="2388903"/>
                  <a:pt x="4422855" y="2348564"/>
                  <a:pt x="4422855" y="2348564"/>
                </a:cubicBezTo>
                <a:cubicBezTo>
                  <a:pt x="4401615" y="2242357"/>
                  <a:pt x="4433452" y="2342559"/>
                  <a:pt x="4384354" y="2281187"/>
                </a:cubicBezTo>
                <a:cubicBezTo>
                  <a:pt x="4378016" y="2273264"/>
                  <a:pt x="4378726" y="2261637"/>
                  <a:pt x="4374729" y="2252311"/>
                </a:cubicBezTo>
                <a:cubicBezTo>
                  <a:pt x="4360076" y="2218121"/>
                  <a:pt x="4355559" y="2213931"/>
                  <a:pt x="4336228" y="2184934"/>
                </a:cubicBezTo>
                <a:cubicBezTo>
                  <a:pt x="4330847" y="2163409"/>
                  <a:pt x="4316728" y="2102746"/>
                  <a:pt x="4307352" y="2088682"/>
                </a:cubicBezTo>
                <a:cubicBezTo>
                  <a:pt x="4300935" y="2079057"/>
                  <a:pt x="4293275" y="2070153"/>
                  <a:pt x="4288102" y="2059806"/>
                </a:cubicBezTo>
                <a:cubicBezTo>
                  <a:pt x="4248252" y="1980105"/>
                  <a:pt x="4314393" y="2084808"/>
                  <a:pt x="4259226" y="2002054"/>
                </a:cubicBezTo>
                <a:cubicBezTo>
                  <a:pt x="4262434" y="1976387"/>
                  <a:pt x="4262045" y="1950008"/>
                  <a:pt x="4268851" y="1925052"/>
                </a:cubicBezTo>
                <a:cubicBezTo>
                  <a:pt x="4277155" y="1894604"/>
                  <a:pt x="4295840" y="1894541"/>
                  <a:pt x="4316977" y="1876926"/>
                </a:cubicBezTo>
                <a:cubicBezTo>
                  <a:pt x="4327434" y="1868212"/>
                  <a:pt x="4335108" y="1856407"/>
                  <a:pt x="4345853" y="1848050"/>
                </a:cubicBezTo>
                <a:cubicBezTo>
                  <a:pt x="4364116" y="1833846"/>
                  <a:pt x="4403605" y="1809549"/>
                  <a:pt x="4403605" y="1809549"/>
                </a:cubicBezTo>
                <a:cubicBezTo>
                  <a:pt x="4451391" y="1737868"/>
                  <a:pt x="4389981" y="1825895"/>
                  <a:pt x="4451731" y="1751797"/>
                </a:cubicBezTo>
                <a:cubicBezTo>
                  <a:pt x="4459137" y="1742910"/>
                  <a:pt x="4463576" y="1731809"/>
                  <a:pt x="4470982" y="1722922"/>
                </a:cubicBezTo>
                <a:cubicBezTo>
                  <a:pt x="4479696" y="1712465"/>
                  <a:pt x="4491500" y="1704791"/>
                  <a:pt x="4499857" y="1694046"/>
                </a:cubicBezTo>
                <a:cubicBezTo>
                  <a:pt x="4514061" y="1675783"/>
                  <a:pt x="4525524" y="1655545"/>
                  <a:pt x="4538358" y="1636294"/>
                </a:cubicBezTo>
                <a:cubicBezTo>
                  <a:pt x="4544775" y="1626669"/>
                  <a:pt x="4547984" y="1613835"/>
                  <a:pt x="4557609" y="1607418"/>
                </a:cubicBezTo>
                <a:lnTo>
                  <a:pt x="4586485" y="1588168"/>
                </a:lnTo>
                <a:lnTo>
                  <a:pt x="4644236" y="1501541"/>
                </a:lnTo>
                <a:lnTo>
                  <a:pt x="4663487" y="1472665"/>
                </a:lnTo>
                <a:cubicBezTo>
                  <a:pt x="4687680" y="1400085"/>
                  <a:pt x="4655045" y="1489549"/>
                  <a:pt x="4692363" y="1414913"/>
                </a:cubicBezTo>
                <a:cubicBezTo>
                  <a:pt x="4696900" y="1405838"/>
                  <a:pt x="4698780" y="1395662"/>
                  <a:pt x="4701988" y="1386037"/>
                </a:cubicBezTo>
                <a:cubicBezTo>
                  <a:pt x="4689846" y="1288896"/>
                  <a:pt x="4700544" y="1333578"/>
                  <a:pt x="4673112" y="1251284"/>
                </a:cubicBezTo>
                <a:cubicBezTo>
                  <a:pt x="4669904" y="1241659"/>
                  <a:pt x="4669115" y="1230850"/>
                  <a:pt x="4663487" y="1222408"/>
                </a:cubicBezTo>
                <a:cubicBezTo>
                  <a:pt x="4650653" y="1203157"/>
                  <a:pt x="4632302" y="1186605"/>
                  <a:pt x="4624986" y="1164656"/>
                </a:cubicBezTo>
                <a:cubicBezTo>
                  <a:pt x="4615339" y="1135715"/>
                  <a:pt x="4616843" y="1131784"/>
                  <a:pt x="4596110" y="1106905"/>
                </a:cubicBezTo>
                <a:cubicBezTo>
                  <a:pt x="4587396" y="1096448"/>
                  <a:pt x="4575591" y="1088774"/>
                  <a:pt x="4567234" y="1078029"/>
                </a:cubicBezTo>
                <a:cubicBezTo>
                  <a:pt x="4513176" y="1008525"/>
                  <a:pt x="4555036" y="1029044"/>
                  <a:pt x="4499857" y="1010652"/>
                </a:cubicBezTo>
                <a:cubicBezTo>
                  <a:pt x="4490232" y="1004235"/>
                  <a:pt x="4481329" y="996575"/>
                  <a:pt x="4470982" y="991402"/>
                </a:cubicBezTo>
                <a:cubicBezTo>
                  <a:pt x="4432279" y="972050"/>
                  <a:pt x="4350074" y="973129"/>
                  <a:pt x="4326603" y="972151"/>
                </a:cubicBezTo>
                <a:cubicBezTo>
                  <a:pt x="4211155" y="967341"/>
                  <a:pt x="4095596" y="965734"/>
                  <a:pt x="3980093" y="962526"/>
                </a:cubicBezTo>
                <a:cubicBezTo>
                  <a:pt x="3970468" y="956109"/>
                  <a:pt x="3960104" y="950681"/>
                  <a:pt x="3951217" y="943275"/>
                </a:cubicBezTo>
                <a:cubicBezTo>
                  <a:pt x="3877106" y="881515"/>
                  <a:pt x="3965161" y="942946"/>
                  <a:pt x="3893466" y="895149"/>
                </a:cubicBezTo>
                <a:cubicBezTo>
                  <a:pt x="3887049" y="885524"/>
                  <a:pt x="3881621" y="875160"/>
                  <a:pt x="3874215" y="866273"/>
                </a:cubicBezTo>
                <a:cubicBezTo>
                  <a:pt x="3865501" y="855816"/>
                  <a:pt x="3852891" y="848723"/>
                  <a:pt x="3845340" y="837397"/>
                </a:cubicBezTo>
                <a:cubicBezTo>
                  <a:pt x="3821999" y="802386"/>
                  <a:pt x="3852808" y="811447"/>
                  <a:pt x="3816464" y="779646"/>
                </a:cubicBezTo>
                <a:cubicBezTo>
                  <a:pt x="3799052" y="764411"/>
                  <a:pt x="3777963" y="753979"/>
                  <a:pt x="3758712" y="741145"/>
                </a:cubicBezTo>
                <a:lnTo>
                  <a:pt x="3729836" y="721894"/>
                </a:lnTo>
                <a:cubicBezTo>
                  <a:pt x="3720211" y="715477"/>
                  <a:pt x="3711935" y="706302"/>
                  <a:pt x="3700961" y="702644"/>
                </a:cubicBezTo>
                <a:cubicBezTo>
                  <a:pt x="3691336" y="699435"/>
                  <a:pt x="3681160" y="697555"/>
                  <a:pt x="3672085" y="693018"/>
                </a:cubicBezTo>
                <a:cubicBezTo>
                  <a:pt x="3661738" y="687845"/>
                  <a:pt x="3653253" y="679507"/>
                  <a:pt x="3643209" y="673768"/>
                </a:cubicBezTo>
                <a:cubicBezTo>
                  <a:pt x="3630751" y="666649"/>
                  <a:pt x="3617012" y="661899"/>
                  <a:pt x="3604708" y="654517"/>
                </a:cubicBezTo>
                <a:cubicBezTo>
                  <a:pt x="3584869" y="642613"/>
                  <a:pt x="3546956" y="616016"/>
                  <a:pt x="3546956" y="616016"/>
                </a:cubicBezTo>
                <a:cubicBezTo>
                  <a:pt x="3534122" y="596766"/>
                  <a:pt x="3515771" y="580214"/>
                  <a:pt x="3508455" y="558265"/>
                </a:cubicBezTo>
                <a:cubicBezTo>
                  <a:pt x="3505247" y="548640"/>
                  <a:pt x="3503367" y="538464"/>
                  <a:pt x="3498830" y="529389"/>
                </a:cubicBezTo>
                <a:cubicBezTo>
                  <a:pt x="3493657" y="519042"/>
                  <a:pt x="3484278" y="511084"/>
                  <a:pt x="3479580" y="500513"/>
                </a:cubicBezTo>
                <a:cubicBezTo>
                  <a:pt x="3466187" y="470379"/>
                  <a:pt x="3458704" y="436262"/>
                  <a:pt x="3450704" y="404261"/>
                </a:cubicBezTo>
                <a:cubicBezTo>
                  <a:pt x="3453912" y="375385"/>
                  <a:pt x="3446555" y="343214"/>
                  <a:pt x="3460329" y="317633"/>
                </a:cubicBezTo>
                <a:cubicBezTo>
                  <a:pt x="3471298" y="297262"/>
                  <a:pt x="3518081" y="279132"/>
                  <a:pt x="3518081" y="279132"/>
                </a:cubicBezTo>
                <a:lnTo>
                  <a:pt x="3546956" y="192505"/>
                </a:lnTo>
                <a:cubicBezTo>
                  <a:pt x="3550165" y="182880"/>
                  <a:pt x="3556582" y="173775"/>
                  <a:pt x="3556582" y="163629"/>
                </a:cubicBezTo>
                <a:lnTo>
                  <a:pt x="3556582" y="0"/>
                </a:lnTo>
              </a:path>
            </a:pathLst>
          </a:custGeom>
          <a:solidFill>
            <a:srgbClr val="E8C2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900D"/>
              </a:solidFill>
            </a:endParaRPr>
          </a:p>
        </p:txBody>
      </p:sp>
      <p:sp>
        <p:nvSpPr>
          <p:cNvPr id="14" name="Freeform 13"/>
          <p:cNvSpPr/>
          <p:nvPr/>
        </p:nvSpPr>
        <p:spPr>
          <a:xfrm>
            <a:off x="1722922" y="1505527"/>
            <a:ext cx="4284233" cy="2835467"/>
          </a:xfrm>
          <a:custGeom>
            <a:avLst/>
            <a:gdLst>
              <a:gd name="connsiteX0" fmla="*/ 4273617 w 4284233"/>
              <a:gd name="connsiteY0" fmla="*/ 1203158 h 2810577"/>
              <a:gd name="connsiteX1" fmla="*/ 4283242 w 4284233"/>
              <a:gd name="connsiteY1" fmla="*/ 1318661 h 2810577"/>
              <a:gd name="connsiteX2" fmla="*/ 4263992 w 4284233"/>
              <a:gd name="connsiteY2" fmla="*/ 1289785 h 2810577"/>
              <a:gd name="connsiteX3" fmla="*/ 4254366 w 4284233"/>
              <a:gd name="connsiteY3" fmla="*/ 1232034 h 2810577"/>
              <a:gd name="connsiteX4" fmla="*/ 4244741 w 4284233"/>
              <a:gd name="connsiteY4" fmla="*/ 1183907 h 2810577"/>
              <a:gd name="connsiteX5" fmla="*/ 4225491 w 4284233"/>
              <a:gd name="connsiteY5" fmla="*/ 1145406 h 2810577"/>
              <a:gd name="connsiteX6" fmla="*/ 4206240 w 4284233"/>
              <a:gd name="connsiteY6" fmla="*/ 1087655 h 2810577"/>
              <a:gd name="connsiteX7" fmla="*/ 4177364 w 4284233"/>
              <a:gd name="connsiteY7" fmla="*/ 1020278 h 2810577"/>
              <a:gd name="connsiteX8" fmla="*/ 4177364 w 4284233"/>
              <a:gd name="connsiteY8" fmla="*/ 798897 h 2810577"/>
              <a:gd name="connsiteX9" fmla="*/ 4158114 w 4284233"/>
              <a:gd name="connsiteY9" fmla="*/ 770021 h 2810577"/>
              <a:gd name="connsiteX10" fmla="*/ 4129238 w 4284233"/>
              <a:gd name="connsiteY10" fmla="*/ 741145 h 2810577"/>
              <a:gd name="connsiteX11" fmla="*/ 4090737 w 4284233"/>
              <a:gd name="connsiteY11" fmla="*/ 731520 h 2810577"/>
              <a:gd name="connsiteX12" fmla="*/ 4013735 w 4284233"/>
              <a:gd name="connsiteY12" fmla="*/ 693019 h 2810577"/>
              <a:gd name="connsiteX13" fmla="*/ 3955983 w 4284233"/>
              <a:gd name="connsiteY13" fmla="*/ 673768 h 2810577"/>
              <a:gd name="connsiteX14" fmla="*/ 3927107 w 4284233"/>
              <a:gd name="connsiteY14" fmla="*/ 664143 h 2810577"/>
              <a:gd name="connsiteX15" fmla="*/ 3869356 w 4284233"/>
              <a:gd name="connsiteY15" fmla="*/ 635267 h 2810577"/>
              <a:gd name="connsiteX16" fmla="*/ 3811604 w 4284233"/>
              <a:gd name="connsiteY16" fmla="*/ 606391 h 2810577"/>
              <a:gd name="connsiteX17" fmla="*/ 3792354 w 4284233"/>
              <a:gd name="connsiteY17" fmla="*/ 577516 h 2810577"/>
              <a:gd name="connsiteX18" fmla="*/ 3763478 w 4284233"/>
              <a:gd name="connsiteY18" fmla="*/ 548640 h 2810577"/>
              <a:gd name="connsiteX19" fmla="*/ 3724977 w 4284233"/>
              <a:gd name="connsiteY19" fmla="*/ 471638 h 2810577"/>
              <a:gd name="connsiteX20" fmla="*/ 3676851 w 4284233"/>
              <a:gd name="connsiteY20" fmla="*/ 404261 h 2810577"/>
              <a:gd name="connsiteX21" fmla="*/ 3638350 w 4284233"/>
              <a:gd name="connsiteY21" fmla="*/ 327259 h 2810577"/>
              <a:gd name="connsiteX22" fmla="*/ 3590223 w 4284233"/>
              <a:gd name="connsiteY22" fmla="*/ 231006 h 2810577"/>
              <a:gd name="connsiteX23" fmla="*/ 3561347 w 4284233"/>
              <a:gd name="connsiteY23" fmla="*/ 221381 h 2810577"/>
              <a:gd name="connsiteX24" fmla="*/ 3416969 w 4284233"/>
              <a:gd name="connsiteY24" fmla="*/ 231006 h 2810577"/>
              <a:gd name="connsiteX25" fmla="*/ 3388093 w 4284233"/>
              <a:gd name="connsiteY25" fmla="*/ 240631 h 2810577"/>
              <a:gd name="connsiteX26" fmla="*/ 3311091 w 4284233"/>
              <a:gd name="connsiteY26" fmla="*/ 259882 h 2810577"/>
              <a:gd name="connsiteX27" fmla="*/ 3272590 w 4284233"/>
              <a:gd name="connsiteY27" fmla="*/ 269507 h 2810577"/>
              <a:gd name="connsiteX28" fmla="*/ 3234089 w 4284233"/>
              <a:gd name="connsiteY28" fmla="*/ 279132 h 2810577"/>
              <a:gd name="connsiteX29" fmla="*/ 2964581 w 4284233"/>
              <a:gd name="connsiteY29" fmla="*/ 259882 h 2810577"/>
              <a:gd name="connsiteX30" fmla="*/ 2868329 w 4284233"/>
              <a:gd name="connsiteY30" fmla="*/ 211756 h 2810577"/>
              <a:gd name="connsiteX31" fmla="*/ 2839453 w 4284233"/>
              <a:gd name="connsiteY31" fmla="*/ 202130 h 2810577"/>
              <a:gd name="connsiteX32" fmla="*/ 2762451 w 4284233"/>
              <a:gd name="connsiteY32" fmla="*/ 173255 h 2810577"/>
              <a:gd name="connsiteX33" fmla="*/ 2675823 w 4284233"/>
              <a:gd name="connsiteY33" fmla="*/ 125128 h 2810577"/>
              <a:gd name="connsiteX34" fmla="*/ 2637322 w 4284233"/>
              <a:gd name="connsiteY34" fmla="*/ 115503 h 2810577"/>
              <a:gd name="connsiteX35" fmla="*/ 2608446 w 4284233"/>
              <a:gd name="connsiteY35" fmla="*/ 105878 h 2810577"/>
              <a:gd name="connsiteX36" fmla="*/ 2444817 w 4284233"/>
              <a:gd name="connsiteY36" fmla="*/ 115503 h 2810577"/>
              <a:gd name="connsiteX37" fmla="*/ 2387065 w 4284233"/>
              <a:gd name="connsiteY37" fmla="*/ 134754 h 2810577"/>
              <a:gd name="connsiteX38" fmla="*/ 2358190 w 4284233"/>
              <a:gd name="connsiteY38" fmla="*/ 202130 h 2810577"/>
              <a:gd name="connsiteX39" fmla="*/ 2329314 w 4284233"/>
              <a:gd name="connsiteY39" fmla="*/ 250257 h 2810577"/>
              <a:gd name="connsiteX40" fmla="*/ 2300438 w 4284233"/>
              <a:gd name="connsiteY40" fmla="*/ 308008 h 2810577"/>
              <a:gd name="connsiteX41" fmla="*/ 2290813 w 4284233"/>
              <a:gd name="connsiteY41" fmla="*/ 365760 h 2810577"/>
              <a:gd name="connsiteX42" fmla="*/ 2271562 w 4284233"/>
              <a:gd name="connsiteY42" fmla="*/ 500514 h 2810577"/>
              <a:gd name="connsiteX43" fmla="*/ 2252312 w 4284233"/>
              <a:gd name="connsiteY43" fmla="*/ 616017 h 2810577"/>
              <a:gd name="connsiteX44" fmla="*/ 2242686 w 4284233"/>
              <a:gd name="connsiteY44" fmla="*/ 654518 h 2810577"/>
              <a:gd name="connsiteX45" fmla="*/ 2223436 w 4284233"/>
              <a:gd name="connsiteY45" fmla="*/ 693019 h 2810577"/>
              <a:gd name="connsiteX46" fmla="*/ 2204185 w 4284233"/>
              <a:gd name="connsiteY46" fmla="*/ 750770 h 2810577"/>
              <a:gd name="connsiteX47" fmla="*/ 2184935 w 4284233"/>
              <a:gd name="connsiteY47" fmla="*/ 779646 h 2810577"/>
              <a:gd name="connsiteX48" fmla="*/ 2165684 w 4284233"/>
              <a:gd name="connsiteY48" fmla="*/ 837398 h 2810577"/>
              <a:gd name="connsiteX49" fmla="*/ 2136809 w 4284233"/>
              <a:gd name="connsiteY49" fmla="*/ 904775 h 2810577"/>
              <a:gd name="connsiteX50" fmla="*/ 2117558 w 4284233"/>
              <a:gd name="connsiteY50" fmla="*/ 943276 h 2810577"/>
              <a:gd name="connsiteX51" fmla="*/ 2107933 w 4284233"/>
              <a:gd name="connsiteY51" fmla="*/ 972151 h 2810577"/>
              <a:gd name="connsiteX52" fmla="*/ 2050181 w 4284233"/>
              <a:gd name="connsiteY52" fmla="*/ 991402 h 2810577"/>
              <a:gd name="connsiteX53" fmla="*/ 2021305 w 4284233"/>
              <a:gd name="connsiteY53" fmla="*/ 1001027 h 2810577"/>
              <a:gd name="connsiteX54" fmla="*/ 1896177 w 4284233"/>
              <a:gd name="connsiteY54" fmla="*/ 981777 h 2810577"/>
              <a:gd name="connsiteX55" fmla="*/ 1838425 w 4284233"/>
              <a:gd name="connsiteY55" fmla="*/ 962526 h 2810577"/>
              <a:gd name="connsiteX56" fmla="*/ 1799924 w 4284233"/>
              <a:gd name="connsiteY56" fmla="*/ 952901 h 2810577"/>
              <a:gd name="connsiteX57" fmla="*/ 1751798 w 4284233"/>
              <a:gd name="connsiteY57" fmla="*/ 943276 h 2810577"/>
              <a:gd name="connsiteX58" fmla="*/ 1722922 w 4284233"/>
              <a:gd name="connsiteY58" fmla="*/ 933650 h 2810577"/>
              <a:gd name="connsiteX59" fmla="*/ 1645920 w 4284233"/>
              <a:gd name="connsiteY59" fmla="*/ 914400 h 2810577"/>
              <a:gd name="connsiteX60" fmla="*/ 1607419 w 4284233"/>
              <a:gd name="connsiteY60" fmla="*/ 895149 h 2810577"/>
              <a:gd name="connsiteX61" fmla="*/ 1578543 w 4284233"/>
              <a:gd name="connsiteY61" fmla="*/ 866274 h 2810577"/>
              <a:gd name="connsiteX62" fmla="*/ 1530417 w 4284233"/>
              <a:gd name="connsiteY62" fmla="*/ 798897 h 2810577"/>
              <a:gd name="connsiteX63" fmla="*/ 1491916 w 4284233"/>
              <a:gd name="connsiteY63" fmla="*/ 770021 h 2810577"/>
              <a:gd name="connsiteX64" fmla="*/ 1463040 w 4284233"/>
              <a:gd name="connsiteY64" fmla="*/ 731520 h 2810577"/>
              <a:gd name="connsiteX65" fmla="*/ 1434164 w 4284233"/>
              <a:gd name="connsiteY65" fmla="*/ 702644 h 2810577"/>
              <a:gd name="connsiteX66" fmla="*/ 1414914 w 4284233"/>
              <a:gd name="connsiteY66" fmla="*/ 664143 h 2810577"/>
              <a:gd name="connsiteX67" fmla="*/ 1386038 w 4284233"/>
              <a:gd name="connsiteY67" fmla="*/ 625642 h 2810577"/>
              <a:gd name="connsiteX68" fmla="*/ 1366787 w 4284233"/>
              <a:gd name="connsiteY68" fmla="*/ 558265 h 2810577"/>
              <a:gd name="connsiteX69" fmla="*/ 1318661 w 4284233"/>
              <a:gd name="connsiteY69" fmla="*/ 529389 h 2810577"/>
              <a:gd name="connsiteX70" fmla="*/ 1280160 w 4284233"/>
              <a:gd name="connsiteY70" fmla="*/ 500514 h 2810577"/>
              <a:gd name="connsiteX71" fmla="*/ 1251284 w 4284233"/>
              <a:gd name="connsiteY71" fmla="*/ 490888 h 2810577"/>
              <a:gd name="connsiteX72" fmla="*/ 1203158 w 4284233"/>
              <a:gd name="connsiteY72" fmla="*/ 471638 h 2810577"/>
              <a:gd name="connsiteX73" fmla="*/ 1126156 w 4284233"/>
              <a:gd name="connsiteY73" fmla="*/ 442762 h 2810577"/>
              <a:gd name="connsiteX74" fmla="*/ 1097280 w 4284233"/>
              <a:gd name="connsiteY74" fmla="*/ 413886 h 2810577"/>
              <a:gd name="connsiteX75" fmla="*/ 1068404 w 4284233"/>
              <a:gd name="connsiteY75" fmla="*/ 394636 h 2810577"/>
              <a:gd name="connsiteX76" fmla="*/ 1058779 w 4284233"/>
              <a:gd name="connsiteY76" fmla="*/ 365760 h 2810577"/>
              <a:gd name="connsiteX77" fmla="*/ 1039529 w 4284233"/>
              <a:gd name="connsiteY77" fmla="*/ 327259 h 2810577"/>
              <a:gd name="connsiteX78" fmla="*/ 1029903 w 4284233"/>
              <a:gd name="connsiteY78" fmla="*/ 144379 h 2810577"/>
              <a:gd name="connsiteX79" fmla="*/ 1020278 w 4284233"/>
              <a:gd name="connsiteY79" fmla="*/ 57751 h 2810577"/>
              <a:gd name="connsiteX80" fmla="*/ 981777 w 4284233"/>
              <a:gd name="connsiteY80" fmla="*/ 28876 h 2810577"/>
              <a:gd name="connsiteX81" fmla="*/ 885524 w 4284233"/>
              <a:gd name="connsiteY81" fmla="*/ 0 h 2810577"/>
              <a:gd name="connsiteX82" fmla="*/ 789272 w 4284233"/>
              <a:gd name="connsiteY82" fmla="*/ 9625 h 2810577"/>
              <a:gd name="connsiteX83" fmla="*/ 731520 w 4284233"/>
              <a:gd name="connsiteY83" fmla="*/ 48126 h 2810577"/>
              <a:gd name="connsiteX84" fmla="*/ 702644 w 4284233"/>
              <a:gd name="connsiteY84" fmla="*/ 57751 h 2810577"/>
              <a:gd name="connsiteX85" fmla="*/ 654518 w 4284233"/>
              <a:gd name="connsiteY85" fmla="*/ 115503 h 2810577"/>
              <a:gd name="connsiteX86" fmla="*/ 625642 w 4284233"/>
              <a:gd name="connsiteY86" fmla="*/ 144379 h 2810577"/>
              <a:gd name="connsiteX87" fmla="*/ 596766 w 4284233"/>
              <a:gd name="connsiteY87" fmla="*/ 250257 h 2810577"/>
              <a:gd name="connsiteX88" fmla="*/ 587141 w 4284233"/>
              <a:gd name="connsiteY88" fmla="*/ 308008 h 2810577"/>
              <a:gd name="connsiteX89" fmla="*/ 577516 w 4284233"/>
              <a:gd name="connsiteY89" fmla="*/ 375385 h 2810577"/>
              <a:gd name="connsiteX90" fmla="*/ 567891 w 4284233"/>
              <a:gd name="connsiteY90" fmla="*/ 404261 h 2810577"/>
              <a:gd name="connsiteX91" fmla="*/ 558265 w 4284233"/>
              <a:gd name="connsiteY91" fmla="*/ 442762 h 2810577"/>
              <a:gd name="connsiteX92" fmla="*/ 539015 w 4284233"/>
              <a:gd name="connsiteY92" fmla="*/ 529389 h 2810577"/>
              <a:gd name="connsiteX93" fmla="*/ 529390 w 4284233"/>
              <a:gd name="connsiteY93" fmla="*/ 712269 h 2810577"/>
              <a:gd name="connsiteX94" fmla="*/ 519764 w 4284233"/>
              <a:gd name="connsiteY94" fmla="*/ 741145 h 2810577"/>
              <a:gd name="connsiteX95" fmla="*/ 500514 w 4284233"/>
              <a:gd name="connsiteY95" fmla="*/ 770021 h 2810577"/>
              <a:gd name="connsiteX96" fmla="*/ 442762 w 4284233"/>
              <a:gd name="connsiteY96" fmla="*/ 808522 h 2810577"/>
              <a:gd name="connsiteX97" fmla="*/ 375385 w 4284233"/>
              <a:gd name="connsiteY97" fmla="*/ 856648 h 2810577"/>
              <a:gd name="connsiteX98" fmla="*/ 346510 w 4284233"/>
              <a:gd name="connsiteY98" fmla="*/ 875899 h 2810577"/>
              <a:gd name="connsiteX99" fmla="*/ 327259 w 4284233"/>
              <a:gd name="connsiteY99" fmla="*/ 904775 h 2810577"/>
              <a:gd name="connsiteX100" fmla="*/ 279133 w 4284233"/>
              <a:gd name="connsiteY100" fmla="*/ 933650 h 2810577"/>
              <a:gd name="connsiteX101" fmla="*/ 221381 w 4284233"/>
              <a:gd name="connsiteY101" fmla="*/ 972151 h 2810577"/>
              <a:gd name="connsiteX102" fmla="*/ 163630 w 4284233"/>
              <a:gd name="connsiteY102" fmla="*/ 1029903 h 2810577"/>
              <a:gd name="connsiteX103" fmla="*/ 96253 w 4284233"/>
              <a:gd name="connsiteY103" fmla="*/ 1068404 h 2810577"/>
              <a:gd name="connsiteX104" fmla="*/ 67377 w 4284233"/>
              <a:gd name="connsiteY104" fmla="*/ 1078029 h 2810577"/>
              <a:gd name="connsiteX105" fmla="*/ 9625 w 4284233"/>
              <a:gd name="connsiteY105" fmla="*/ 1126156 h 2810577"/>
              <a:gd name="connsiteX106" fmla="*/ 0 w 4284233"/>
              <a:gd name="connsiteY106" fmla="*/ 1164657 h 2810577"/>
              <a:gd name="connsiteX107" fmla="*/ 9625 w 4284233"/>
              <a:gd name="connsiteY107" fmla="*/ 1251284 h 2810577"/>
              <a:gd name="connsiteX108" fmla="*/ 19251 w 4284233"/>
              <a:gd name="connsiteY108" fmla="*/ 1289785 h 2810577"/>
              <a:gd name="connsiteX109" fmla="*/ 28876 w 4284233"/>
              <a:gd name="connsiteY109" fmla="*/ 1915427 h 2810577"/>
              <a:gd name="connsiteX110" fmla="*/ 57752 w 4284233"/>
              <a:gd name="connsiteY110" fmla="*/ 1944303 h 2810577"/>
              <a:gd name="connsiteX111" fmla="*/ 115503 w 4284233"/>
              <a:gd name="connsiteY111" fmla="*/ 2011680 h 2810577"/>
              <a:gd name="connsiteX112" fmla="*/ 144379 w 4284233"/>
              <a:gd name="connsiteY112" fmla="*/ 2069431 h 2810577"/>
              <a:gd name="connsiteX113" fmla="*/ 154004 w 4284233"/>
              <a:gd name="connsiteY113" fmla="*/ 2098307 h 2810577"/>
              <a:gd name="connsiteX114" fmla="*/ 182880 w 4284233"/>
              <a:gd name="connsiteY114" fmla="*/ 2165684 h 2810577"/>
              <a:gd name="connsiteX115" fmla="*/ 192505 w 4284233"/>
              <a:gd name="connsiteY115" fmla="*/ 2204185 h 2810577"/>
              <a:gd name="connsiteX116" fmla="*/ 221381 w 4284233"/>
              <a:gd name="connsiteY116" fmla="*/ 2252311 h 2810577"/>
              <a:gd name="connsiteX117" fmla="*/ 240632 w 4284233"/>
              <a:gd name="connsiteY117" fmla="*/ 2290812 h 2810577"/>
              <a:gd name="connsiteX118" fmla="*/ 250257 w 4284233"/>
              <a:gd name="connsiteY118" fmla="*/ 2319688 h 2810577"/>
              <a:gd name="connsiteX119" fmla="*/ 279133 w 4284233"/>
              <a:gd name="connsiteY119" fmla="*/ 2338939 h 2810577"/>
              <a:gd name="connsiteX120" fmla="*/ 308009 w 4284233"/>
              <a:gd name="connsiteY120" fmla="*/ 2367815 h 2810577"/>
              <a:gd name="connsiteX121" fmla="*/ 356135 w 4284233"/>
              <a:gd name="connsiteY121" fmla="*/ 2396690 h 2810577"/>
              <a:gd name="connsiteX122" fmla="*/ 385011 w 4284233"/>
              <a:gd name="connsiteY122" fmla="*/ 2415941 h 2810577"/>
              <a:gd name="connsiteX123" fmla="*/ 423512 w 4284233"/>
              <a:gd name="connsiteY123" fmla="*/ 2435191 h 2810577"/>
              <a:gd name="connsiteX124" fmla="*/ 490889 w 4284233"/>
              <a:gd name="connsiteY124" fmla="*/ 2464067 h 2810577"/>
              <a:gd name="connsiteX125" fmla="*/ 529390 w 4284233"/>
              <a:gd name="connsiteY125" fmla="*/ 2492943 h 2810577"/>
              <a:gd name="connsiteX126" fmla="*/ 596766 w 4284233"/>
              <a:gd name="connsiteY126" fmla="*/ 2531444 h 2810577"/>
              <a:gd name="connsiteX127" fmla="*/ 654518 w 4284233"/>
              <a:gd name="connsiteY127" fmla="*/ 2579570 h 2810577"/>
              <a:gd name="connsiteX128" fmla="*/ 683394 w 4284233"/>
              <a:gd name="connsiteY128" fmla="*/ 2608446 h 2810577"/>
              <a:gd name="connsiteX129" fmla="*/ 750771 w 4284233"/>
              <a:gd name="connsiteY129" fmla="*/ 2637322 h 2810577"/>
              <a:gd name="connsiteX130" fmla="*/ 808522 w 4284233"/>
              <a:gd name="connsiteY130" fmla="*/ 2666198 h 2810577"/>
              <a:gd name="connsiteX131" fmla="*/ 837398 w 4284233"/>
              <a:gd name="connsiteY131" fmla="*/ 2685448 h 2810577"/>
              <a:gd name="connsiteX132" fmla="*/ 866274 w 4284233"/>
              <a:gd name="connsiteY132" fmla="*/ 2695074 h 2810577"/>
              <a:gd name="connsiteX133" fmla="*/ 895150 w 4284233"/>
              <a:gd name="connsiteY133" fmla="*/ 2714324 h 2810577"/>
              <a:gd name="connsiteX134" fmla="*/ 981777 w 4284233"/>
              <a:gd name="connsiteY134" fmla="*/ 2743200 h 2810577"/>
              <a:gd name="connsiteX135" fmla="*/ 1029903 w 4284233"/>
              <a:gd name="connsiteY135" fmla="*/ 2762450 h 2810577"/>
              <a:gd name="connsiteX136" fmla="*/ 1135781 w 4284233"/>
              <a:gd name="connsiteY136" fmla="*/ 2781701 h 2810577"/>
              <a:gd name="connsiteX137" fmla="*/ 1193533 w 4284233"/>
              <a:gd name="connsiteY137" fmla="*/ 2791326 h 2810577"/>
              <a:gd name="connsiteX138" fmla="*/ 1260910 w 4284233"/>
              <a:gd name="connsiteY138" fmla="*/ 2810577 h 2810577"/>
              <a:gd name="connsiteX139" fmla="*/ 1337912 w 4284233"/>
              <a:gd name="connsiteY139" fmla="*/ 2800951 h 2810577"/>
              <a:gd name="connsiteX140" fmla="*/ 1405289 w 4284233"/>
              <a:gd name="connsiteY140" fmla="*/ 2704699 h 2810577"/>
              <a:gd name="connsiteX141" fmla="*/ 1414914 w 4284233"/>
              <a:gd name="connsiteY141" fmla="*/ 2675823 h 2810577"/>
              <a:gd name="connsiteX142" fmla="*/ 1453415 w 4284233"/>
              <a:gd name="connsiteY142" fmla="*/ 2646947 h 2810577"/>
              <a:gd name="connsiteX143" fmla="*/ 1511166 w 4284233"/>
              <a:gd name="connsiteY143" fmla="*/ 2627697 h 2810577"/>
              <a:gd name="connsiteX144" fmla="*/ 1568918 w 4284233"/>
              <a:gd name="connsiteY144" fmla="*/ 2560320 h 2810577"/>
              <a:gd name="connsiteX145" fmla="*/ 1578543 w 4284233"/>
              <a:gd name="connsiteY145" fmla="*/ 2521819 h 2810577"/>
              <a:gd name="connsiteX146" fmla="*/ 1588169 w 4284233"/>
              <a:gd name="connsiteY146" fmla="*/ 2492943 h 2810577"/>
              <a:gd name="connsiteX147" fmla="*/ 1597794 w 4284233"/>
              <a:gd name="connsiteY147" fmla="*/ 2454442 h 2810577"/>
              <a:gd name="connsiteX148" fmla="*/ 1607419 w 4284233"/>
              <a:gd name="connsiteY148" fmla="*/ 2425566 h 2810577"/>
              <a:gd name="connsiteX149" fmla="*/ 1617044 w 4284233"/>
              <a:gd name="connsiteY149" fmla="*/ 2387065 h 2810577"/>
              <a:gd name="connsiteX150" fmla="*/ 1636295 w 4284233"/>
              <a:gd name="connsiteY150" fmla="*/ 2329314 h 2810577"/>
              <a:gd name="connsiteX151" fmla="*/ 1694046 w 4284233"/>
              <a:gd name="connsiteY151" fmla="*/ 2281187 h 2810577"/>
              <a:gd name="connsiteX152" fmla="*/ 1713297 w 4284233"/>
              <a:gd name="connsiteY152" fmla="*/ 2252311 h 2810577"/>
              <a:gd name="connsiteX153" fmla="*/ 1732547 w 4284233"/>
              <a:gd name="connsiteY153" fmla="*/ 2194560 h 2810577"/>
              <a:gd name="connsiteX154" fmla="*/ 1722922 w 4284233"/>
              <a:gd name="connsiteY154" fmla="*/ 1953928 h 2810577"/>
              <a:gd name="connsiteX155" fmla="*/ 1819175 w 4284233"/>
              <a:gd name="connsiteY155" fmla="*/ 1848050 h 2810577"/>
              <a:gd name="connsiteX156" fmla="*/ 1848051 w 4284233"/>
              <a:gd name="connsiteY156" fmla="*/ 1828800 h 2810577"/>
              <a:gd name="connsiteX157" fmla="*/ 1886552 w 4284233"/>
              <a:gd name="connsiteY157" fmla="*/ 1819175 h 2810577"/>
              <a:gd name="connsiteX158" fmla="*/ 2011680 w 4284233"/>
              <a:gd name="connsiteY158" fmla="*/ 1799924 h 2810577"/>
              <a:gd name="connsiteX159" fmla="*/ 2098307 w 4284233"/>
              <a:gd name="connsiteY159" fmla="*/ 1771048 h 2810577"/>
              <a:gd name="connsiteX160" fmla="*/ 2127183 w 4284233"/>
              <a:gd name="connsiteY160" fmla="*/ 1761423 h 2810577"/>
              <a:gd name="connsiteX161" fmla="*/ 2319689 w 4284233"/>
              <a:gd name="connsiteY161" fmla="*/ 1771048 h 2810577"/>
              <a:gd name="connsiteX162" fmla="*/ 2358190 w 4284233"/>
              <a:gd name="connsiteY162" fmla="*/ 1780674 h 2810577"/>
              <a:gd name="connsiteX163" fmla="*/ 2444817 w 4284233"/>
              <a:gd name="connsiteY163" fmla="*/ 1809549 h 2810577"/>
              <a:gd name="connsiteX164" fmla="*/ 2473693 w 4284233"/>
              <a:gd name="connsiteY164" fmla="*/ 1819175 h 2810577"/>
              <a:gd name="connsiteX165" fmla="*/ 2550695 w 4284233"/>
              <a:gd name="connsiteY165" fmla="*/ 1838425 h 2810577"/>
              <a:gd name="connsiteX166" fmla="*/ 2579571 w 4284233"/>
              <a:gd name="connsiteY166" fmla="*/ 1857676 h 2810577"/>
              <a:gd name="connsiteX167" fmla="*/ 2675823 w 4284233"/>
              <a:gd name="connsiteY167" fmla="*/ 1886551 h 2810577"/>
              <a:gd name="connsiteX168" fmla="*/ 2752825 w 4284233"/>
              <a:gd name="connsiteY168" fmla="*/ 1896177 h 2810577"/>
              <a:gd name="connsiteX169" fmla="*/ 2820202 w 4284233"/>
              <a:gd name="connsiteY169" fmla="*/ 1915427 h 2810577"/>
              <a:gd name="connsiteX170" fmla="*/ 2849078 w 4284233"/>
              <a:gd name="connsiteY170" fmla="*/ 1925052 h 2810577"/>
              <a:gd name="connsiteX171" fmla="*/ 2916455 w 4284233"/>
              <a:gd name="connsiteY171" fmla="*/ 1934678 h 2810577"/>
              <a:gd name="connsiteX172" fmla="*/ 2964581 w 4284233"/>
              <a:gd name="connsiteY172" fmla="*/ 1944303 h 2810577"/>
              <a:gd name="connsiteX173" fmla="*/ 3022333 w 4284233"/>
              <a:gd name="connsiteY173" fmla="*/ 1953928 h 2810577"/>
              <a:gd name="connsiteX174" fmla="*/ 3118585 w 4284233"/>
              <a:gd name="connsiteY174" fmla="*/ 1992429 h 2810577"/>
              <a:gd name="connsiteX175" fmla="*/ 3157086 w 4284233"/>
              <a:gd name="connsiteY175" fmla="*/ 2002055 h 2810577"/>
              <a:gd name="connsiteX176" fmla="*/ 3243714 w 4284233"/>
              <a:gd name="connsiteY176" fmla="*/ 2011680 h 2810577"/>
              <a:gd name="connsiteX177" fmla="*/ 3272590 w 4284233"/>
              <a:gd name="connsiteY177" fmla="*/ 2021305 h 2810577"/>
              <a:gd name="connsiteX178" fmla="*/ 3455470 w 4284233"/>
              <a:gd name="connsiteY178" fmla="*/ 2002055 h 2810577"/>
              <a:gd name="connsiteX179" fmla="*/ 3474720 w 4284233"/>
              <a:gd name="connsiteY179" fmla="*/ 1973179 h 2810577"/>
              <a:gd name="connsiteX180" fmla="*/ 3522846 w 4284233"/>
              <a:gd name="connsiteY180" fmla="*/ 1963554 h 2810577"/>
              <a:gd name="connsiteX181" fmla="*/ 3551722 w 4284233"/>
              <a:gd name="connsiteY181" fmla="*/ 1953928 h 2810577"/>
              <a:gd name="connsiteX182" fmla="*/ 3782729 w 4284233"/>
              <a:gd name="connsiteY182" fmla="*/ 1944303 h 2810577"/>
              <a:gd name="connsiteX183" fmla="*/ 3821230 w 4284233"/>
              <a:gd name="connsiteY183" fmla="*/ 1934678 h 2810577"/>
              <a:gd name="connsiteX184" fmla="*/ 3888606 w 4284233"/>
              <a:gd name="connsiteY184" fmla="*/ 1896177 h 2810577"/>
              <a:gd name="connsiteX185" fmla="*/ 3907857 w 4284233"/>
              <a:gd name="connsiteY185" fmla="*/ 1867301 h 2810577"/>
              <a:gd name="connsiteX186" fmla="*/ 3917482 w 4284233"/>
              <a:gd name="connsiteY186" fmla="*/ 1838425 h 2810577"/>
              <a:gd name="connsiteX187" fmla="*/ 3946358 w 4284233"/>
              <a:gd name="connsiteY187" fmla="*/ 1809549 h 2810577"/>
              <a:gd name="connsiteX188" fmla="*/ 3965609 w 4284233"/>
              <a:gd name="connsiteY188" fmla="*/ 1780674 h 2810577"/>
              <a:gd name="connsiteX189" fmla="*/ 3994484 w 4284233"/>
              <a:gd name="connsiteY189" fmla="*/ 1771048 h 2810577"/>
              <a:gd name="connsiteX190" fmla="*/ 4013735 w 4284233"/>
              <a:gd name="connsiteY190" fmla="*/ 1742172 h 2810577"/>
              <a:gd name="connsiteX191" fmla="*/ 4032985 w 4284233"/>
              <a:gd name="connsiteY191" fmla="*/ 1655545 h 2810577"/>
              <a:gd name="connsiteX192" fmla="*/ 4052236 w 4284233"/>
              <a:gd name="connsiteY192" fmla="*/ 1597794 h 2810577"/>
              <a:gd name="connsiteX193" fmla="*/ 4061861 w 4284233"/>
              <a:gd name="connsiteY193" fmla="*/ 1559292 h 2810577"/>
              <a:gd name="connsiteX194" fmla="*/ 4100362 w 4284233"/>
              <a:gd name="connsiteY194" fmla="*/ 1501541 h 2810577"/>
              <a:gd name="connsiteX195" fmla="*/ 4129238 w 4284233"/>
              <a:gd name="connsiteY195" fmla="*/ 1482290 h 2810577"/>
              <a:gd name="connsiteX196" fmla="*/ 4158114 w 4284233"/>
              <a:gd name="connsiteY196" fmla="*/ 1424539 h 2810577"/>
              <a:gd name="connsiteX197" fmla="*/ 4186990 w 4284233"/>
              <a:gd name="connsiteY197" fmla="*/ 1366787 h 2810577"/>
              <a:gd name="connsiteX198" fmla="*/ 4254366 w 4284233"/>
              <a:gd name="connsiteY198" fmla="*/ 1260909 h 2810577"/>
              <a:gd name="connsiteX199" fmla="*/ 4273617 w 4284233"/>
              <a:gd name="connsiteY199" fmla="*/ 1232034 h 2810577"/>
              <a:gd name="connsiteX200" fmla="*/ 4273617 w 4284233"/>
              <a:gd name="connsiteY200" fmla="*/ 1087655 h 2810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284233" h="2810577">
                <a:moveTo>
                  <a:pt x="4273617" y="1203158"/>
                </a:moveTo>
                <a:cubicBezTo>
                  <a:pt x="4276825" y="1241659"/>
                  <a:pt x="4287508" y="1280263"/>
                  <a:pt x="4283242" y="1318661"/>
                </a:cubicBezTo>
                <a:cubicBezTo>
                  <a:pt x="4281965" y="1330158"/>
                  <a:pt x="4267650" y="1300759"/>
                  <a:pt x="4263992" y="1289785"/>
                </a:cubicBezTo>
                <a:cubicBezTo>
                  <a:pt x="4257820" y="1271271"/>
                  <a:pt x="4257857" y="1251235"/>
                  <a:pt x="4254366" y="1232034"/>
                </a:cubicBezTo>
                <a:cubicBezTo>
                  <a:pt x="4251439" y="1215938"/>
                  <a:pt x="4249914" y="1199428"/>
                  <a:pt x="4244741" y="1183907"/>
                </a:cubicBezTo>
                <a:cubicBezTo>
                  <a:pt x="4240204" y="1170295"/>
                  <a:pt x="4230820" y="1158728"/>
                  <a:pt x="4225491" y="1145406"/>
                </a:cubicBezTo>
                <a:cubicBezTo>
                  <a:pt x="4217955" y="1126566"/>
                  <a:pt x="4215315" y="1105805"/>
                  <a:pt x="4206240" y="1087655"/>
                </a:cubicBezTo>
                <a:cubicBezTo>
                  <a:pt x="4182453" y="1040079"/>
                  <a:pt x="4191528" y="1062766"/>
                  <a:pt x="4177364" y="1020278"/>
                </a:cubicBezTo>
                <a:cubicBezTo>
                  <a:pt x="4182775" y="944532"/>
                  <a:pt x="4196018" y="873514"/>
                  <a:pt x="4177364" y="798897"/>
                </a:cubicBezTo>
                <a:cubicBezTo>
                  <a:pt x="4174558" y="787674"/>
                  <a:pt x="4165520" y="778908"/>
                  <a:pt x="4158114" y="770021"/>
                </a:cubicBezTo>
                <a:cubicBezTo>
                  <a:pt x="4149400" y="759564"/>
                  <a:pt x="4141057" y="747899"/>
                  <a:pt x="4129238" y="741145"/>
                </a:cubicBezTo>
                <a:cubicBezTo>
                  <a:pt x="4117752" y="734582"/>
                  <a:pt x="4103571" y="734728"/>
                  <a:pt x="4090737" y="731520"/>
                </a:cubicBezTo>
                <a:cubicBezTo>
                  <a:pt x="4065070" y="718686"/>
                  <a:pt x="4040959" y="702094"/>
                  <a:pt x="4013735" y="693019"/>
                </a:cubicBezTo>
                <a:lnTo>
                  <a:pt x="3955983" y="673768"/>
                </a:lnTo>
                <a:lnTo>
                  <a:pt x="3927107" y="664143"/>
                </a:lnTo>
                <a:cubicBezTo>
                  <a:pt x="3844370" y="608982"/>
                  <a:pt x="3949043" y="675109"/>
                  <a:pt x="3869356" y="635267"/>
                </a:cubicBezTo>
                <a:cubicBezTo>
                  <a:pt x="3794712" y="597946"/>
                  <a:pt x="3884192" y="630589"/>
                  <a:pt x="3811604" y="606391"/>
                </a:cubicBezTo>
                <a:cubicBezTo>
                  <a:pt x="3805187" y="596766"/>
                  <a:pt x="3799760" y="586403"/>
                  <a:pt x="3792354" y="577516"/>
                </a:cubicBezTo>
                <a:cubicBezTo>
                  <a:pt x="3783640" y="567059"/>
                  <a:pt x="3770786" y="560124"/>
                  <a:pt x="3763478" y="548640"/>
                </a:cubicBezTo>
                <a:cubicBezTo>
                  <a:pt x="3748071" y="524429"/>
                  <a:pt x="3742195" y="494595"/>
                  <a:pt x="3724977" y="471638"/>
                </a:cubicBezTo>
                <a:cubicBezTo>
                  <a:pt x="3715179" y="458574"/>
                  <a:pt x="3686237" y="421468"/>
                  <a:pt x="3676851" y="404261"/>
                </a:cubicBezTo>
                <a:cubicBezTo>
                  <a:pt x="3663110" y="379068"/>
                  <a:pt x="3645311" y="355099"/>
                  <a:pt x="3638350" y="327259"/>
                </a:cubicBezTo>
                <a:cubicBezTo>
                  <a:pt x="3631452" y="299671"/>
                  <a:pt x="3621475" y="241423"/>
                  <a:pt x="3590223" y="231006"/>
                </a:cubicBezTo>
                <a:lnTo>
                  <a:pt x="3561347" y="221381"/>
                </a:lnTo>
                <a:cubicBezTo>
                  <a:pt x="3513221" y="224589"/>
                  <a:pt x="3464907" y="225680"/>
                  <a:pt x="3416969" y="231006"/>
                </a:cubicBezTo>
                <a:cubicBezTo>
                  <a:pt x="3406885" y="232126"/>
                  <a:pt x="3397881" y="237961"/>
                  <a:pt x="3388093" y="240631"/>
                </a:cubicBezTo>
                <a:cubicBezTo>
                  <a:pt x="3362568" y="247592"/>
                  <a:pt x="3336758" y="253465"/>
                  <a:pt x="3311091" y="259882"/>
                </a:cubicBezTo>
                <a:lnTo>
                  <a:pt x="3272590" y="269507"/>
                </a:lnTo>
                <a:lnTo>
                  <a:pt x="3234089" y="279132"/>
                </a:lnTo>
                <a:cubicBezTo>
                  <a:pt x="3144253" y="272715"/>
                  <a:pt x="3053741" y="272619"/>
                  <a:pt x="2964581" y="259882"/>
                </a:cubicBezTo>
                <a:cubicBezTo>
                  <a:pt x="2900478" y="250724"/>
                  <a:pt x="2910951" y="233068"/>
                  <a:pt x="2868329" y="211756"/>
                </a:cubicBezTo>
                <a:cubicBezTo>
                  <a:pt x="2859254" y="207218"/>
                  <a:pt x="2848953" y="205693"/>
                  <a:pt x="2839453" y="202130"/>
                </a:cubicBezTo>
                <a:cubicBezTo>
                  <a:pt x="2747397" y="167609"/>
                  <a:pt x="2827981" y="195098"/>
                  <a:pt x="2762451" y="173255"/>
                </a:cubicBezTo>
                <a:cubicBezTo>
                  <a:pt x="2729392" y="151216"/>
                  <a:pt x="2718386" y="142153"/>
                  <a:pt x="2675823" y="125128"/>
                </a:cubicBezTo>
                <a:cubicBezTo>
                  <a:pt x="2663541" y="120215"/>
                  <a:pt x="2650042" y="119137"/>
                  <a:pt x="2637322" y="115503"/>
                </a:cubicBezTo>
                <a:cubicBezTo>
                  <a:pt x="2627566" y="112716"/>
                  <a:pt x="2618071" y="109086"/>
                  <a:pt x="2608446" y="105878"/>
                </a:cubicBezTo>
                <a:cubicBezTo>
                  <a:pt x="2553903" y="109086"/>
                  <a:pt x="2498995" y="108436"/>
                  <a:pt x="2444817" y="115503"/>
                </a:cubicBezTo>
                <a:cubicBezTo>
                  <a:pt x="2424695" y="118128"/>
                  <a:pt x="2387065" y="134754"/>
                  <a:pt x="2387065" y="134754"/>
                </a:cubicBezTo>
                <a:cubicBezTo>
                  <a:pt x="2375706" y="168830"/>
                  <a:pt x="2378012" y="166450"/>
                  <a:pt x="2358190" y="202130"/>
                </a:cubicBezTo>
                <a:cubicBezTo>
                  <a:pt x="2349105" y="218484"/>
                  <a:pt x="2337681" y="233524"/>
                  <a:pt x="2329314" y="250257"/>
                </a:cubicBezTo>
                <a:cubicBezTo>
                  <a:pt x="2289466" y="329953"/>
                  <a:pt x="2355607" y="225256"/>
                  <a:pt x="2300438" y="308008"/>
                </a:cubicBezTo>
                <a:cubicBezTo>
                  <a:pt x="2297230" y="327259"/>
                  <a:pt x="2293708" y="346460"/>
                  <a:pt x="2290813" y="365760"/>
                </a:cubicBezTo>
                <a:cubicBezTo>
                  <a:pt x="2284082" y="410632"/>
                  <a:pt x="2278461" y="455668"/>
                  <a:pt x="2271562" y="500514"/>
                </a:cubicBezTo>
                <a:cubicBezTo>
                  <a:pt x="2265627" y="539092"/>
                  <a:pt x="2261779" y="578151"/>
                  <a:pt x="2252312" y="616017"/>
                </a:cubicBezTo>
                <a:cubicBezTo>
                  <a:pt x="2249103" y="628851"/>
                  <a:pt x="2247331" y="642132"/>
                  <a:pt x="2242686" y="654518"/>
                </a:cubicBezTo>
                <a:cubicBezTo>
                  <a:pt x="2237648" y="667953"/>
                  <a:pt x="2228765" y="679697"/>
                  <a:pt x="2223436" y="693019"/>
                </a:cubicBezTo>
                <a:cubicBezTo>
                  <a:pt x="2215900" y="711859"/>
                  <a:pt x="2215441" y="733886"/>
                  <a:pt x="2204185" y="750770"/>
                </a:cubicBezTo>
                <a:cubicBezTo>
                  <a:pt x="2197768" y="760395"/>
                  <a:pt x="2189633" y="769075"/>
                  <a:pt x="2184935" y="779646"/>
                </a:cubicBezTo>
                <a:cubicBezTo>
                  <a:pt x="2176694" y="798189"/>
                  <a:pt x="2174759" y="819248"/>
                  <a:pt x="2165684" y="837398"/>
                </a:cubicBezTo>
                <a:cubicBezTo>
                  <a:pt x="2101826" y="965118"/>
                  <a:pt x="2179306" y="805616"/>
                  <a:pt x="2136809" y="904775"/>
                </a:cubicBezTo>
                <a:cubicBezTo>
                  <a:pt x="2131157" y="917963"/>
                  <a:pt x="2123210" y="930088"/>
                  <a:pt x="2117558" y="943276"/>
                </a:cubicBezTo>
                <a:cubicBezTo>
                  <a:pt x="2113561" y="952601"/>
                  <a:pt x="2116189" y="966254"/>
                  <a:pt x="2107933" y="972151"/>
                </a:cubicBezTo>
                <a:cubicBezTo>
                  <a:pt x="2091421" y="983945"/>
                  <a:pt x="2069432" y="984985"/>
                  <a:pt x="2050181" y="991402"/>
                </a:cubicBezTo>
                <a:lnTo>
                  <a:pt x="2021305" y="1001027"/>
                </a:lnTo>
                <a:cubicBezTo>
                  <a:pt x="1979596" y="994610"/>
                  <a:pt x="1937472" y="990471"/>
                  <a:pt x="1896177" y="981777"/>
                </a:cubicBezTo>
                <a:cubicBezTo>
                  <a:pt x="1876320" y="977597"/>
                  <a:pt x="1858111" y="967447"/>
                  <a:pt x="1838425" y="962526"/>
                </a:cubicBezTo>
                <a:cubicBezTo>
                  <a:pt x="1825591" y="959318"/>
                  <a:pt x="1812838" y="955771"/>
                  <a:pt x="1799924" y="952901"/>
                </a:cubicBezTo>
                <a:cubicBezTo>
                  <a:pt x="1783954" y="949352"/>
                  <a:pt x="1767669" y="947244"/>
                  <a:pt x="1751798" y="943276"/>
                </a:cubicBezTo>
                <a:cubicBezTo>
                  <a:pt x="1741955" y="940815"/>
                  <a:pt x="1732711" y="936320"/>
                  <a:pt x="1722922" y="933650"/>
                </a:cubicBezTo>
                <a:cubicBezTo>
                  <a:pt x="1697397" y="926689"/>
                  <a:pt x="1671587" y="920817"/>
                  <a:pt x="1645920" y="914400"/>
                </a:cubicBezTo>
                <a:cubicBezTo>
                  <a:pt x="1633086" y="907983"/>
                  <a:pt x="1619095" y="903489"/>
                  <a:pt x="1607419" y="895149"/>
                </a:cubicBezTo>
                <a:cubicBezTo>
                  <a:pt x="1596342" y="887237"/>
                  <a:pt x="1587257" y="876731"/>
                  <a:pt x="1578543" y="866274"/>
                </a:cubicBezTo>
                <a:cubicBezTo>
                  <a:pt x="1551209" y="833473"/>
                  <a:pt x="1565104" y="833584"/>
                  <a:pt x="1530417" y="798897"/>
                </a:cubicBezTo>
                <a:cubicBezTo>
                  <a:pt x="1519073" y="787553"/>
                  <a:pt x="1503260" y="781365"/>
                  <a:pt x="1491916" y="770021"/>
                </a:cubicBezTo>
                <a:cubicBezTo>
                  <a:pt x="1480572" y="758677"/>
                  <a:pt x="1473480" y="743700"/>
                  <a:pt x="1463040" y="731520"/>
                </a:cubicBezTo>
                <a:cubicBezTo>
                  <a:pt x="1454181" y="721185"/>
                  <a:pt x="1443789" y="712269"/>
                  <a:pt x="1434164" y="702644"/>
                </a:cubicBezTo>
                <a:cubicBezTo>
                  <a:pt x="1427747" y="689810"/>
                  <a:pt x="1422519" y="676310"/>
                  <a:pt x="1414914" y="664143"/>
                </a:cubicBezTo>
                <a:cubicBezTo>
                  <a:pt x="1406412" y="650539"/>
                  <a:pt x="1393212" y="639991"/>
                  <a:pt x="1386038" y="625642"/>
                </a:cubicBezTo>
                <a:cubicBezTo>
                  <a:pt x="1385786" y="625138"/>
                  <a:pt x="1371520" y="562998"/>
                  <a:pt x="1366787" y="558265"/>
                </a:cubicBezTo>
                <a:cubicBezTo>
                  <a:pt x="1353558" y="545036"/>
                  <a:pt x="1334227" y="539766"/>
                  <a:pt x="1318661" y="529389"/>
                </a:cubicBezTo>
                <a:cubicBezTo>
                  <a:pt x="1305313" y="520491"/>
                  <a:pt x="1294088" y="508473"/>
                  <a:pt x="1280160" y="500514"/>
                </a:cubicBezTo>
                <a:cubicBezTo>
                  <a:pt x="1271351" y="495480"/>
                  <a:pt x="1260784" y="494451"/>
                  <a:pt x="1251284" y="490888"/>
                </a:cubicBezTo>
                <a:cubicBezTo>
                  <a:pt x="1235106" y="484821"/>
                  <a:pt x="1218947" y="478655"/>
                  <a:pt x="1203158" y="471638"/>
                </a:cubicBezTo>
                <a:cubicBezTo>
                  <a:pt x="1138442" y="442875"/>
                  <a:pt x="1191838" y="459182"/>
                  <a:pt x="1126156" y="442762"/>
                </a:cubicBezTo>
                <a:cubicBezTo>
                  <a:pt x="1116531" y="433137"/>
                  <a:pt x="1107737" y="422600"/>
                  <a:pt x="1097280" y="413886"/>
                </a:cubicBezTo>
                <a:cubicBezTo>
                  <a:pt x="1088393" y="406480"/>
                  <a:pt x="1075631" y="403669"/>
                  <a:pt x="1068404" y="394636"/>
                </a:cubicBezTo>
                <a:cubicBezTo>
                  <a:pt x="1062066" y="386713"/>
                  <a:pt x="1062776" y="375086"/>
                  <a:pt x="1058779" y="365760"/>
                </a:cubicBezTo>
                <a:cubicBezTo>
                  <a:pt x="1053127" y="352572"/>
                  <a:pt x="1045946" y="340093"/>
                  <a:pt x="1039529" y="327259"/>
                </a:cubicBezTo>
                <a:cubicBezTo>
                  <a:pt x="1036320" y="266299"/>
                  <a:pt x="1034252" y="205268"/>
                  <a:pt x="1029903" y="144379"/>
                </a:cubicBezTo>
                <a:cubicBezTo>
                  <a:pt x="1027833" y="115399"/>
                  <a:pt x="1031452" y="84570"/>
                  <a:pt x="1020278" y="57751"/>
                </a:cubicBezTo>
                <a:cubicBezTo>
                  <a:pt x="1014108" y="42943"/>
                  <a:pt x="995381" y="37378"/>
                  <a:pt x="981777" y="28876"/>
                </a:cubicBezTo>
                <a:cubicBezTo>
                  <a:pt x="941079" y="3440"/>
                  <a:pt x="936675" y="8525"/>
                  <a:pt x="885524" y="0"/>
                </a:cubicBezTo>
                <a:cubicBezTo>
                  <a:pt x="853440" y="3208"/>
                  <a:pt x="820048" y="7"/>
                  <a:pt x="789272" y="9625"/>
                </a:cubicBezTo>
                <a:cubicBezTo>
                  <a:pt x="767189" y="16526"/>
                  <a:pt x="753469" y="40810"/>
                  <a:pt x="731520" y="48126"/>
                </a:cubicBezTo>
                <a:lnTo>
                  <a:pt x="702644" y="57751"/>
                </a:lnTo>
                <a:cubicBezTo>
                  <a:pt x="618277" y="142121"/>
                  <a:pt x="721528" y="35091"/>
                  <a:pt x="654518" y="115503"/>
                </a:cubicBezTo>
                <a:cubicBezTo>
                  <a:pt x="645804" y="125960"/>
                  <a:pt x="635267" y="134754"/>
                  <a:pt x="625642" y="144379"/>
                </a:cubicBezTo>
                <a:cubicBezTo>
                  <a:pt x="603931" y="231224"/>
                  <a:pt x="614759" y="196282"/>
                  <a:pt x="596766" y="250257"/>
                </a:cubicBezTo>
                <a:cubicBezTo>
                  <a:pt x="593558" y="269507"/>
                  <a:pt x="590108" y="288719"/>
                  <a:pt x="587141" y="308008"/>
                </a:cubicBezTo>
                <a:cubicBezTo>
                  <a:pt x="583691" y="330431"/>
                  <a:pt x="581965" y="353139"/>
                  <a:pt x="577516" y="375385"/>
                </a:cubicBezTo>
                <a:cubicBezTo>
                  <a:pt x="575526" y="385334"/>
                  <a:pt x="570678" y="394505"/>
                  <a:pt x="567891" y="404261"/>
                </a:cubicBezTo>
                <a:cubicBezTo>
                  <a:pt x="564257" y="416981"/>
                  <a:pt x="561135" y="429848"/>
                  <a:pt x="558265" y="442762"/>
                </a:cubicBezTo>
                <a:cubicBezTo>
                  <a:pt x="533815" y="552784"/>
                  <a:pt x="562498" y="435456"/>
                  <a:pt x="539015" y="529389"/>
                </a:cubicBezTo>
                <a:cubicBezTo>
                  <a:pt x="535807" y="590349"/>
                  <a:pt x="534917" y="651475"/>
                  <a:pt x="529390" y="712269"/>
                </a:cubicBezTo>
                <a:cubicBezTo>
                  <a:pt x="528471" y="722373"/>
                  <a:pt x="524301" y="732070"/>
                  <a:pt x="519764" y="741145"/>
                </a:cubicBezTo>
                <a:cubicBezTo>
                  <a:pt x="514591" y="751492"/>
                  <a:pt x="509220" y="762403"/>
                  <a:pt x="500514" y="770021"/>
                </a:cubicBezTo>
                <a:cubicBezTo>
                  <a:pt x="483102" y="785256"/>
                  <a:pt x="459122" y="792162"/>
                  <a:pt x="442762" y="808522"/>
                </a:cubicBezTo>
                <a:cubicBezTo>
                  <a:pt x="397087" y="854197"/>
                  <a:pt x="421479" y="841284"/>
                  <a:pt x="375385" y="856648"/>
                </a:cubicBezTo>
                <a:cubicBezTo>
                  <a:pt x="365760" y="863065"/>
                  <a:pt x="354690" y="867719"/>
                  <a:pt x="346510" y="875899"/>
                </a:cubicBezTo>
                <a:cubicBezTo>
                  <a:pt x="338330" y="884079"/>
                  <a:pt x="336042" y="897247"/>
                  <a:pt x="327259" y="904775"/>
                </a:cubicBezTo>
                <a:cubicBezTo>
                  <a:pt x="313055" y="916950"/>
                  <a:pt x="294099" y="922425"/>
                  <a:pt x="279133" y="933650"/>
                </a:cubicBezTo>
                <a:cubicBezTo>
                  <a:pt x="221452" y="976910"/>
                  <a:pt x="279293" y="952848"/>
                  <a:pt x="221381" y="972151"/>
                </a:cubicBezTo>
                <a:cubicBezTo>
                  <a:pt x="202131" y="991402"/>
                  <a:pt x="186282" y="1014801"/>
                  <a:pt x="163630" y="1029903"/>
                </a:cubicBezTo>
                <a:cubicBezTo>
                  <a:pt x="134629" y="1049237"/>
                  <a:pt x="130448" y="1053749"/>
                  <a:pt x="96253" y="1068404"/>
                </a:cubicBezTo>
                <a:cubicBezTo>
                  <a:pt x="86927" y="1072401"/>
                  <a:pt x="77002" y="1074821"/>
                  <a:pt x="67377" y="1078029"/>
                </a:cubicBezTo>
                <a:cubicBezTo>
                  <a:pt x="48977" y="1090296"/>
                  <a:pt x="21027" y="1106203"/>
                  <a:pt x="9625" y="1126156"/>
                </a:cubicBezTo>
                <a:cubicBezTo>
                  <a:pt x="3062" y="1137642"/>
                  <a:pt x="3208" y="1151823"/>
                  <a:pt x="0" y="1164657"/>
                </a:cubicBezTo>
                <a:cubicBezTo>
                  <a:pt x="3208" y="1193533"/>
                  <a:pt x="5207" y="1222569"/>
                  <a:pt x="9625" y="1251284"/>
                </a:cubicBezTo>
                <a:cubicBezTo>
                  <a:pt x="11637" y="1264359"/>
                  <a:pt x="18868" y="1276562"/>
                  <a:pt x="19251" y="1289785"/>
                </a:cubicBezTo>
                <a:cubicBezTo>
                  <a:pt x="25294" y="1498269"/>
                  <a:pt x="16628" y="1707215"/>
                  <a:pt x="28876" y="1915427"/>
                </a:cubicBezTo>
                <a:cubicBezTo>
                  <a:pt x="29675" y="1929016"/>
                  <a:pt x="48893" y="1933968"/>
                  <a:pt x="57752" y="1944303"/>
                </a:cubicBezTo>
                <a:cubicBezTo>
                  <a:pt x="131838" y="2030737"/>
                  <a:pt x="43851" y="1940028"/>
                  <a:pt x="115503" y="2011680"/>
                </a:cubicBezTo>
                <a:cubicBezTo>
                  <a:pt x="139701" y="2084269"/>
                  <a:pt x="107058" y="1994788"/>
                  <a:pt x="144379" y="2069431"/>
                </a:cubicBezTo>
                <a:cubicBezTo>
                  <a:pt x="148916" y="2078506"/>
                  <a:pt x="150236" y="2088887"/>
                  <a:pt x="154004" y="2098307"/>
                </a:cubicBezTo>
                <a:cubicBezTo>
                  <a:pt x="163079" y="2120994"/>
                  <a:pt x="174530" y="2142720"/>
                  <a:pt x="182880" y="2165684"/>
                </a:cubicBezTo>
                <a:cubicBezTo>
                  <a:pt x="187401" y="2178116"/>
                  <a:pt x="187132" y="2192097"/>
                  <a:pt x="192505" y="2204185"/>
                </a:cubicBezTo>
                <a:cubicBezTo>
                  <a:pt x="200103" y="2221281"/>
                  <a:pt x="212295" y="2235957"/>
                  <a:pt x="221381" y="2252311"/>
                </a:cubicBezTo>
                <a:cubicBezTo>
                  <a:pt x="228349" y="2264854"/>
                  <a:pt x="234980" y="2277624"/>
                  <a:pt x="240632" y="2290812"/>
                </a:cubicBezTo>
                <a:cubicBezTo>
                  <a:pt x="244629" y="2300138"/>
                  <a:pt x="243919" y="2311765"/>
                  <a:pt x="250257" y="2319688"/>
                </a:cubicBezTo>
                <a:cubicBezTo>
                  <a:pt x="257484" y="2328721"/>
                  <a:pt x="270246" y="2331533"/>
                  <a:pt x="279133" y="2338939"/>
                </a:cubicBezTo>
                <a:cubicBezTo>
                  <a:pt x="289590" y="2347653"/>
                  <a:pt x="297119" y="2359648"/>
                  <a:pt x="308009" y="2367815"/>
                </a:cubicBezTo>
                <a:cubicBezTo>
                  <a:pt x="322975" y="2379040"/>
                  <a:pt x="340271" y="2386775"/>
                  <a:pt x="356135" y="2396690"/>
                </a:cubicBezTo>
                <a:cubicBezTo>
                  <a:pt x="365945" y="2402821"/>
                  <a:pt x="374967" y="2410202"/>
                  <a:pt x="385011" y="2415941"/>
                </a:cubicBezTo>
                <a:cubicBezTo>
                  <a:pt x="397469" y="2423060"/>
                  <a:pt x="410324" y="2429539"/>
                  <a:pt x="423512" y="2435191"/>
                </a:cubicBezTo>
                <a:cubicBezTo>
                  <a:pt x="465183" y="2453050"/>
                  <a:pt x="444467" y="2435053"/>
                  <a:pt x="490889" y="2464067"/>
                </a:cubicBezTo>
                <a:cubicBezTo>
                  <a:pt x="504493" y="2472569"/>
                  <a:pt x="516336" y="2483619"/>
                  <a:pt x="529390" y="2492943"/>
                </a:cubicBezTo>
                <a:cubicBezTo>
                  <a:pt x="561138" y="2515621"/>
                  <a:pt x="559162" y="2512643"/>
                  <a:pt x="596766" y="2531444"/>
                </a:cubicBezTo>
                <a:cubicBezTo>
                  <a:pt x="681128" y="2615806"/>
                  <a:pt x="574114" y="2512567"/>
                  <a:pt x="654518" y="2579570"/>
                </a:cubicBezTo>
                <a:cubicBezTo>
                  <a:pt x="664975" y="2588284"/>
                  <a:pt x="671722" y="2601443"/>
                  <a:pt x="683394" y="2608446"/>
                </a:cubicBezTo>
                <a:cubicBezTo>
                  <a:pt x="704347" y="2621018"/>
                  <a:pt x="728585" y="2627082"/>
                  <a:pt x="750771" y="2637322"/>
                </a:cubicBezTo>
                <a:cubicBezTo>
                  <a:pt x="770313" y="2646341"/>
                  <a:pt x="789708" y="2655746"/>
                  <a:pt x="808522" y="2666198"/>
                </a:cubicBezTo>
                <a:cubicBezTo>
                  <a:pt x="818634" y="2671816"/>
                  <a:pt x="827051" y="2680275"/>
                  <a:pt x="837398" y="2685448"/>
                </a:cubicBezTo>
                <a:cubicBezTo>
                  <a:pt x="846473" y="2689985"/>
                  <a:pt x="857199" y="2690537"/>
                  <a:pt x="866274" y="2695074"/>
                </a:cubicBezTo>
                <a:cubicBezTo>
                  <a:pt x="876621" y="2700247"/>
                  <a:pt x="884803" y="2709151"/>
                  <a:pt x="895150" y="2714324"/>
                </a:cubicBezTo>
                <a:cubicBezTo>
                  <a:pt x="955407" y="2744452"/>
                  <a:pt x="926630" y="2724818"/>
                  <a:pt x="981777" y="2743200"/>
                </a:cubicBezTo>
                <a:cubicBezTo>
                  <a:pt x="998168" y="2748664"/>
                  <a:pt x="1013512" y="2756986"/>
                  <a:pt x="1029903" y="2762450"/>
                </a:cubicBezTo>
                <a:cubicBezTo>
                  <a:pt x="1065199" y="2774215"/>
                  <a:pt x="1098552" y="2775974"/>
                  <a:pt x="1135781" y="2781701"/>
                </a:cubicBezTo>
                <a:cubicBezTo>
                  <a:pt x="1155070" y="2784668"/>
                  <a:pt x="1174396" y="2787499"/>
                  <a:pt x="1193533" y="2791326"/>
                </a:cubicBezTo>
                <a:cubicBezTo>
                  <a:pt x="1223752" y="2797370"/>
                  <a:pt x="1233386" y="2801402"/>
                  <a:pt x="1260910" y="2810577"/>
                </a:cubicBezTo>
                <a:cubicBezTo>
                  <a:pt x="1286577" y="2807368"/>
                  <a:pt x="1312956" y="2807757"/>
                  <a:pt x="1337912" y="2800951"/>
                </a:cubicBezTo>
                <a:cubicBezTo>
                  <a:pt x="1376589" y="2790403"/>
                  <a:pt x="1396532" y="2730971"/>
                  <a:pt x="1405289" y="2704699"/>
                </a:cubicBezTo>
                <a:cubicBezTo>
                  <a:pt x="1408497" y="2695074"/>
                  <a:pt x="1408419" y="2683617"/>
                  <a:pt x="1414914" y="2675823"/>
                </a:cubicBezTo>
                <a:cubicBezTo>
                  <a:pt x="1425184" y="2663499"/>
                  <a:pt x="1439066" y="2654121"/>
                  <a:pt x="1453415" y="2646947"/>
                </a:cubicBezTo>
                <a:cubicBezTo>
                  <a:pt x="1471564" y="2637872"/>
                  <a:pt x="1511166" y="2627697"/>
                  <a:pt x="1511166" y="2627697"/>
                </a:cubicBezTo>
                <a:cubicBezTo>
                  <a:pt x="1530430" y="2608433"/>
                  <a:pt x="1556571" y="2585015"/>
                  <a:pt x="1568918" y="2560320"/>
                </a:cubicBezTo>
                <a:cubicBezTo>
                  <a:pt x="1574834" y="2548488"/>
                  <a:pt x="1574909" y="2534539"/>
                  <a:pt x="1578543" y="2521819"/>
                </a:cubicBezTo>
                <a:cubicBezTo>
                  <a:pt x="1581330" y="2512063"/>
                  <a:pt x="1585382" y="2502699"/>
                  <a:pt x="1588169" y="2492943"/>
                </a:cubicBezTo>
                <a:cubicBezTo>
                  <a:pt x="1591803" y="2480223"/>
                  <a:pt x="1594160" y="2467162"/>
                  <a:pt x="1597794" y="2454442"/>
                </a:cubicBezTo>
                <a:cubicBezTo>
                  <a:pt x="1600581" y="2444686"/>
                  <a:pt x="1604632" y="2435322"/>
                  <a:pt x="1607419" y="2425566"/>
                </a:cubicBezTo>
                <a:cubicBezTo>
                  <a:pt x="1611053" y="2412846"/>
                  <a:pt x="1613243" y="2399736"/>
                  <a:pt x="1617044" y="2387065"/>
                </a:cubicBezTo>
                <a:cubicBezTo>
                  <a:pt x="1622875" y="2367629"/>
                  <a:pt x="1621947" y="2343662"/>
                  <a:pt x="1636295" y="2329314"/>
                </a:cubicBezTo>
                <a:cubicBezTo>
                  <a:pt x="1673351" y="2292258"/>
                  <a:pt x="1653845" y="2307989"/>
                  <a:pt x="1694046" y="2281187"/>
                </a:cubicBezTo>
                <a:cubicBezTo>
                  <a:pt x="1700463" y="2271562"/>
                  <a:pt x="1708599" y="2262882"/>
                  <a:pt x="1713297" y="2252311"/>
                </a:cubicBezTo>
                <a:cubicBezTo>
                  <a:pt x="1721538" y="2233768"/>
                  <a:pt x="1732547" y="2194560"/>
                  <a:pt x="1732547" y="2194560"/>
                </a:cubicBezTo>
                <a:cubicBezTo>
                  <a:pt x="1729339" y="2114349"/>
                  <a:pt x="1720414" y="2034164"/>
                  <a:pt x="1722922" y="1953928"/>
                </a:cubicBezTo>
                <a:cubicBezTo>
                  <a:pt x="1725800" y="1861851"/>
                  <a:pt x="1751083" y="1893443"/>
                  <a:pt x="1819175" y="1848050"/>
                </a:cubicBezTo>
                <a:cubicBezTo>
                  <a:pt x="1828800" y="1841633"/>
                  <a:pt x="1837418" y="1833357"/>
                  <a:pt x="1848051" y="1828800"/>
                </a:cubicBezTo>
                <a:cubicBezTo>
                  <a:pt x="1860210" y="1823589"/>
                  <a:pt x="1873580" y="1821769"/>
                  <a:pt x="1886552" y="1819175"/>
                </a:cubicBezTo>
                <a:cubicBezTo>
                  <a:pt x="1919959" y="1812493"/>
                  <a:pt x="1979297" y="1804550"/>
                  <a:pt x="2011680" y="1799924"/>
                </a:cubicBezTo>
                <a:lnTo>
                  <a:pt x="2098307" y="1771048"/>
                </a:lnTo>
                <a:lnTo>
                  <a:pt x="2127183" y="1761423"/>
                </a:lnTo>
                <a:cubicBezTo>
                  <a:pt x="2191352" y="1764631"/>
                  <a:pt x="2255662" y="1765712"/>
                  <a:pt x="2319689" y="1771048"/>
                </a:cubicBezTo>
                <a:cubicBezTo>
                  <a:pt x="2332872" y="1772147"/>
                  <a:pt x="2345546" y="1776784"/>
                  <a:pt x="2358190" y="1780674"/>
                </a:cubicBezTo>
                <a:cubicBezTo>
                  <a:pt x="2387282" y="1789625"/>
                  <a:pt x="2415941" y="1799924"/>
                  <a:pt x="2444817" y="1809549"/>
                </a:cubicBezTo>
                <a:cubicBezTo>
                  <a:pt x="2454442" y="1812757"/>
                  <a:pt x="2463850" y="1816714"/>
                  <a:pt x="2473693" y="1819175"/>
                </a:cubicBezTo>
                <a:lnTo>
                  <a:pt x="2550695" y="1838425"/>
                </a:lnTo>
                <a:cubicBezTo>
                  <a:pt x="2560320" y="1844842"/>
                  <a:pt x="2569000" y="1852978"/>
                  <a:pt x="2579571" y="1857676"/>
                </a:cubicBezTo>
                <a:cubicBezTo>
                  <a:pt x="2594976" y="1864523"/>
                  <a:pt x="2653424" y="1882818"/>
                  <a:pt x="2675823" y="1886551"/>
                </a:cubicBezTo>
                <a:cubicBezTo>
                  <a:pt x="2701338" y="1890804"/>
                  <a:pt x="2727158" y="1892968"/>
                  <a:pt x="2752825" y="1896177"/>
                </a:cubicBezTo>
                <a:cubicBezTo>
                  <a:pt x="2822060" y="1919254"/>
                  <a:pt x="2735600" y="1891256"/>
                  <a:pt x="2820202" y="1915427"/>
                </a:cubicBezTo>
                <a:cubicBezTo>
                  <a:pt x="2829958" y="1918214"/>
                  <a:pt x="2839129" y="1923062"/>
                  <a:pt x="2849078" y="1925052"/>
                </a:cubicBezTo>
                <a:cubicBezTo>
                  <a:pt x="2871324" y="1929501"/>
                  <a:pt x="2894077" y="1930948"/>
                  <a:pt x="2916455" y="1934678"/>
                </a:cubicBezTo>
                <a:cubicBezTo>
                  <a:pt x="2932592" y="1937368"/>
                  <a:pt x="2948485" y="1941377"/>
                  <a:pt x="2964581" y="1944303"/>
                </a:cubicBezTo>
                <a:cubicBezTo>
                  <a:pt x="2983782" y="1947794"/>
                  <a:pt x="3003082" y="1950720"/>
                  <a:pt x="3022333" y="1953928"/>
                </a:cubicBezTo>
                <a:cubicBezTo>
                  <a:pt x="3062167" y="1973846"/>
                  <a:pt x="3071003" y="1980533"/>
                  <a:pt x="3118585" y="1992429"/>
                </a:cubicBezTo>
                <a:cubicBezTo>
                  <a:pt x="3131419" y="1995638"/>
                  <a:pt x="3144011" y="2000043"/>
                  <a:pt x="3157086" y="2002055"/>
                </a:cubicBezTo>
                <a:cubicBezTo>
                  <a:pt x="3185802" y="2006473"/>
                  <a:pt x="3214838" y="2008472"/>
                  <a:pt x="3243714" y="2011680"/>
                </a:cubicBezTo>
                <a:cubicBezTo>
                  <a:pt x="3253339" y="2014888"/>
                  <a:pt x="3262444" y="2021305"/>
                  <a:pt x="3272590" y="2021305"/>
                </a:cubicBezTo>
                <a:cubicBezTo>
                  <a:pt x="3405946" y="2021305"/>
                  <a:pt x="3383869" y="2025921"/>
                  <a:pt x="3455470" y="2002055"/>
                </a:cubicBezTo>
                <a:cubicBezTo>
                  <a:pt x="3461887" y="1992430"/>
                  <a:pt x="3464676" y="1978918"/>
                  <a:pt x="3474720" y="1973179"/>
                </a:cubicBezTo>
                <a:cubicBezTo>
                  <a:pt x="3488924" y="1965062"/>
                  <a:pt x="3506975" y="1967522"/>
                  <a:pt x="3522846" y="1963554"/>
                </a:cubicBezTo>
                <a:cubicBezTo>
                  <a:pt x="3532689" y="1961093"/>
                  <a:pt x="3541604" y="1954678"/>
                  <a:pt x="3551722" y="1953928"/>
                </a:cubicBezTo>
                <a:cubicBezTo>
                  <a:pt x="3628581" y="1948235"/>
                  <a:pt x="3705727" y="1947511"/>
                  <a:pt x="3782729" y="1944303"/>
                </a:cubicBezTo>
                <a:cubicBezTo>
                  <a:pt x="3795563" y="1941095"/>
                  <a:pt x="3808844" y="1939323"/>
                  <a:pt x="3821230" y="1934678"/>
                </a:cubicBezTo>
                <a:cubicBezTo>
                  <a:pt x="3849141" y="1924211"/>
                  <a:pt x="3864671" y="1912133"/>
                  <a:pt x="3888606" y="1896177"/>
                </a:cubicBezTo>
                <a:cubicBezTo>
                  <a:pt x="3895023" y="1886552"/>
                  <a:pt x="3902684" y="1877648"/>
                  <a:pt x="3907857" y="1867301"/>
                </a:cubicBezTo>
                <a:cubicBezTo>
                  <a:pt x="3912394" y="1858226"/>
                  <a:pt x="3911854" y="1846867"/>
                  <a:pt x="3917482" y="1838425"/>
                </a:cubicBezTo>
                <a:cubicBezTo>
                  <a:pt x="3925033" y="1827099"/>
                  <a:pt x="3937644" y="1820006"/>
                  <a:pt x="3946358" y="1809549"/>
                </a:cubicBezTo>
                <a:cubicBezTo>
                  <a:pt x="3953764" y="1800662"/>
                  <a:pt x="3956576" y="1787900"/>
                  <a:pt x="3965609" y="1780674"/>
                </a:cubicBezTo>
                <a:cubicBezTo>
                  <a:pt x="3973531" y="1774336"/>
                  <a:pt x="3984859" y="1774257"/>
                  <a:pt x="3994484" y="1771048"/>
                </a:cubicBezTo>
                <a:cubicBezTo>
                  <a:pt x="4000901" y="1761423"/>
                  <a:pt x="4008561" y="1752519"/>
                  <a:pt x="4013735" y="1742172"/>
                </a:cubicBezTo>
                <a:cubicBezTo>
                  <a:pt x="4027504" y="1714634"/>
                  <a:pt x="4025592" y="1685119"/>
                  <a:pt x="4032985" y="1655545"/>
                </a:cubicBezTo>
                <a:cubicBezTo>
                  <a:pt x="4037907" y="1635859"/>
                  <a:pt x="4047315" y="1617480"/>
                  <a:pt x="4052236" y="1597794"/>
                </a:cubicBezTo>
                <a:cubicBezTo>
                  <a:pt x="4055444" y="1584960"/>
                  <a:pt x="4055945" y="1571124"/>
                  <a:pt x="4061861" y="1559292"/>
                </a:cubicBezTo>
                <a:cubicBezTo>
                  <a:pt x="4072208" y="1538598"/>
                  <a:pt x="4081112" y="1514375"/>
                  <a:pt x="4100362" y="1501541"/>
                </a:cubicBezTo>
                <a:lnTo>
                  <a:pt x="4129238" y="1482290"/>
                </a:lnTo>
                <a:cubicBezTo>
                  <a:pt x="4153431" y="1409710"/>
                  <a:pt x="4120795" y="1499177"/>
                  <a:pt x="4158114" y="1424539"/>
                </a:cubicBezTo>
                <a:cubicBezTo>
                  <a:pt x="4197965" y="1344838"/>
                  <a:pt x="4131819" y="1449542"/>
                  <a:pt x="4186990" y="1366787"/>
                </a:cubicBezTo>
                <a:cubicBezTo>
                  <a:pt x="4209002" y="1300748"/>
                  <a:pt x="4183439" y="1367294"/>
                  <a:pt x="4254366" y="1260909"/>
                </a:cubicBezTo>
                <a:cubicBezTo>
                  <a:pt x="4260783" y="1251284"/>
                  <a:pt x="4272339" y="1243531"/>
                  <a:pt x="4273617" y="1232034"/>
                </a:cubicBezTo>
                <a:cubicBezTo>
                  <a:pt x="4278932" y="1184202"/>
                  <a:pt x="4273617" y="1135781"/>
                  <a:pt x="4273617" y="1087655"/>
                </a:cubicBezTo>
              </a:path>
            </a:pathLst>
          </a:cu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891356" y="4027767"/>
            <a:ext cx="2926097" cy="2829827"/>
          </a:xfrm>
          <a:custGeom>
            <a:avLst/>
            <a:gdLst>
              <a:gd name="connsiteX0" fmla="*/ 2560337 w 2926097"/>
              <a:gd name="connsiteY0" fmla="*/ 2820202 h 2829827"/>
              <a:gd name="connsiteX1" fmla="*/ 2569962 w 2926097"/>
              <a:gd name="connsiteY1" fmla="*/ 2695073 h 2829827"/>
              <a:gd name="connsiteX2" fmla="*/ 2608463 w 2926097"/>
              <a:gd name="connsiteY2" fmla="*/ 2666197 h 2829827"/>
              <a:gd name="connsiteX3" fmla="*/ 2627713 w 2926097"/>
              <a:gd name="connsiteY3" fmla="*/ 2637322 h 2829827"/>
              <a:gd name="connsiteX4" fmla="*/ 2608463 w 2926097"/>
              <a:gd name="connsiteY4" fmla="*/ 2550694 h 2829827"/>
              <a:gd name="connsiteX5" fmla="*/ 2569962 w 2926097"/>
              <a:gd name="connsiteY5" fmla="*/ 2541069 h 2829827"/>
              <a:gd name="connsiteX6" fmla="*/ 2560337 w 2926097"/>
              <a:gd name="connsiteY6" fmla="*/ 2512193 h 2829827"/>
              <a:gd name="connsiteX7" fmla="*/ 2550711 w 2926097"/>
              <a:gd name="connsiteY7" fmla="*/ 2473692 h 2829827"/>
              <a:gd name="connsiteX8" fmla="*/ 2541086 w 2926097"/>
              <a:gd name="connsiteY8" fmla="*/ 2281187 h 2829827"/>
              <a:gd name="connsiteX9" fmla="*/ 2550711 w 2926097"/>
              <a:gd name="connsiteY9" fmla="*/ 2117557 h 2829827"/>
              <a:gd name="connsiteX10" fmla="*/ 2560337 w 2926097"/>
              <a:gd name="connsiteY10" fmla="*/ 2088682 h 2829827"/>
              <a:gd name="connsiteX11" fmla="*/ 2589212 w 2926097"/>
              <a:gd name="connsiteY11" fmla="*/ 2069431 h 2829827"/>
              <a:gd name="connsiteX12" fmla="*/ 2637339 w 2926097"/>
              <a:gd name="connsiteY12" fmla="*/ 2011680 h 2829827"/>
              <a:gd name="connsiteX13" fmla="*/ 2666214 w 2926097"/>
              <a:gd name="connsiteY13" fmla="*/ 1992429 h 2829827"/>
              <a:gd name="connsiteX14" fmla="*/ 2723966 w 2926097"/>
              <a:gd name="connsiteY14" fmla="*/ 1944303 h 2829827"/>
              <a:gd name="connsiteX15" fmla="*/ 2743217 w 2926097"/>
              <a:gd name="connsiteY15" fmla="*/ 1915427 h 2829827"/>
              <a:gd name="connsiteX16" fmla="*/ 2810593 w 2926097"/>
              <a:gd name="connsiteY16" fmla="*/ 1848050 h 2829827"/>
              <a:gd name="connsiteX17" fmla="*/ 2858720 w 2926097"/>
              <a:gd name="connsiteY17" fmla="*/ 1799924 h 2829827"/>
              <a:gd name="connsiteX18" fmla="*/ 2877970 w 2926097"/>
              <a:gd name="connsiteY18" fmla="*/ 1771048 h 2829827"/>
              <a:gd name="connsiteX19" fmla="*/ 2916471 w 2926097"/>
              <a:gd name="connsiteY19" fmla="*/ 1597793 h 2829827"/>
              <a:gd name="connsiteX20" fmla="*/ 2926097 w 2926097"/>
              <a:gd name="connsiteY20" fmla="*/ 1549667 h 2829827"/>
              <a:gd name="connsiteX21" fmla="*/ 2916471 w 2926097"/>
              <a:gd name="connsiteY21" fmla="*/ 1511166 h 2829827"/>
              <a:gd name="connsiteX22" fmla="*/ 2791343 w 2926097"/>
              <a:gd name="connsiteY22" fmla="*/ 1482290 h 2829827"/>
              <a:gd name="connsiteX23" fmla="*/ 2714341 w 2926097"/>
              <a:gd name="connsiteY23" fmla="*/ 1463040 h 2829827"/>
              <a:gd name="connsiteX24" fmla="*/ 2666214 w 2926097"/>
              <a:gd name="connsiteY24" fmla="*/ 1472665 h 2829827"/>
              <a:gd name="connsiteX25" fmla="*/ 2608463 w 2926097"/>
              <a:gd name="connsiteY25" fmla="*/ 1482290 h 2829827"/>
              <a:gd name="connsiteX26" fmla="*/ 2541086 w 2926097"/>
              <a:gd name="connsiteY26" fmla="*/ 1568917 h 2829827"/>
              <a:gd name="connsiteX27" fmla="*/ 2512210 w 2926097"/>
              <a:gd name="connsiteY27" fmla="*/ 1588168 h 2829827"/>
              <a:gd name="connsiteX28" fmla="*/ 2464084 w 2926097"/>
              <a:gd name="connsiteY28" fmla="*/ 1626669 h 2829827"/>
              <a:gd name="connsiteX29" fmla="*/ 2406332 w 2926097"/>
              <a:gd name="connsiteY29" fmla="*/ 1665170 h 2829827"/>
              <a:gd name="connsiteX30" fmla="*/ 2338956 w 2926097"/>
              <a:gd name="connsiteY30" fmla="*/ 1684421 h 2829827"/>
              <a:gd name="connsiteX31" fmla="*/ 2156076 w 2926097"/>
              <a:gd name="connsiteY31" fmla="*/ 1674795 h 2829827"/>
              <a:gd name="connsiteX32" fmla="*/ 2059823 w 2926097"/>
              <a:gd name="connsiteY32" fmla="*/ 1655545 h 2829827"/>
              <a:gd name="connsiteX33" fmla="*/ 1982821 w 2926097"/>
              <a:gd name="connsiteY33" fmla="*/ 1617044 h 2829827"/>
              <a:gd name="connsiteX34" fmla="*/ 1828817 w 2926097"/>
              <a:gd name="connsiteY34" fmla="*/ 1597793 h 2829827"/>
              <a:gd name="connsiteX35" fmla="*/ 1771065 w 2926097"/>
              <a:gd name="connsiteY35" fmla="*/ 1559292 h 2829827"/>
              <a:gd name="connsiteX36" fmla="*/ 1761440 w 2926097"/>
              <a:gd name="connsiteY36" fmla="*/ 1530416 h 2829827"/>
              <a:gd name="connsiteX37" fmla="*/ 1674812 w 2926097"/>
              <a:gd name="connsiteY37" fmla="*/ 1463040 h 2829827"/>
              <a:gd name="connsiteX38" fmla="*/ 1655562 w 2926097"/>
              <a:gd name="connsiteY38" fmla="*/ 1434164 h 2829827"/>
              <a:gd name="connsiteX39" fmla="*/ 1626686 w 2926097"/>
              <a:gd name="connsiteY39" fmla="*/ 1414913 h 2829827"/>
              <a:gd name="connsiteX40" fmla="*/ 1578560 w 2926097"/>
              <a:gd name="connsiteY40" fmla="*/ 1395663 h 2829827"/>
              <a:gd name="connsiteX41" fmla="*/ 1520808 w 2926097"/>
              <a:gd name="connsiteY41" fmla="*/ 1376412 h 2829827"/>
              <a:gd name="connsiteX42" fmla="*/ 1482307 w 2926097"/>
              <a:gd name="connsiteY42" fmla="*/ 1357162 h 2829827"/>
              <a:gd name="connsiteX43" fmla="*/ 1424556 w 2926097"/>
              <a:gd name="connsiteY43" fmla="*/ 1337911 h 2829827"/>
              <a:gd name="connsiteX44" fmla="*/ 1386054 w 2926097"/>
              <a:gd name="connsiteY44" fmla="*/ 1318661 h 2829827"/>
              <a:gd name="connsiteX45" fmla="*/ 1270551 w 2926097"/>
              <a:gd name="connsiteY45" fmla="*/ 1309035 h 2829827"/>
              <a:gd name="connsiteX46" fmla="*/ 1232050 w 2926097"/>
              <a:gd name="connsiteY46" fmla="*/ 1299410 h 2829827"/>
              <a:gd name="connsiteX47" fmla="*/ 1164673 w 2926097"/>
              <a:gd name="connsiteY47" fmla="*/ 1289785 h 2829827"/>
              <a:gd name="connsiteX48" fmla="*/ 1106922 w 2926097"/>
              <a:gd name="connsiteY48" fmla="*/ 1232033 h 2829827"/>
              <a:gd name="connsiteX49" fmla="*/ 1039545 w 2926097"/>
              <a:gd name="connsiteY49" fmla="*/ 1174282 h 2829827"/>
              <a:gd name="connsiteX50" fmla="*/ 981793 w 2926097"/>
              <a:gd name="connsiteY50" fmla="*/ 1116530 h 2829827"/>
              <a:gd name="connsiteX51" fmla="*/ 952918 w 2926097"/>
              <a:gd name="connsiteY51" fmla="*/ 1087654 h 2829827"/>
              <a:gd name="connsiteX52" fmla="*/ 943292 w 2926097"/>
              <a:gd name="connsiteY52" fmla="*/ 1049153 h 2829827"/>
              <a:gd name="connsiteX53" fmla="*/ 924042 w 2926097"/>
              <a:gd name="connsiteY53" fmla="*/ 1010652 h 2829827"/>
              <a:gd name="connsiteX54" fmla="*/ 904791 w 2926097"/>
              <a:gd name="connsiteY54" fmla="*/ 798896 h 2829827"/>
              <a:gd name="connsiteX55" fmla="*/ 943292 w 2926097"/>
              <a:gd name="connsiteY55" fmla="*/ 616016 h 2829827"/>
              <a:gd name="connsiteX56" fmla="*/ 972168 w 2926097"/>
              <a:gd name="connsiteY56" fmla="*/ 596766 h 2829827"/>
              <a:gd name="connsiteX57" fmla="*/ 1010669 w 2926097"/>
              <a:gd name="connsiteY57" fmla="*/ 539014 h 2829827"/>
              <a:gd name="connsiteX58" fmla="*/ 1020294 w 2926097"/>
              <a:gd name="connsiteY58" fmla="*/ 510138 h 2829827"/>
              <a:gd name="connsiteX59" fmla="*/ 1039545 w 2926097"/>
              <a:gd name="connsiteY59" fmla="*/ 471637 h 2829827"/>
              <a:gd name="connsiteX60" fmla="*/ 1049170 w 2926097"/>
              <a:gd name="connsiteY60" fmla="*/ 442762 h 2829827"/>
              <a:gd name="connsiteX61" fmla="*/ 1087671 w 2926097"/>
              <a:gd name="connsiteY61" fmla="*/ 385010 h 2829827"/>
              <a:gd name="connsiteX62" fmla="*/ 1078046 w 2926097"/>
              <a:gd name="connsiteY62" fmla="*/ 298383 h 2829827"/>
              <a:gd name="connsiteX63" fmla="*/ 981793 w 2926097"/>
              <a:gd name="connsiteY63" fmla="*/ 288757 h 2829827"/>
              <a:gd name="connsiteX64" fmla="*/ 924042 w 2926097"/>
              <a:gd name="connsiteY64" fmla="*/ 279132 h 2829827"/>
              <a:gd name="connsiteX65" fmla="*/ 866290 w 2926097"/>
              <a:gd name="connsiteY65" fmla="*/ 259882 h 2829827"/>
              <a:gd name="connsiteX66" fmla="*/ 837414 w 2926097"/>
              <a:gd name="connsiteY66" fmla="*/ 250256 h 2829827"/>
              <a:gd name="connsiteX67" fmla="*/ 760412 w 2926097"/>
              <a:gd name="connsiteY67" fmla="*/ 211755 h 2829827"/>
              <a:gd name="connsiteX68" fmla="*/ 702661 w 2926097"/>
              <a:gd name="connsiteY68" fmla="*/ 202130 h 2829827"/>
              <a:gd name="connsiteX69" fmla="*/ 644909 w 2926097"/>
              <a:gd name="connsiteY69" fmla="*/ 173254 h 2829827"/>
              <a:gd name="connsiteX70" fmla="*/ 548657 w 2926097"/>
              <a:gd name="connsiteY70" fmla="*/ 134753 h 2829827"/>
              <a:gd name="connsiteX71" fmla="*/ 452404 w 2926097"/>
              <a:gd name="connsiteY71" fmla="*/ 77002 h 2829827"/>
              <a:gd name="connsiteX72" fmla="*/ 423528 w 2926097"/>
              <a:gd name="connsiteY72" fmla="*/ 67376 h 2829827"/>
              <a:gd name="connsiteX73" fmla="*/ 298400 w 2926097"/>
              <a:gd name="connsiteY73" fmla="*/ 0 h 2829827"/>
              <a:gd name="connsiteX74" fmla="*/ 317650 w 2926097"/>
              <a:gd name="connsiteY74" fmla="*/ 28875 h 2829827"/>
              <a:gd name="connsiteX75" fmla="*/ 308025 w 2926097"/>
              <a:gd name="connsiteY75" fmla="*/ 211755 h 2829827"/>
              <a:gd name="connsiteX76" fmla="*/ 269524 w 2926097"/>
              <a:gd name="connsiteY76" fmla="*/ 240631 h 2829827"/>
              <a:gd name="connsiteX77" fmla="*/ 240648 w 2926097"/>
              <a:gd name="connsiteY77" fmla="*/ 259882 h 2829827"/>
              <a:gd name="connsiteX78" fmla="*/ 173271 w 2926097"/>
              <a:gd name="connsiteY78" fmla="*/ 288757 h 2829827"/>
              <a:gd name="connsiteX79" fmla="*/ 105894 w 2926097"/>
              <a:gd name="connsiteY79" fmla="*/ 336884 h 2829827"/>
              <a:gd name="connsiteX80" fmla="*/ 28892 w 2926097"/>
              <a:gd name="connsiteY80" fmla="*/ 356134 h 2829827"/>
              <a:gd name="connsiteX81" fmla="*/ 9642 w 2926097"/>
              <a:gd name="connsiteY81" fmla="*/ 394635 h 2829827"/>
              <a:gd name="connsiteX82" fmla="*/ 9642 w 2926097"/>
              <a:gd name="connsiteY82" fmla="*/ 616016 h 2829827"/>
              <a:gd name="connsiteX83" fmla="*/ 28892 w 2926097"/>
              <a:gd name="connsiteY83" fmla="*/ 702644 h 2829827"/>
              <a:gd name="connsiteX84" fmla="*/ 38518 w 2926097"/>
              <a:gd name="connsiteY84" fmla="*/ 789271 h 2829827"/>
              <a:gd name="connsiteX85" fmla="*/ 48143 w 2926097"/>
              <a:gd name="connsiteY85" fmla="*/ 885524 h 2829827"/>
              <a:gd name="connsiteX86" fmla="*/ 57768 w 2926097"/>
              <a:gd name="connsiteY86" fmla="*/ 914400 h 2829827"/>
              <a:gd name="connsiteX87" fmla="*/ 77019 w 2926097"/>
              <a:gd name="connsiteY87" fmla="*/ 1001027 h 2829827"/>
              <a:gd name="connsiteX88" fmla="*/ 96269 w 2926097"/>
              <a:gd name="connsiteY88" fmla="*/ 1029903 h 2829827"/>
              <a:gd name="connsiteX89" fmla="*/ 125145 w 2926097"/>
              <a:gd name="connsiteY89" fmla="*/ 1087654 h 2829827"/>
              <a:gd name="connsiteX90" fmla="*/ 134770 w 2926097"/>
              <a:gd name="connsiteY90" fmla="*/ 1116530 h 2829827"/>
              <a:gd name="connsiteX91" fmla="*/ 163646 w 2926097"/>
              <a:gd name="connsiteY91" fmla="*/ 1155031 h 2829827"/>
              <a:gd name="connsiteX92" fmla="*/ 182897 w 2926097"/>
              <a:gd name="connsiteY92" fmla="*/ 1183907 h 2829827"/>
              <a:gd name="connsiteX93" fmla="*/ 211772 w 2926097"/>
              <a:gd name="connsiteY93" fmla="*/ 1241658 h 2829827"/>
              <a:gd name="connsiteX94" fmla="*/ 250273 w 2926097"/>
              <a:gd name="connsiteY94" fmla="*/ 1309035 h 2829827"/>
              <a:gd name="connsiteX95" fmla="*/ 279149 w 2926097"/>
              <a:gd name="connsiteY95" fmla="*/ 1337911 h 2829827"/>
              <a:gd name="connsiteX96" fmla="*/ 298400 w 2926097"/>
              <a:gd name="connsiteY96" fmla="*/ 1366787 h 2829827"/>
              <a:gd name="connsiteX97" fmla="*/ 356151 w 2926097"/>
              <a:gd name="connsiteY97" fmla="*/ 1405288 h 2829827"/>
              <a:gd name="connsiteX98" fmla="*/ 413903 w 2926097"/>
              <a:gd name="connsiteY98" fmla="*/ 1453414 h 2829827"/>
              <a:gd name="connsiteX99" fmla="*/ 471654 w 2926097"/>
              <a:gd name="connsiteY99" fmla="*/ 1501541 h 2829827"/>
              <a:gd name="connsiteX100" fmla="*/ 490905 w 2926097"/>
              <a:gd name="connsiteY100" fmla="*/ 1530416 h 2829827"/>
              <a:gd name="connsiteX101" fmla="*/ 519781 w 2926097"/>
              <a:gd name="connsiteY101" fmla="*/ 1568917 h 2829827"/>
              <a:gd name="connsiteX102" fmla="*/ 577532 w 2926097"/>
              <a:gd name="connsiteY102" fmla="*/ 1655545 h 2829827"/>
              <a:gd name="connsiteX103" fmla="*/ 606408 w 2926097"/>
              <a:gd name="connsiteY103" fmla="*/ 1674795 h 2829827"/>
              <a:gd name="connsiteX104" fmla="*/ 625659 w 2926097"/>
              <a:gd name="connsiteY104" fmla="*/ 1713296 h 2829827"/>
              <a:gd name="connsiteX105" fmla="*/ 654534 w 2926097"/>
              <a:gd name="connsiteY105" fmla="*/ 1742172 h 2829827"/>
              <a:gd name="connsiteX106" fmla="*/ 673785 w 2926097"/>
              <a:gd name="connsiteY106" fmla="*/ 1771048 h 2829827"/>
              <a:gd name="connsiteX107" fmla="*/ 683410 w 2926097"/>
              <a:gd name="connsiteY107" fmla="*/ 1799924 h 2829827"/>
              <a:gd name="connsiteX108" fmla="*/ 702661 w 2926097"/>
              <a:gd name="connsiteY108" fmla="*/ 1867301 h 2829827"/>
              <a:gd name="connsiteX109" fmla="*/ 721911 w 2926097"/>
              <a:gd name="connsiteY109" fmla="*/ 1896176 h 2829827"/>
              <a:gd name="connsiteX110" fmla="*/ 731537 w 2926097"/>
              <a:gd name="connsiteY110" fmla="*/ 1925052 h 2829827"/>
              <a:gd name="connsiteX111" fmla="*/ 760412 w 2926097"/>
              <a:gd name="connsiteY111" fmla="*/ 1953928 h 2829827"/>
              <a:gd name="connsiteX112" fmla="*/ 789288 w 2926097"/>
              <a:gd name="connsiteY112" fmla="*/ 1992429 h 2829827"/>
              <a:gd name="connsiteX113" fmla="*/ 827789 w 2926097"/>
              <a:gd name="connsiteY113" fmla="*/ 2040555 h 2829827"/>
              <a:gd name="connsiteX114" fmla="*/ 847040 w 2926097"/>
              <a:gd name="connsiteY114" fmla="*/ 2069431 h 2829827"/>
              <a:gd name="connsiteX115" fmla="*/ 875916 w 2926097"/>
              <a:gd name="connsiteY115" fmla="*/ 2088682 h 2829827"/>
              <a:gd name="connsiteX116" fmla="*/ 943292 w 2926097"/>
              <a:gd name="connsiteY116" fmla="*/ 2146433 h 2829827"/>
              <a:gd name="connsiteX117" fmla="*/ 991419 w 2926097"/>
              <a:gd name="connsiteY117" fmla="*/ 2223435 h 2829827"/>
              <a:gd name="connsiteX118" fmla="*/ 1010669 w 2926097"/>
              <a:gd name="connsiteY118" fmla="*/ 2281187 h 2829827"/>
              <a:gd name="connsiteX119" fmla="*/ 1039545 w 2926097"/>
              <a:gd name="connsiteY119" fmla="*/ 2338938 h 2829827"/>
              <a:gd name="connsiteX120" fmla="*/ 1174299 w 2926097"/>
              <a:gd name="connsiteY120" fmla="*/ 2444816 h 2829827"/>
              <a:gd name="connsiteX121" fmla="*/ 1193549 w 2926097"/>
              <a:gd name="connsiteY121" fmla="*/ 2473692 h 2829827"/>
              <a:gd name="connsiteX122" fmla="*/ 1251301 w 2926097"/>
              <a:gd name="connsiteY122" fmla="*/ 2521818 h 2829827"/>
              <a:gd name="connsiteX123" fmla="*/ 1299427 w 2926097"/>
              <a:gd name="connsiteY123" fmla="*/ 2589195 h 2829827"/>
              <a:gd name="connsiteX124" fmla="*/ 1328303 w 2926097"/>
              <a:gd name="connsiteY124" fmla="*/ 2646947 h 2829827"/>
              <a:gd name="connsiteX125" fmla="*/ 1357179 w 2926097"/>
              <a:gd name="connsiteY125" fmla="*/ 2714324 h 2829827"/>
              <a:gd name="connsiteX126" fmla="*/ 1386054 w 2926097"/>
              <a:gd name="connsiteY126" fmla="*/ 2743200 h 2829827"/>
              <a:gd name="connsiteX127" fmla="*/ 1395680 w 2926097"/>
              <a:gd name="connsiteY127" fmla="*/ 2772075 h 2829827"/>
              <a:gd name="connsiteX128" fmla="*/ 1434181 w 2926097"/>
              <a:gd name="connsiteY128" fmla="*/ 2810576 h 2829827"/>
              <a:gd name="connsiteX129" fmla="*/ 1453431 w 2926097"/>
              <a:gd name="connsiteY129" fmla="*/ 2829827 h 282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2926097" h="2829827">
                <a:moveTo>
                  <a:pt x="2560337" y="2820202"/>
                </a:moveTo>
                <a:cubicBezTo>
                  <a:pt x="2563545" y="2778492"/>
                  <a:pt x="2557484" y="2735002"/>
                  <a:pt x="2569962" y="2695073"/>
                </a:cubicBezTo>
                <a:cubicBezTo>
                  <a:pt x="2574747" y="2679761"/>
                  <a:pt x="2597119" y="2677541"/>
                  <a:pt x="2608463" y="2666197"/>
                </a:cubicBezTo>
                <a:cubicBezTo>
                  <a:pt x="2616643" y="2658017"/>
                  <a:pt x="2621296" y="2646947"/>
                  <a:pt x="2627713" y="2637322"/>
                </a:cubicBezTo>
                <a:cubicBezTo>
                  <a:pt x="2621296" y="2608446"/>
                  <a:pt x="2623682" y="2576059"/>
                  <a:pt x="2608463" y="2550694"/>
                </a:cubicBezTo>
                <a:cubicBezTo>
                  <a:pt x="2601657" y="2539351"/>
                  <a:pt x="2580292" y="2549333"/>
                  <a:pt x="2569962" y="2541069"/>
                </a:cubicBezTo>
                <a:cubicBezTo>
                  <a:pt x="2562039" y="2534731"/>
                  <a:pt x="2563124" y="2521949"/>
                  <a:pt x="2560337" y="2512193"/>
                </a:cubicBezTo>
                <a:cubicBezTo>
                  <a:pt x="2556703" y="2499473"/>
                  <a:pt x="2553920" y="2486526"/>
                  <a:pt x="2550711" y="2473692"/>
                </a:cubicBezTo>
                <a:cubicBezTo>
                  <a:pt x="2547503" y="2409524"/>
                  <a:pt x="2541086" y="2345435"/>
                  <a:pt x="2541086" y="2281187"/>
                </a:cubicBezTo>
                <a:cubicBezTo>
                  <a:pt x="2541086" y="2226549"/>
                  <a:pt x="2545274" y="2171923"/>
                  <a:pt x="2550711" y="2117557"/>
                </a:cubicBezTo>
                <a:cubicBezTo>
                  <a:pt x="2551721" y="2107462"/>
                  <a:pt x="2553999" y="2096604"/>
                  <a:pt x="2560337" y="2088682"/>
                </a:cubicBezTo>
                <a:cubicBezTo>
                  <a:pt x="2567563" y="2079649"/>
                  <a:pt x="2579587" y="2075848"/>
                  <a:pt x="2589212" y="2069431"/>
                </a:cubicBezTo>
                <a:cubicBezTo>
                  <a:pt x="2608142" y="2041036"/>
                  <a:pt x="2609545" y="2034842"/>
                  <a:pt x="2637339" y="2011680"/>
                </a:cubicBezTo>
                <a:cubicBezTo>
                  <a:pt x="2646226" y="2004274"/>
                  <a:pt x="2657327" y="1999835"/>
                  <a:pt x="2666214" y="1992429"/>
                </a:cubicBezTo>
                <a:cubicBezTo>
                  <a:pt x="2740312" y="1930679"/>
                  <a:pt x="2652285" y="1992089"/>
                  <a:pt x="2723966" y="1944303"/>
                </a:cubicBezTo>
                <a:cubicBezTo>
                  <a:pt x="2730383" y="1934678"/>
                  <a:pt x="2735478" y="1924026"/>
                  <a:pt x="2743217" y="1915427"/>
                </a:cubicBezTo>
                <a:cubicBezTo>
                  <a:pt x="2764464" y="1891819"/>
                  <a:pt x="2792975" y="1874477"/>
                  <a:pt x="2810593" y="1848050"/>
                </a:cubicBezTo>
                <a:cubicBezTo>
                  <a:pt x="2836261" y="1809549"/>
                  <a:pt x="2820219" y="1825591"/>
                  <a:pt x="2858720" y="1799924"/>
                </a:cubicBezTo>
                <a:cubicBezTo>
                  <a:pt x="2865137" y="1790299"/>
                  <a:pt x="2873272" y="1781619"/>
                  <a:pt x="2877970" y="1771048"/>
                </a:cubicBezTo>
                <a:cubicBezTo>
                  <a:pt x="2905220" y="1709735"/>
                  <a:pt x="2902241" y="1668936"/>
                  <a:pt x="2916471" y="1597793"/>
                </a:cubicBezTo>
                <a:lnTo>
                  <a:pt x="2926097" y="1549667"/>
                </a:lnTo>
                <a:cubicBezTo>
                  <a:pt x="2922888" y="1536833"/>
                  <a:pt x="2928303" y="1517082"/>
                  <a:pt x="2916471" y="1511166"/>
                </a:cubicBezTo>
                <a:cubicBezTo>
                  <a:pt x="2878185" y="1492023"/>
                  <a:pt x="2833129" y="1491576"/>
                  <a:pt x="2791343" y="1482290"/>
                </a:cubicBezTo>
                <a:cubicBezTo>
                  <a:pt x="2721649" y="1466802"/>
                  <a:pt x="2765943" y="1480240"/>
                  <a:pt x="2714341" y="1463040"/>
                </a:cubicBezTo>
                <a:lnTo>
                  <a:pt x="2666214" y="1472665"/>
                </a:lnTo>
                <a:cubicBezTo>
                  <a:pt x="2647013" y="1476156"/>
                  <a:pt x="2626297" y="1474364"/>
                  <a:pt x="2608463" y="1482290"/>
                </a:cubicBezTo>
                <a:cubicBezTo>
                  <a:pt x="2574713" y="1497290"/>
                  <a:pt x="2567616" y="1551230"/>
                  <a:pt x="2541086" y="1568917"/>
                </a:cubicBezTo>
                <a:lnTo>
                  <a:pt x="2512210" y="1588168"/>
                </a:lnTo>
                <a:cubicBezTo>
                  <a:pt x="2476642" y="1641522"/>
                  <a:pt x="2513311" y="1599321"/>
                  <a:pt x="2464084" y="1626669"/>
                </a:cubicBezTo>
                <a:cubicBezTo>
                  <a:pt x="2443859" y="1637905"/>
                  <a:pt x="2428281" y="1657854"/>
                  <a:pt x="2406332" y="1665170"/>
                </a:cubicBezTo>
                <a:cubicBezTo>
                  <a:pt x="2364907" y="1678978"/>
                  <a:pt x="2387300" y="1672334"/>
                  <a:pt x="2338956" y="1684421"/>
                </a:cubicBezTo>
                <a:cubicBezTo>
                  <a:pt x="2277996" y="1681212"/>
                  <a:pt x="2216926" y="1679663"/>
                  <a:pt x="2156076" y="1674795"/>
                </a:cubicBezTo>
                <a:cubicBezTo>
                  <a:pt x="2121368" y="1672018"/>
                  <a:pt x="2092793" y="1663787"/>
                  <a:pt x="2059823" y="1655545"/>
                </a:cubicBezTo>
                <a:cubicBezTo>
                  <a:pt x="2034156" y="1642711"/>
                  <a:pt x="2011127" y="1621762"/>
                  <a:pt x="1982821" y="1617044"/>
                </a:cubicBezTo>
                <a:cubicBezTo>
                  <a:pt x="1893264" y="1602117"/>
                  <a:pt x="1944488" y="1609360"/>
                  <a:pt x="1828817" y="1597793"/>
                </a:cubicBezTo>
                <a:cubicBezTo>
                  <a:pt x="1798543" y="1587702"/>
                  <a:pt x="1791665" y="1590192"/>
                  <a:pt x="1771065" y="1559292"/>
                </a:cubicBezTo>
                <a:cubicBezTo>
                  <a:pt x="1765437" y="1550850"/>
                  <a:pt x="1767669" y="1538425"/>
                  <a:pt x="1761440" y="1530416"/>
                </a:cubicBezTo>
                <a:cubicBezTo>
                  <a:pt x="1715992" y="1471983"/>
                  <a:pt x="1722256" y="1478854"/>
                  <a:pt x="1674812" y="1463040"/>
                </a:cubicBezTo>
                <a:cubicBezTo>
                  <a:pt x="1668395" y="1453415"/>
                  <a:pt x="1663742" y="1442344"/>
                  <a:pt x="1655562" y="1434164"/>
                </a:cubicBezTo>
                <a:cubicBezTo>
                  <a:pt x="1647382" y="1425984"/>
                  <a:pt x="1637033" y="1420086"/>
                  <a:pt x="1626686" y="1414913"/>
                </a:cubicBezTo>
                <a:cubicBezTo>
                  <a:pt x="1611232" y="1407186"/>
                  <a:pt x="1594797" y="1401568"/>
                  <a:pt x="1578560" y="1395663"/>
                </a:cubicBezTo>
                <a:cubicBezTo>
                  <a:pt x="1559490" y="1388728"/>
                  <a:pt x="1538958" y="1385487"/>
                  <a:pt x="1520808" y="1376412"/>
                </a:cubicBezTo>
                <a:cubicBezTo>
                  <a:pt x="1507974" y="1369995"/>
                  <a:pt x="1495629" y="1362491"/>
                  <a:pt x="1482307" y="1357162"/>
                </a:cubicBezTo>
                <a:cubicBezTo>
                  <a:pt x="1463467" y="1349626"/>
                  <a:pt x="1442706" y="1346985"/>
                  <a:pt x="1424556" y="1337911"/>
                </a:cubicBezTo>
                <a:cubicBezTo>
                  <a:pt x="1411722" y="1331494"/>
                  <a:pt x="1400157" y="1321305"/>
                  <a:pt x="1386054" y="1318661"/>
                </a:cubicBezTo>
                <a:cubicBezTo>
                  <a:pt x="1348081" y="1311541"/>
                  <a:pt x="1309052" y="1312244"/>
                  <a:pt x="1270551" y="1309035"/>
                </a:cubicBezTo>
                <a:cubicBezTo>
                  <a:pt x="1257717" y="1305827"/>
                  <a:pt x="1245065" y="1301776"/>
                  <a:pt x="1232050" y="1299410"/>
                </a:cubicBezTo>
                <a:cubicBezTo>
                  <a:pt x="1209729" y="1295352"/>
                  <a:pt x="1184648" y="1300541"/>
                  <a:pt x="1164673" y="1289785"/>
                </a:cubicBezTo>
                <a:cubicBezTo>
                  <a:pt x="1140703" y="1276878"/>
                  <a:pt x="1126172" y="1251284"/>
                  <a:pt x="1106922" y="1232033"/>
                </a:cubicBezTo>
                <a:cubicBezTo>
                  <a:pt x="1003848" y="1128958"/>
                  <a:pt x="1163009" y="1285399"/>
                  <a:pt x="1039545" y="1174282"/>
                </a:cubicBezTo>
                <a:cubicBezTo>
                  <a:pt x="1019309" y="1156070"/>
                  <a:pt x="1001044" y="1135781"/>
                  <a:pt x="981793" y="1116530"/>
                </a:cubicBezTo>
                <a:lnTo>
                  <a:pt x="952918" y="1087654"/>
                </a:lnTo>
                <a:cubicBezTo>
                  <a:pt x="949709" y="1074820"/>
                  <a:pt x="947937" y="1061539"/>
                  <a:pt x="943292" y="1049153"/>
                </a:cubicBezTo>
                <a:cubicBezTo>
                  <a:pt x="938254" y="1035718"/>
                  <a:pt x="926224" y="1024834"/>
                  <a:pt x="924042" y="1010652"/>
                </a:cubicBezTo>
                <a:cubicBezTo>
                  <a:pt x="913265" y="940600"/>
                  <a:pt x="904791" y="798896"/>
                  <a:pt x="904791" y="798896"/>
                </a:cubicBezTo>
                <a:cubicBezTo>
                  <a:pt x="912556" y="674662"/>
                  <a:pt x="878765" y="669789"/>
                  <a:pt x="943292" y="616016"/>
                </a:cubicBezTo>
                <a:cubicBezTo>
                  <a:pt x="952179" y="608610"/>
                  <a:pt x="962543" y="603183"/>
                  <a:pt x="972168" y="596766"/>
                </a:cubicBezTo>
                <a:cubicBezTo>
                  <a:pt x="995054" y="528106"/>
                  <a:pt x="962602" y="611115"/>
                  <a:pt x="1010669" y="539014"/>
                </a:cubicBezTo>
                <a:cubicBezTo>
                  <a:pt x="1016297" y="530572"/>
                  <a:pt x="1016297" y="519464"/>
                  <a:pt x="1020294" y="510138"/>
                </a:cubicBezTo>
                <a:cubicBezTo>
                  <a:pt x="1025946" y="496950"/>
                  <a:pt x="1033893" y="484825"/>
                  <a:pt x="1039545" y="471637"/>
                </a:cubicBezTo>
                <a:cubicBezTo>
                  <a:pt x="1043542" y="462312"/>
                  <a:pt x="1044243" y="451631"/>
                  <a:pt x="1049170" y="442762"/>
                </a:cubicBezTo>
                <a:cubicBezTo>
                  <a:pt x="1060406" y="422537"/>
                  <a:pt x="1087671" y="385010"/>
                  <a:pt x="1087671" y="385010"/>
                </a:cubicBezTo>
                <a:cubicBezTo>
                  <a:pt x="1089852" y="371928"/>
                  <a:pt x="1113664" y="310255"/>
                  <a:pt x="1078046" y="298383"/>
                </a:cubicBezTo>
                <a:cubicBezTo>
                  <a:pt x="1047456" y="288187"/>
                  <a:pt x="1013788" y="292757"/>
                  <a:pt x="981793" y="288757"/>
                </a:cubicBezTo>
                <a:cubicBezTo>
                  <a:pt x="962428" y="286336"/>
                  <a:pt x="942975" y="283865"/>
                  <a:pt x="924042" y="279132"/>
                </a:cubicBezTo>
                <a:cubicBezTo>
                  <a:pt x="904356" y="274211"/>
                  <a:pt x="885541" y="266299"/>
                  <a:pt x="866290" y="259882"/>
                </a:cubicBezTo>
                <a:cubicBezTo>
                  <a:pt x="856665" y="256674"/>
                  <a:pt x="846489" y="254793"/>
                  <a:pt x="837414" y="250256"/>
                </a:cubicBezTo>
                <a:cubicBezTo>
                  <a:pt x="811747" y="237422"/>
                  <a:pt x="788719" y="216473"/>
                  <a:pt x="760412" y="211755"/>
                </a:cubicBezTo>
                <a:lnTo>
                  <a:pt x="702661" y="202130"/>
                </a:lnTo>
                <a:cubicBezTo>
                  <a:pt x="619907" y="146963"/>
                  <a:pt x="724610" y="213104"/>
                  <a:pt x="644909" y="173254"/>
                </a:cubicBezTo>
                <a:cubicBezTo>
                  <a:pt x="559027" y="130313"/>
                  <a:pt x="703018" y="178858"/>
                  <a:pt x="548657" y="134753"/>
                </a:cubicBezTo>
                <a:cubicBezTo>
                  <a:pt x="516573" y="115503"/>
                  <a:pt x="487900" y="88835"/>
                  <a:pt x="452404" y="77002"/>
                </a:cubicBezTo>
                <a:cubicBezTo>
                  <a:pt x="442779" y="73793"/>
                  <a:pt x="432397" y="72303"/>
                  <a:pt x="423528" y="67376"/>
                </a:cubicBezTo>
                <a:cubicBezTo>
                  <a:pt x="277140" y="-13952"/>
                  <a:pt x="459182" y="68905"/>
                  <a:pt x="298400" y="0"/>
                </a:cubicBezTo>
                <a:cubicBezTo>
                  <a:pt x="304817" y="9625"/>
                  <a:pt x="313093" y="18243"/>
                  <a:pt x="317650" y="28875"/>
                </a:cubicBezTo>
                <a:cubicBezTo>
                  <a:pt x="340912" y="83153"/>
                  <a:pt x="322198" y="169235"/>
                  <a:pt x="308025" y="211755"/>
                </a:cubicBezTo>
                <a:cubicBezTo>
                  <a:pt x="302952" y="226974"/>
                  <a:pt x="282578" y="231307"/>
                  <a:pt x="269524" y="240631"/>
                </a:cubicBezTo>
                <a:cubicBezTo>
                  <a:pt x="260111" y="247355"/>
                  <a:pt x="250995" y="254709"/>
                  <a:pt x="240648" y="259882"/>
                </a:cubicBezTo>
                <a:cubicBezTo>
                  <a:pt x="175149" y="292632"/>
                  <a:pt x="253389" y="238683"/>
                  <a:pt x="173271" y="288757"/>
                </a:cubicBezTo>
                <a:cubicBezTo>
                  <a:pt x="170565" y="290448"/>
                  <a:pt x="115632" y="333343"/>
                  <a:pt x="105894" y="336884"/>
                </a:cubicBezTo>
                <a:cubicBezTo>
                  <a:pt x="81030" y="345926"/>
                  <a:pt x="28892" y="356134"/>
                  <a:pt x="28892" y="356134"/>
                </a:cubicBezTo>
                <a:cubicBezTo>
                  <a:pt x="22475" y="368968"/>
                  <a:pt x="12868" y="380654"/>
                  <a:pt x="9642" y="394635"/>
                </a:cubicBezTo>
                <a:cubicBezTo>
                  <a:pt x="-7603" y="469366"/>
                  <a:pt x="2050" y="540095"/>
                  <a:pt x="9642" y="616016"/>
                </a:cubicBezTo>
                <a:cubicBezTo>
                  <a:pt x="14482" y="664416"/>
                  <a:pt x="16450" y="665318"/>
                  <a:pt x="28892" y="702644"/>
                </a:cubicBezTo>
                <a:cubicBezTo>
                  <a:pt x="32101" y="731520"/>
                  <a:pt x="35476" y="760377"/>
                  <a:pt x="38518" y="789271"/>
                </a:cubicBezTo>
                <a:cubicBezTo>
                  <a:pt x="41894" y="821338"/>
                  <a:pt x="43240" y="853655"/>
                  <a:pt x="48143" y="885524"/>
                </a:cubicBezTo>
                <a:cubicBezTo>
                  <a:pt x="49686" y="895552"/>
                  <a:pt x="55307" y="904557"/>
                  <a:pt x="57768" y="914400"/>
                </a:cubicBezTo>
                <a:cubicBezTo>
                  <a:pt x="60511" y="925372"/>
                  <a:pt x="71088" y="987187"/>
                  <a:pt x="77019" y="1001027"/>
                </a:cubicBezTo>
                <a:cubicBezTo>
                  <a:pt x="81576" y="1011660"/>
                  <a:pt x="91096" y="1019556"/>
                  <a:pt x="96269" y="1029903"/>
                </a:cubicBezTo>
                <a:cubicBezTo>
                  <a:pt x="136114" y="1109595"/>
                  <a:pt x="69979" y="1004907"/>
                  <a:pt x="125145" y="1087654"/>
                </a:cubicBezTo>
                <a:cubicBezTo>
                  <a:pt x="128353" y="1097279"/>
                  <a:pt x="129736" y="1107721"/>
                  <a:pt x="134770" y="1116530"/>
                </a:cubicBezTo>
                <a:cubicBezTo>
                  <a:pt x="142729" y="1130458"/>
                  <a:pt x="154322" y="1141977"/>
                  <a:pt x="163646" y="1155031"/>
                </a:cubicBezTo>
                <a:cubicBezTo>
                  <a:pt x="170370" y="1164444"/>
                  <a:pt x="176480" y="1174282"/>
                  <a:pt x="182897" y="1183907"/>
                </a:cubicBezTo>
                <a:cubicBezTo>
                  <a:pt x="200544" y="1236849"/>
                  <a:pt x="181919" y="1189415"/>
                  <a:pt x="211772" y="1241658"/>
                </a:cubicBezTo>
                <a:cubicBezTo>
                  <a:pt x="228888" y="1271612"/>
                  <a:pt x="228955" y="1283454"/>
                  <a:pt x="250273" y="1309035"/>
                </a:cubicBezTo>
                <a:cubicBezTo>
                  <a:pt x="258987" y="1319492"/>
                  <a:pt x="270435" y="1327454"/>
                  <a:pt x="279149" y="1337911"/>
                </a:cubicBezTo>
                <a:cubicBezTo>
                  <a:pt x="286555" y="1346798"/>
                  <a:pt x="289694" y="1359169"/>
                  <a:pt x="298400" y="1366787"/>
                </a:cubicBezTo>
                <a:cubicBezTo>
                  <a:pt x="315812" y="1382022"/>
                  <a:pt x="336901" y="1392454"/>
                  <a:pt x="356151" y="1405288"/>
                </a:cubicBezTo>
                <a:cubicBezTo>
                  <a:pt x="427846" y="1453084"/>
                  <a:pt x="339789" y="1391652"/>
                  <a:pt x="413903" y="1453414"/>
                </a:cubicBezTo>
                <a:cubicBezTo>
                  <a:pt x="455204" y="1487832"/>
                  <a:pt x="433306" y="1455523"/>
                  <a:pt x="471654" y="1501541"/>
                </a:cubicBezTo>
                <a:cubicBezTo>
                  <a:pt x="479060" y="1510428"/>
                  <a:pt x="484181" y="1521003"/>
                  <a:pt x="490905" y="1530416"/>
                </a:cubicBezTo>
                <a:cubicBezTo>
                  <a:pt x="500229" y="1543470"/>
                  <a:pt x="511279" y="1555313"/>
                  <a:pt x="519781" y="1568917"/>
                </a:cubicBezTo>
                <a:cubicBezTo>
                  <a:pt x="553365" y="1622652"/>
                  <a:pt x="522699" y="1600712"/>
                  <a:pt x="577532" y="1655545"/>
                </a:cubicBezTo>
                <a:cubicBezTo>
                  <a:pt x="585712" y="1663725"/>
                  <a:pt x="596783" y="1668378"/>
                  <a:pt x="606408" y="1674795"/>
                </a:cubicBezTo>
                <a:cubicBezTo>
                  <a:pt x="612825" y="1687629"/>
                  <a:pt x="617319" y="1701620"/>
                  <a:pt x="625659" y="1713296"/>
                </a:cubicBezTo>
                <a:cubicBezTo>
                  <a:pt x="633571" y="1724373"/>
                  <a:pt x="645820" y="1731715"/>
                  <a:pt x="654534" y="1742172"/>
                </a:cubicBezTo>
                <a:cubicBezTo>
                  <a:pt x="661940" y="1751059"/>
                  <a:pt x="667368" y="1761423"/>
                  <a:pt x="673785" y="1771048"/>
                </a:cubicBezTo>
                <a:cubicBezTo>
                  <a:pt x="676993" y="1780673"/>
                  <a:pt x="680623" y="1790168"/>
                  <a:pt x="683410" y="1799924"/>
                </a:cubicBezTo>
                <a:cubicBezTo>
                  <a:pt x="687520" y="1814309"/>
                  <a:pt x="694971" y="1851920"/>
                  <a:pt x="702661" y="1867301"/>
                </a:cubicBezTo>
                <a:cubicBezTo>
                  <a:pt x="707834" y="1877648"/>
                  <a:pt x="716738" y="1885829"/>
                  <a:pt x="721911" y="1896176"/>
                </a:cubicBezTo>
                <a:cubicBezTo>
                  <a:pt x="726449" y="1905251"/>
                  <a:pt x="725909" y="1916610"/>
                  <a:pt x="731537" y="1925052"/>
                </a:cubicBezTo>
                <a:cubicBezTo>
                  <a:pt x="739088" y="1936378"/>
                  <a:pt x="751553" y="1943593"/>
                  <a:pt x="760412" y="1953928"/>
                </a:cubicBezTo>
                <a:cubicBezTo>
                  <a:pt x="770852" y="1966108"/>
                  <a:pt x="779663" y="1979595"/>
                  <a:pt x="789288" y="1992429"/>
                </a:cubicBezTo>
                <a:cubicBezTo>
                  <a:pt x="808026" y="2048644"/>
                  <a:pt x="784252" y="1997019"/>
                  <a:pt x="827789" y="2040555"/>
                </a:cubicBezTo>
                <a:cubicBezTo>
                  <a:pt x="835969" y="2048735"/>
                  <a:pt x="838860" y="2061251"/>
                  <a:pt x="847040" y="2069431"/>
                </a:cubicBezTo>
                <a:cubicBezTo>
                  <a:pt x="855220" y="2077611"/>
                  <a:pt x="867133" y="2081153"/>
                  <a:pt x="875916" y="2088682"/>
                </a:cubicBezTo>
                <a:cubicBezTo>
                  <a:pt x="957605" y="2158702"/>
                  <a:pt x="877002" y="2102240"/>
                  <a:pt x="943292" y="2146433"/>
                </a:cubicBezTo>
                <a:cubicBezTo>
                  <a:pt x="956512" y="2166262"/>
                  <a:pt x="983127" y="2205192"/>
                  <a:pt x="991419" y="2223435"/>
                </a:cubicBezTo>
                <a:cubicBezTo>
                  <a:pt x="999816" y="2241908"/>
                  <a:pt x="1004252" y="2261936"/>
                  <a:pt x="1010669" y="2281187"/>
                </a:cubicBezTo>
                <a:cubicBezTo>
                  <a:pt x="1017719" y="2302336"/>
                  <a:pt x="1021773" y="2322943"/>
                  <a:pt x="1039545" y="2338938"/>
                </a:cubicBezTo>
                <a:cubicBezTo>
                  <a:pt x="1106306" y="2399023"/>
                  <a:pt x="1115554" y="2386071"/>
                  <a:pt x="1174299" y="2444816"/>
                </a:cubicBezTo>
                <a:cubicBezTo>
                  <a:pt x="1182479" y="2452996"/>
                  <a:pt x="1186143" y="2464805"/>
                  <a:pt x="1193549" y="2473692"/>
                </a:cubicBezTo>
                <a:cubicBezTo>
                  <a:pt x="1216709" y="2501484"/>
                  <a:pt x="1222908" y="2502890"/>
                  <a:pt x="1251301" y="2521818"/>
                </a:cubicBezTo>
                <a:cubicBezTo>
                  <a:pt x="1262021" y="2536112"/>
                  <a:pt x="1289375" y="2571101"/>
                  <a:pt x="1299427" y="2589195"/>
                </a:cubicBezTo>
                <a:cubicBezTo>
                  <a:pt x="1309879" y="2608009"/>
                  <a:pt x="1319562" y="2627279"/>
                  <a:pt x="1328303" y="2646947"/>
                </a:cubicBezTo>
                <a:cubicBezTo>
                  <a:pt x="1343090" y="2680219"/>
                  <a:pt x="1332506" y="2679782"/>
                  <a:pt x="1357179" y="2714324"/>
                </a:cubicBezTo>
                <a:cubicBezTo>
                  <a:pt x="1365091" y="2725401"/>
                  <a:pt x="1376429" y="2733575"/>
                  <a:pt x="1386054" y="2743200"/>
                </a:cubicBezTo>
                <a:cubicBezTo>
                  <a:pt x="1389263" y="2752825"/>
                  <a:pt x="1389783" y="2763819"/>
                  <a:pt x="1395680" y="2772075"/>
                </a:cubicBezTo>
                <a:cubicBezTo>
                  <a:pt x="1406229" y="2786844"/>
                  <a:pt x="1421347" y="2797742"/>
                  <a:pt x="1434181" y="2810576"/>
                </a:cubicBezTo>
                <a:lnTo>
                  <a:pt x="1453431" y="2829827"/>
                </a:ln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735034" y="3288484"/>
            <a:ext cx="2495761" cy="2505924"/>
          </a:xfrm>
          <a:custGeom>
            <a:avLst/>
            <a:gdLst>
              <a:gd name="connsiteX0" fmla="*/ 683393 w 2465650"/>
              <a:gd name="connsiteY0" fmla="*/ 144378 h 2406315"/>
              <a:gd name="connsiteX1" fmla="*/ 712269 w 2465650"/>
              <a:gd name="connsiteY1" fmla="*/ 173254 h 2406315"/>
              <a:gd name="connsiteX2" fmla="*/ 731520 w 2465650"/>
              <a:gd name="connsiteY2" fmla="*/ 115503 h 2406315"/>
              <a:gd name="connsiteX3" fmla="*/ 798896 w 2465650"/>
              <a:gd name="connsiteY3" fmla="*/ 77002 h 2406315"/>
              <a:gd name="connsiteX4" fmla="*/ 827772 w 2465650"/>
              <a:gd name="connsiteY4" fmla="*/ 57751 h 2406315"/>
              <a:gd name="connsiteX5" fmla="*/ 856648 w 2465650"/>
              <a:gd name="connsiteY5" fmla="*/ 48126 h 2406315"/>
              <a:gd name="connsiteX6" fmla="*/ 952901 w 2465650"/>
              <a:gd name="connsiteY6" fmla="*/ 9625 h 2406315"/>
              <a:gd name="connsiteX7" fmla="*/ 981776 w 2465650"/>
              <a:gd name="connsiteY7" fmla="*/ 0 h 2406315"/>
              <a:gd name="connsiteX8" fmla="*/ 1299410 w 2465650"/>
              <a:gd name="connsiteY8" fmla="*/ 9625 h 2406315"/>
              <a:gd name="connsiteX9" fmla="*/ 1366787 w 2465650"/>
              <a:gd name="connsiteY9" fmla="*/ 28875 h 2406315"/>
              <a:gd name="connsiteX10" fmla="*/ 1443789 w 2465650"/>
              <a:gd name="connsiteY10" fmla="*/ 57751 h 2406315"/>
              <a:gd name="connsiteX11" fmla="*/ 1491915 w 2465650"/>
              <a:gd name="connsiteY11" fmla="*/ 144378 h 2406315"/>
              <a:gd name="connsiteX12" fmla="*/ 1501541 w 2465650"/>
              <a:gd name="connsiteY12" fmla="*/ 192505 h 2406315"/>
              <a:gd name="connsiteX13" fmla="*/ 1511166 w 2465650"/>
              <a:gd name="connsiteY13" fmla="*/ 336884 h 2406315"/>
              <a:gd name="connsiteX14" fmla="*/ 1530416 w 2465650"/>
              <a:gd name="connsiteY14" fmla="*/ 365760 h 2406315"/>
              <a:gd name="connsiteX15" fmla="*/ 1578543 w 2465650"/>
              <a:gd name="connsiteY15" fmla="*/ 433136 h 2406315"/>
              <a:gd name="connsiteX16" fmla="*/ 1645920 w 2465650"/>
              <a:gd name="connsiteY16" fmla="*/ 519764 h 2406315"/>
              <a:gd name="connsiteX17" fmla="*/ 1674795 w 2465650"/>
              <a:gd name="connsiteY17" fmla="*/ 548640 h 2406315"/>
              <a:gd name="connsiteX18" fmla="*/ 1732547 w 2465650"/>
              <a:gd name="connsiteY18" fmla="*/ 587141 h 2406315"/>
              <a:gd name="connsiteX19" fmla="*/ 1761423 w 2465650"/>
              <a:gd name="connsiteY19" fmla="*/ 606391 h 2406315"/>
              <a:gd name="connsiteX20" fmla="*/ 1809549 w 2465650"/>
              <a:gd name="connsiteY20" fmla="*/ 673768 h 2406315"/>
              <a:gd name="connsiteX21" fmla="*/ 1876926 w 2465650"/>
              <a:gd name="connsiteY21" fmla="*/ 760395 h 2406315"/>
              <a:gd name="connsiteX22" fmla="*/ 1915427 w 2465650"/>
              <a:gd name="connsiteY22" fmla="*/ 837397 h 2406315"/>
              <a:gd name="connsiteX23" fmla="*/ 1973178 w 2465650"/>
              <a:gd name="connsiteY23" fmla="*/ 895149 h 2406315"/>
              <a:gd name="connsiteX24" fmla="*/ 2021305 w 2465650"/>
              <a:gd name="connsiteY24" fmla="*/ 962526 h 2406315"/>
              <a:gd name="connsiteX25" fmla="*/ 2040555 w 2465650"/>
              <a:gd name="connsiteY25" fmla="*/ 991402 h 2406315"/>
              <a:gd name="connsiteX26" fmla="*/ 2069431 w 2465650"/>
              <a:gd name="connsiteY26" fmla="*/ 1029903 h 2406315"/>
              <a:gd name="connsiteX27" fmla="*/ 2098307 w 2465650"/>
              <a:gd name="connsiteY27" fmla="*/ 1106905 h 2406315"/>
              <a:gd name="connsiteX28" fmla="*/ 2156058 w 2465650"/>
              <a:gd name="connsiteY28" fmla="*/ 1203157 h 2406315"/>
              <a:gd name="connsiteX29" fmla="*/ 2204185 w 2465650"/>
              <a:gd name="connsiteY29" fmla="*/ 1251284 h 2406315"/>
              <a:gd name="connsiteX30" fmla="*/ 2271562 w 2465650"/>
              <a:gd name="connsiteY30" fmla="*/ 1309035 h 2406315"/>
              <a:gd name="connsiteX31" fmla="*/ 2290812 w 2465650"/>
              <a:gd name="connsiteY31" fmla="*/ 1337911 h 2406315"/>
              <a:gd name="connsiteX32" fmla="*/ 2358189 w 2465650"/>
              <a:gd name="connsiteY32" fmla="*/ 1386037 h 2406315"/>
              <a:gd name="connsiteX33" fmla="*/ 2387065 w 2465650"/>
              <a:gd name="connsiteY33" fmla="*/ 1395663 h 2406315"/>
              <a:gd name="connsiteX34" fmla="*/ 2415941 w 2465650"/>
              <a:gd name="connsiteY34" fmla="*/ 1424538 h 2406315"/>
              <a:gd name="connsiteX35" fmla="*/ 2454442 w 2465650"/>
              <a:gd name="connsiteY35" fmla="*/ 1482290 h 2406315"/>
              <a:gd name="connsiteX36" fmla="*/ 2464067 w 2465650"/>
              <a:gd name="connsiteY36" fmla="*/ 1520791 h 2406315"/>
              <a:gd name="connsiteX37" fmla="*/ 2425566 w 2465650"/>
              <a:gd name="connsiteY37" fmla="*/ 1540042 h 2406315"/>
              <a:gd name="connsiteX38" fmla="*/ 2367814 w 2465650"/>
              <a:gd name="connsiteY38" fmla="*/ 1559292 h 2406315"/>
              <a:gd name="connsiteX39" fmla="*/ 2310063 w 2465650"/>
              <a:gd name="connsiteY39" fmla="*/ 1617044 h 2406315"/>
              <a:gd name="connsiteX40" fmla="*/ 2300437 w 2465650"/>
              <a:gd name="connsiteY40" fmla="*/ 1645920 h 2406315"/>
              <a:gd name="connsiteX41" fmla="*/ 2261936 w 2465650"/>
              <a:gd name="connsiteY41" fmla="*/ 1713296 h 2406315"/>
              <a:gd name="connsiteX42" fmla="*/ 2242686 w 2465650"/>
              <a:gd name="connsiteY42" fmla="*/ 1780673 h 2406315"/>
              <a:gd name="connsiteX43" fmla="*/ 2233061 w 2465650"/>
              <a:gd name="connsiteY43" fmla="*/ 2021305 h 2406315"/>
              <a:gd name="connsiteX44" fmla="*/ 2204185 w 2465650"/>
              <a:gd name="connsiteY44" fmla="*/ 2088682 h 2406315"/>
              <a:gd name="connsiteX45" fmla="*/ 2175309 w 2465650"/>
              <a:gd name="connsiteY45" fmla="*/ 2156058 h 2406315"/>
              <a:gd name="connsiteX46" fmla="*/ 2146433 w 2465650"/>
              <a:gd name="connsiteY46" fmla="*/ 2184934 h 2406315"/>
              <a:gd name="connsiteX47" fmla="*/ 2127183 w 2465650"/>
              <a:gd name="connsiteY47" fmla="*/ 2213810 h 2406315"/>
              <a:gd name="connsiteX48" fmla="*/ 2069431 w 2465650"/>
              <a:gd name="connsiteY48" fmla="*/ 2261936 h 2406315"/>
              <a:gd name="connsiteX49" fmla="*/ 2021305 w 2465650"/>
              <a:gd name="connsiteY49" fmla="*/ 2271562 h 2406315"/>
              <a:gd name="connsiteX50" fmla="*/ 1963553 w 2465650"/>
              <a:gd name="connsiteY50" fmla="*/ 2252311 h 2406315"/>
              <a:gd name="connsiteX51" fmla="*/ 1934677 w 2465650"/>
              <a:gd name="connsiteY51" fmla="*/ 2223435 h 2406315"/>
              <a:gd name="connsiteX52" fmla="*/ 1876926 w 2465650"/>
              <a:gd name="connsiteY52" fmla="*/ 2204185 h 2406315"/>
              <a:gd name="connsiteX53" fmla="*/ 1848050 w 2465650"/>
              <a:gd name="connsiteY53" fmla="*/ 2194560 h 2406315"/>
              <a:gd name="connsiteX54" fmla="*/ 1751797 w 2465650"/>
              <a:gd name="connsiteY54" fmla="*/ 2204185 h 2406315"/>
              <a:gd name="connsiteX55" fmla="*/ 1722922 w 2465650"/>
              <a:gd name="connsiteY55" fmla="*/ 2242686 h 2406315"/>
              <a:gd name="connsiteX56" fmla="*/ 1694046 w 2465650"/>
              <a:gd name="connsiteY56" fmla="*/ 2271562 h 2406315"/>
              <a:gd name="connsiteX57" fmla="*/ 1645920 w 2465650"/>
              <a:gd name="connsiteY57" fmla="*/ 2319688 h 2406315"/>
              <a:gd name="connsiteX58" fmla="*/ 1607418 w 2465650"/>
              <a:gd name="connsiteY58" fmla="*/ 2329313 h 2406315"/>
              <a:gd name="connsiteX59" fmla="*/ 1578543 w 2465650"/>
              <a:gd name="connsiteY59" fmla="*/ 2348564 h 2406315"/>
              <a:gd name="connsiteX60" fmla="*/ 1549667 w 2465650"/>
              <a:gd name="connsiteY60" fmla="*/ 2377440 h 2406315"/>
              <a:gd name="connsiteX61" fmla="*/ 1491915 w 2465650"/>
              <a:gd name="connsiteY61" fmla="*/ 2396690 h 2406315"/>
              <a:gd name="connsiteX62" fmla="*/ 1463040 w 2465650"/>
              <a:gd name="connsiteY62" fmla="*/ 2406315 h 2406315"/>
              <a:gd name="connsiteX63" fmla="*/ 1135781 w 2465650"/>
              <a:gd name="connsiteY63" fmla="*/ 2396690 h 2406315"/>
              <a:gd name="connsiteX64" fmla="*/ 1087654 w 2465650"/>
              <a:gd name="connsiteY64" fmla="*/ 2387065 h 2406315"/>
              <a:gd name="connsiteX65" fmla="*/ 1058778 w 2465650"/>
              <a:gd name="connsiteY65" fmla="*/ 2367814 h 2406315"/>
              <a:gd name="connsiteX66" fmla="*/ 962526 w 2465650"/>
              <a:gd name="connsiteY66" fmla="*/ 2338938 h 2406315"/>
              <a:gd name="connsiteX67" fmla="*/ 933650 w 2465650"/>
              <a:gd name="connsiteY67" fmla="*/ 2329313 h 2406315"/>
              <a:gd name="connsiteX68" fmla="*/ 875898 w 2465650"/>
              <a:gd name="connsiteY68" fmla="*/ 2290812 h 2406315"/>
              <a:gd name="connsiteX69" fmla="*/ 827772 w 2465650"/>
              <a:gd name="connsiteY69" fmla="*/ 2204185 h 2406315"/>
              <a:gd name="connsiteX70" fmla="*/ 760395 w 2465650"/>
              <a:gd name="connsiteY70" fmla="*/ 2156058 h 2406315"/>
              <a:gd name="connsiteX71" fmla="*/ 693018 w 2465650"/>
              <a:gd name="connsiteY71" fmla="*/ 2127183 h 2406315"/>
              <a:gd name="connsiteX72" fmla="*/ 664143 w 2465650"/>
              <a:gd name="connsiteY72" fmla="*/ 2107932 h 2406315"/>
              <a:gd name="connsiteX73" fmla="*/ 567890 w 2465650"/>
              <a:gd name="connsiteY73" fmla="*/ 2088682 h 2406315"/>
              <a:gd name="connsiteX74" fmla="*/ 490888 w 2465650"/>
              <a:gd name="connsiteY74" fmla="*/ 2069431 h 2406315"/>
              <a:gd name="connsiteX75" fmla="*/ 404261 w 2465650"/>
              <a:gd name="connsiteY75" fmla="*/ 2050181 h 2406315"/>
              <a:gd name="connsiteX76" fmla="*/ 336884 w 2465650"/>
              <a:gd name="connsiteY76" fmla="*/ 2011680 h 2406315"/>
              <a:gd name="connsiteX77" fmla="*/ 269507 w 2465650"/>
              <a:gd name="connsiteY77" fmla="*/ 1973178 h 2406315"/>
              <a:gd name="connsiteX78" fmla="*/ 211755 w 2465650"/>
              <a:gd name="connsiteY78" fmla="*/ 1915427 h 2406315"/>
              <a:gd name="connsiteX79" fmla="*/ 182880 w 2465650"/>
              <a:gd name="connsiteY79" fmla="*/ 1886551 h 2406315"/>
              <a:gd name="connsiteX80" fmla="*/ 134753 w 2465650"/>
              <a:gd name="connsiteY80" fmla="*/ 1848050 h 2406315"/>
              <a:gd name="connsiteX81" fmla="*/ 77002 w 2465650"/>
              <a:gd name="connsiteY81" fmla="*/ 1809549 h 2406315"/>
              <a:gd name="connsiteX82" fmla="*/ 38501 w 2465650"/>
              <a:gd name="connsiteY82" fmla="*/ 1751797 h 2406315"/>
              <a:gd name="connsiteX83" fmla="*/ 19250 w 2465650"/>
              <a:gd name="connsiteY83" fmla="*/ 1722922 h 2406315"/>
              <a:gd name="connsiteX84" fmla="*/ 9625 w 2465650"/>
              <a:gd name="connsiteY84" fmla="*/ 1665170 h 2406315"/>
              <a:gd name="connsiteX85" fmla="*/ 0 w 2465650"/>
              <a:gd name="connsiteY85" fmla="*/ 1617044 h 2406315"/>
              <a:gd name="connsiteX86" fmla="*/ 9625 w 2465650"/>
              <a:gd name="connsiteY86" fmla="*/ 1443789 h 2406315"/>
              <a:gd name="connsiteX87" fmla="*/ 19250 w 2465650"/>
              <a:gd name="connsiteY87" fmla="*/ 1414913 h 2406315"/>
              <a:gd name="connsiteX88" fmla="*/ 48126 w 2465650"/>
              <a:gd name="connsiteY88" fmla="*/ 1395663 h 2406315"/>
              <a:gd name="connsiteX89" fmla="*/ 86627 w 2465650"/>
              <a:gd name="connsiteY89" fmla="*/ 1357162 h 2406315"/>
              <a:gd name="connsiteX90" fmla="*/ 115503 w 2465650"/>
              <a:gd name="connsiteY90" fmla="*/ 1289785 h 2406315"/>
              <a:gd name="connsiteX91" fmla="*/ 144378 w 2465650"/>
              <a:gd name="connsiteY91" fmla="*/ 1260909 h 2406315"/>
              <a:gd name="connsiteX92" fmla="*/ 250256 w 2465650"/>
              <a:gd name="connsiteY92" fmla="*/ 1183907 h 2406315"/>
              <a:gd name="connsiteX93" fmla="*/ 269507 w 2465650"/>
              <a:gd name="connsiteY93" fmla="*/ 1155031 h 2406315"/>
              <a:gd name="connsiteX94" fmla="*/ 279132 w 2465650"/>
              <a:gd name="connsiteY94" fmla="*/ 1126155 h 2406315"/>
              <a:gd name="connsiteX95" fmla="*/ 298383 w 2465650"/>
              <a:gd name="connsiteY95" fmla="*/ 1020277 h 2406315"/>
              <a:gd name="connsiteX96" fmla="*/ 308008 w 2465650"/>
              <a:gd name="connsiteY96" fmla="*/ 981776 h 2406315"/>
              <a:gd name="connsiteX97" fmla="*/ 356134 w 2465650"/>
              <a:gd name="connsiteY97" fmla="*/ 914400 h 2406315"/>
              <a:gd name="connsiteX98" fmla="*/ 385010 w 2465650"/>
              <a:gd name="connsiteY98" fmla="*/ 904774 h 2406315"/>
              <a:gd name="connsiteX99" fmla="*/ 423511 w 2465650"/>
              <a:gd name="connsiteY99" fmla="*/ 866273 h 2406315"/>
              <a:gd name="connsiteX100" fmla="*/ 452387 w 2465650"/>
              <a:gd name="connsiteY100" fmla="*/ 837397 h 2406315"/>
              <a:gd name="connsiteX101" fmla="*/ 490888 w 2465650"/>
              <a:gd name="connsiteY101" fmla="*/ 808522 h 2406315"/>
              <a:gd name="connsiteX102" fmla="*/ 519764 w 2465650"/>
              <a:gd name="connsiteY102" fmla="*/ 750770 h 2406315"/>
              <a:gd name="connsiteX103" fmla="*/ 529389 w 2465650"/>
              <a:gd name="connsiteY103" fmla="*/ 721894 h 2406315"/>
              <a:gd name="connsiteX104" fmla="*/ 539014 w 2465650"/>
              <a:gd name="connsiteY104" fmla="*/ 683393 h 2406315"/>
              <a:gd name="connsiteX105" fmla="*/ 567890 w 2465650"/>
              <a:gd name="connsiteY105" fmla="*/ 644892 h 2406315"/>
              <a:gd name="connsiteX106" fmla="*/ 587141 w 2465650"/>
              <a:gd name="connsiteY106" fmla="*/ 558265 h 2406315"/>
              <a:gd name="connsiteX107" fmla="*/ 606391 w 2465650"/>
              <a:gd name="connsiteY107" fmla="*/ 529389 h 2406315"/>
              <a:gd name="connsiteX108" fmla="*/ 625642 w 2465650"/>
              <a:gd name="connsiteY108" fmla="*/ 490888 h 2406315"/>
              <a:gd name="connsiteX109" fmla="*/ 654517 w 2465650"/>
              <a:gd name="connsiteY109" fmla="*/ 452387 h 2406315"/>
              <a:gd name="connsiteX110" fmla="*/ 673768 w 2465650"/>
              <a:gd name="connsiteY110" fmla="*/ 423511 h 2406315"/>
              <a:gd name="connsiteX111" fmla="*/ 693018 w 2465650"/>
              <a:gd name="connsiteY111" fmla="*/ 221381 h 2406315"/>
              <a:gd name="connsiteX112" fmla="*/ 702644 w 2465650"/>
              <a:gd name="connsiteY112" fmla="*/ 192505 h 2406315"/>
              <a:gd name="connsiteX113" fmla="*/ 721894 w 2465650"/>
              <a:gd name="connsiteY113" fmla="*/ 163629 h 2406315"/>
              <a:gd name="connsiteX114" fmla="*/ 731520 w 2465650"/>
              <a:gd name="connsiteY114" fmla="*/ 134753 h 2406315"/>
              <a:gd name="connsiteX115" fmla="*/ 789271 w 2465650"/>
              <a:gd name="connsiteY115" fmla="*/ 96252 h 2406315"/>
              <a:gd name="connsiteX116" fmla="*/ 866273 w 2465650"/>
              <a:gd name="connsiteY116" fmla="*/ 48126 h 2406315"/>
              <a:gd name="connsiteX117" fmla="*/ 981776 w 2465650"/>
              <a:gd name="connsiteY117" fmla="*/ 38501 h 24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65650" h="2406315">
                <a:moveTo>
                  <a:pt x="683393" y="144378"/>
                </a:moveTo>
                <a:cubicBezTo>
                  <a:pt x="693018" y="154003"/>
                  <a:pt x="700596" y="180257"/>
                  <a:pt x="712269" y="173254"/>
                </a:cubicBezTo>
                <a:cubicBezTo>
                  <a:pt x="729669" y="162814"/>
                  <a:pt x="714637" y="126759"/>
                  <a:pt x="731520" y="115503"/>
                </a:cubicBezTo>
                <a:cubicBezTo>
                  <a:pt x="801863" y="68605"/>
                  <a:pt x="713421" y="125845"/>
                  <a:pt x="798896" y="77002"/>
                </a:cubicBezTo>
                <a:cubicBezTo>
                  <a:pt x="808940" y="71263"/>
                  <a:pt x="817425" y="62924"/>
                  <a:pt x="827772" y="57751"/>
                </a:cubicBezTo>
                <a:cubicBezTo>
                  <a:pt x="836847" y="53214"/>
                  <a:pt x="847322" y="52123"/>
                  <a:pt x="856648" y="48126"/>
                </a:cubicBezTo>
                <a:cubicBezTo>
                  <a:pt x="955791" y="5636"/>
                  <a:pt x="821444" y="53443"/>
                  <a:pt x="952901" y="9625"/>
                </a:cubicBezTo>
                <a:lnTo>
                  <a:pt x="981776" y="0"/>
                </a:lnTo>
                <a:cubicBezTo>
                  <a:pt x="1087654" y="3208"/>
                  <a:pt x="1193638" y="3908"/>
                  <a:pt x="1299410" y="9625"/>
                </a:cubicBezTo>
                <a:cubicBezTo>
                  <a:pt x="1317963" y="10628"/>
                  <a:pt x="1348210" y="23567"/>
                  <a:pt x="1366787" y="28875"/>
                </a:cubicBezTo>
                <a:cubicBezTo>
                  <a:pt x="1427942" y="46348"/>
                  <a:pt x="1383982" y="27848"/>
                  <a:pt x="1443789" y="57751"/>
                </a:cubicBezTo>
                <a:cubicBezTo>
                  <a:pt x="1472465" y="100766"/>
                  <a:pt x="1481750" y="103718"/>
                  <a:pt x="1491915" y="144378"/>
                </a:cubicBezTo>
                <a:cubicBezTo>
                  <a:pt x="1495883" y="160250"/>
                  <a:pt x="1498332" y="176463"/>
                  <a:pt x="1501541" y="192505"/>
                </a:cubicBezTo>
                <a:cubicBezTo>
                  <a:pt x="1504749" y="240631"/>
                  <a:pt x="1503237" y="289307"/>
                  <a:pt x="1511166" y="336884"/>
                </a:cubicBezTo>
                <a:cubicBezTo>
                  <a:pt x="1513068" y="348295"/>
                  <a:pt x="1525243" y="355413"/>
                  <a:pt x="1530416" y="365760"/>
                </a:cubicBezTo>
                <a:cubicBezTo>
                  <a:pt x="1561144" y="427215"/>
                  <a:pt x="1505387" y="359980"/>
                  <a:pt x="1578543" y="433136"/>
                </a:cubicBezTo>
                <a:cubicBezTo>
                  <a:pt x="1596777" y="487840"/>
                  <a:pt x="1580993" y="454837"/>
                  <a:pt x="1645920" y="519764"/>
                </a:cubicBezTo>
                <a:cubicBezTo>
                  <a:pt x="1655545" y="529389"/>
                  <a:pt x="1663469" y="541089"/>
                  <a:pt x="1674795" y="548640"/>
                </a:cubicBezTo>
                <a:lnTo>
                  <a:pt x="1732547" y="587141"/>
                </a:lnTo>
                <a:lnTo>
                  <a:pt x="1761423" y="606391"/>
                </a:lnTo>
                <a:cubicBezTo>
                  <a:pt x="1776660" y="629248"/>
                  <a:pt x="1791637" y="652871"/>
                  <a:pt x="1809549" y="673768"/>
                </a:cubicBezTo>
                <a:cubicBezTo>
                  <a:pt x="1840117" y="709430"/>
                  <a:pt x="1855805" y="707590"/>
                  <a:pt x="1876926" y="760395"/>
                </a:cubicBezTo>
                <a:cubicBezTo>
                  <a:pt x="1888729" y="789904"/>
                  <a:pt x="1894454" y="813802"/>
                  <a:pt x="1915427" y="837397"/>
                </a:cubicBezTo>
                <a:cubicBezTo>
                  <a:pt x="1933514" y="857745"/>
                  <a:pt x="1958076" y="872497"/>
                  <a:pt x="1973178" y="895149"/>
                </a:cubicBezTo>
                <a:cubicBezTo>
                  <a:pt x="2018559" y="963220"/>
                  <a:pt x="1961592" y="878927"/>
                  <a:pt x="2021305" y="962526"/>
                </a:cubicBezTo>
                <a:cubicBezTo>
                  <a:pt x="2028029" y="971939"/>
                  <a:pt x="2033831" y="981989"/>
                  <a:pt x="2040555" y="991402"/>
                </a:cubicBezTo>
                <a:cubicBezTo>
                  <a:pt x="2049879" y="1004456"/>
                  <a:pt x="2061640" y="1015880"/>
                  <a:pt x="2069431" y="1029903"/>
                </a:cubicBezTo>
                <a:cubicBezTo>
                  <a:pt x="2094359" y="1074773"/>
                  <a:pt x="2082097" y="1069082"/>
                  <a:pt x="2098307" y="1106905"/>
                </a:cubicBezTo>
                <a:cubicBezTo>
                  <a:pt x="2109700" y="1133490"/>
                  <a:pt x="2138950" y="1186049"/>
                  <a:pt x="2156058" y="1203157"/>
                </a:cubicBezTo>
                <a:cubicBezTo>
                  <a:pt x="2172100" y="1219199"/>
                  <a:pt x="2187111" y="1236344"/>
                  <a:pt x="2204185" y="1251284"/>
                </a:cubicBezTo>
                <a:cubicBezTo>
                  <a:pt x="2262573" y="1302373"/>
                  <a:pt x="2202272" y="1228196"/>
                  <a:pt x="2271562" y="1309035"/>
                </a:cubicBezTo>
                <a:cubicBezTo>
                  <a:pt x="2279090" y="1317818"/>
                  <a:pt x="2282632" y="1329731"/>
                  <a:pt x="2290812" y="1337911"/>
                </a:cubicBezTo>
                <a:cubicBezTo>
                  <a:pt x="2295175" y="1342274"/>
                  <a:pt x="2347256" y="1380570"/>
                  <a:pt x="2358189" y="1386037"/>
                </a:cubicBezTo>
                <a:cubicBezTo>
                  <a:pt x="2367264" y="1390574"/>
                  <a:pt x="2377440" y="1392454"/>
                  <a:pt x="2387065" y="1395663"/>
                </a:cubicBezTo>
                <a:cubicBezTo>
                  <a:pt x="2396690" y="1405288"/>
                  <a:pt x="2408390" y="1413212"/>
                  <a:pt x="2415941" y="1424538"/>
                </a:cubicBezTo>
                <a:cubicBezTo>
                  <a:pt x="2471663" y="1508120"/>
                  <a:pt x="2362321" y="1390169"/>
                  <a:pt x="2454442" y="1482290"/>
                </a:cubicBezTo>
                <a:cubicBezTo>
                  <a:pt x="2457650" y="1495124"/>
                  <a:pt x="2469983" y="1508959"/>
                  <a:pt x="2464067" y="1520791"/>
                </a:cubicBezTo>
                <a:cubicBezTo>
                  <a:pt x="2457650" y="1533625"/>
                  <a:pt x="2438888" y="1534713"/>
                  <a:pt x="2425566" y="1540042"/>
                </a:cubicBezTo>
                <a:cubicBezTo>
                  <a:pt x="2406725" y="1547578"/>
                  <a:pt x="2367814" y="1559292"/>
                  <a:pt x="2367814" y="1559292"/>
                </a:cubicBezTo>
                <a:cubicBezTo>
                  <a:pt x="2348564" y="1578543"/>
                  <a:pt x="2318673" y="1591217"/>
                  <a:pt x="2310063" y="1617044"/>
                </a:cubicBezTo>
                <a:cubicBezTo>
                  <a:pt x="2306854" y="1626669"/>
                  <a:pt x="2304975" y="1636845"/>
                  <a:pt x="2300437" y="1645920"/>
                </a:cubicBezTo>
                <a:cubicBezTo>
                  <a:pt x="2252112" y="1742569"/>
                  <a:pt x="2312552" y="1595191"/>
                  <a:pt x="2261936" y="1713296"/>
                </a:cubicBezTo>
                <a:cubicBezTo>
                  <a:pt x="2253652" y="1732626"/>
                  <a:pt x="2247570" y="1761138"/>
                  <a:pt x="2242686" y="1780673"/>
                </a:cubicBezTo>
                <a:cubicBezTo>
                  <a:pt x="2239478" y="1860884"/>
                  <a:pt x="2238780" y="1941234"/>
                  <a:pt x="2233061" y="2021305"/>
                </a:cubicBezTo>
                <a:cubicBezTo>
                  <a:pt x="2231771" y="2039360"/>
                  <a:pt x="2209766" y="2075659"/>
                  <a:pt x="2204185" y="2088682"/>
                </a:cubicBezTo>
                <a:cubicBezTo>
                  <a:pt x="2190720" y="2120102"/>
                  <a:pt x="2198112" y="2124135"/>
                  <a:pt x="2175309" y="2156058"/>
                </a:cubicBezTo>
                <a:cubicBezTo>
                  <a:pt x="2167397" y="2167135"/>
                  <a:pt x="2155147" y="2174477"/>
                  <a:pt x="2146433" y="2184934"/>
                </a:cubicBezTo>
                <a:cubicBezTo>
                  <a:pt x="2139027" y="2193821"/>
                  <a:pt x="2134589" y="2204923"/>
                  <a:pt x="2127183" y="2213810"/>
                </a:cubicBezTo>
                <a:cubicBezTo>
                  <a:pt x="2115834" y="2227429"/>
                  <a:pt x="2087787" y="2255052"/>
                  <a:pt x="2069431" y="2261936"/>
                </a:cubicBezTo>
                <a:cubicBezTo>
                  <a:pt x="2054113" y="2267680"/>
                  <a:pt x="2037347" y="2268353"/>
                  <a:pt x="2021305" y="2271562"/>
                </a:cubicBezTo>
                <a:cubicBezTo>
                  <a:pt x="2002054" y="2265145"/>
                  <a:pt x="1981291" y="2262166"/>
                  <a:pt x="1963553" y="2252311"/>
                </a:cubicBezTo>
                <a:cubicBezTo>
                  <a:pt x="1951654" y="2245700"/>
                  <a:pt x="1946576" y="2230046"/>
                  <a:pt x="1934677" y="2223435"/>
                </a:cubicBezTo>
                <a:cubicBezTo>
                  <a:pt x="1916939" y="2213581"/>
                  <a:pt x="1896176" y="2210602"/>
                  <a:pt x="1876926" y="2204185"/>
                </a:cubicBezTo>
                <a:lnTo>
                  <a:pt x="1848050" y="2194560"/>
                </a:lnTo>
                <a:cubicBezTo>
                  <a:pt x="1815966" y="2197768"/>
                  <a:pt x="1781892" y="2192610"/>
                  <a:pt x="1751797" y="2204185"/>
                </a:cubicBezTo>
                <a:cubicBezTo>
                  <a:pt x="1736824" y="2209944"/>
                  <a:pt x="1733362" y="2230506"/>
                  <a:pt x="1722922" y="2242686"/>
                </a:cubicBezTo>
                <a:cubicBezTo>
                  <a:pt x="1714063" y="2253021"/>
                  <a:pt x="1702760" y="2261105"/>
                  <a:pt x="1694046" y="2271562"/>
                </a:cubicBezTo>
                <a:cubicBezTo>
                  <a:pt x="1670282" y="2300078"/>
                  <a:pt x="1682516" y="2304004"/>
                  <a:pt x="1645920" y="2319688"/>
                </a:cubicBezTo>
                <a:cubicBezTo>
                  <a:pt x="1633761" y="2324899"/>
                  <a:pt x="1620252" y="2326105"/>
                  <a:pt x="1607418" y="2329313"/>
                </a:cubicBezTo>
                <a:cubicBezTo>
                  <a:pt x="1597793" y="2335730"/>
                  <a:pt x="1587430" y="2341158"/>
                  <a:pt x="1578543" y="2348564"/>
                </a:cubicBezTo>
                <a:cubicBezTo>
                  <a:pt x="1568086" y="2357278"/>
                  <a:pt x="1561566" y="2370829"/>
                  <a:pt x="1549667" y="2377440"/>
                </a:cubicBezTo>
                <a:cubicBezTo>
                  <a:pt x="1531929" y="2387295"/>
                  <a:pt x="1511166" y="2390273"/>
                  <a:pt x="1491915" y="2396690"/>
                </a:cubicBezTo>
                <a:lnTo>
                  <a:pt x="1463040" y="2406315"/>
                </a:lnTo>
                <a:cubicBezTo>
                  <a:pt x="1353954" y="2403107"/>
                  <a:pt x="1244771" y="2402279"/>
                  <a:pt x="1135781" y="2396690"/>
                </a:cubicBezTo>
                <a:cubicBezTo>
                  <a:pt x="1119442" y="2395852"/>
                  <a:pt x="1102972" y="2392809"/>
                  <a:pt x="1087654" y="2387065"/>
                </a:cubicBezTo>
                <a:cubicBezTo>
                  <a:pt x="1076822" y="2383003"/>
                  <a:pt x="1069349" y="2372512"/>
                  <a:pt x="1058778" y="2367814"/>
                </a:cubicBezTo>
                <a:cubicBezTo>
                  <a:pt x="1017617" y="2349520"/>
                  <a:pt x="1001715" y="2350135"/>
                  <a:pt x="962526" y="2338938"/>
                </a:cubicBezTo>
                <a:cubicBezTo>
                  <a:pt x="952770" y="2336151"/>
                  <a:pt x="942519" y="2334240"/>
                  <a:pt x="933650" y="2329313"/>
                </a:cubicBezTo>
                <a:cubicBezTo>
                  <a:pt x="913425" y="2318077"/>
                  <a:pt x="875898" y="2290812"/>
                  <a:pt x="875898" y="2290812"/>
                </a:cubicBezTo>
                <a:cubicBezTo>
                  <a:pt x="865407" y="2259339"/>
                  <a:pt x="857192" y="2226250"/>
                  <a:pt x="827772" y="2204185"/>
                </a:cubicBezTo>
                <a:cubicBezTo>
                  <a:pt x="811248" y="2191792"/>
                  <a:pt x="780097" y="2167316"/>
                  <a:pt x="760395" y="2156058"/>
                </a:cubicBezTo>
                <a:cubicBezTo>
                  <a:pt x="727093" y="2137029"/>
                  <a:pt x="725413" y="2137981"/>
                  <a:pt x="693018" y="2127183"/>
                </a:cubicBezTo>
                <a:cubicBezTo>
                  <a:pt x="683393" y="2120766"/>
                  <a:pt x="674776" y="2112489"/>
                  <a:pt x="664143" y="2107932"/>
                </a:cubicBezTo>
                <a:cubicBezTo>
                  <a:pt x="645870" y="2100100"/>
                  <a:pt x="580916" y="2090853"/>
                  <a:pt x="567890" y="2088682"/>
                </a:cubicBezTo>
                <a:cubicBezTo>
                  <a:pt x="516293" y="2071482"/>
                  <a:pt x="560575" y="2084917"/>
                  <a:pt x="490888" y="2069431"/>
                </a:cubicBezTo>
                <a:cubicBezTo>
                  <a:pt x="368551" y="2042246"/>
                  <a:pt x="549410" y="2079210"/>
                  <a:pt x="404261" y="2050181"/>
                </a:cubicBezTo>
                <a:cubicBezTo>
                  <a:pt x="287914" y="1992006"/>
                  <a:pt x="432118" y="2066099"/>
                  <a:pt x="336884" y="2011680"/>
                </a:cubicBezTo>
                <a:cubicBezTo>
                  <a:pt x="312482" y="1997736"/>
                  <a:pt x="290613" y="1991939"/>
                  <a:pt x="269507" y="1973178"/>
                </a:cubicBezTo>
                <a:cubicBezTo>
                  <a:pt x="249159" y="1955091"/>
                  <a:pt x="231006" y="1934678"/>
                  <a:pt x="211755" y="1915427"/>
                </a:cubicBezTo>
                <a:cubicBezTo>
                  <a:pt x="202130" y="1905802"/>
                  <a:pt x="190431" y="1897877"/>
                  <a:pt x="182880" y="1886551"/>
                </a:cubicBezTo>
                <a:cubicBezTo>
                  <a:pt x="147309" y="1833196"/>
                  <a:pt x="183981" y="1875399"/>
                  <a:pt x="134753" y="1848050"/>
                </a:cubicBezTo>
                <a:cubicBezTo>
                  <a:pt x="114528" y="1836814"/>
                  <a:pt x="77002" y="1809549"/>
                  <a:pt x="77002" y="1809549"/>
                </a:cubicBezTo>
                <a:lnTo>
                  <a:pt x="38501" y="1751797"/>
                </a:lnTo>
                <a:lnTo>
                  <a:pt x="19250" y="1722922"/>
                </a:lnTo>
                <a:cubicBezTo>
                  <a:pt x="16042" y="1703671"/>
                  <a:pt x="13116" y="1684371"/>
                  <a:pt x="9625" y="1665170"/>
                </a:cubicBezTo>
                <a:cubicBezTo>
                  <a:pt x="6699" y="1649074"/>
                  <a:pt x="0" y="1633404"/>
                  <a:pt x="0" y="1617044"/>
                </a:cubicBezTo>
                <a:cubicBezTo>
                  <a:pt x="0" y="1559203"/>
                  <a:pt x="4141" y="1501369"/>
                  <a:pt x="9625" y="1443789"/>
                </a:cubicBezTo>
                <a:cubicBezTo>
                  <a:pt x="10587" y="1433689"/>
                  <a:pt x="12912" y="1422836"/>
                  <a:pt x="19250" y="1414913"/>
                </a:cubicBezTo>
                <a:cubicBezTo>
                  <a:pt x="26477" y="1405880"/>
                  <a:pt x="39343" y="1403191"/>
                  <a:pt x="48126" y="1395663"/>
                </a:cubicBezTo>
                <a:cubicBezTo>
                  <a:pt x="61906" y="1383852"/>
                  <a:pt x="73793" y="1369996"/>
                  <a:pt x="86627" y="1357162"/>
                </a:cubicBezTo>
                <a:cubicBezTo>
                  <a:pt x="94482" y="1333595"/>
                  <a:pt x="100634" y="1310602"/>
                  <a:pt x="115503" y="1289785"/>
                </a:cubicBezTo>
                <a:cubicBezTo>
                  <a:pt x="123415" y="1278708"/>
                  <a:pt x="133843" y="1269529"/>
                  <a:pt x="144378" y="1260909"/>
                </a:cubicBezTo>
                <a:cubicBezTo>
                  <a:pt x="191816" y="1222096"/>
                  <a:pt x="208681" y="1211624"/>
                  <a:pt x="250256" y="1183907"/>
                </a:cubicBezTo>
                <a:cubicBezTo>
                  <a:pt x="256673" y="1174282"/>
                  <a:pt x="264334" y="1165378"/>
                  <a:pt x="269507" y="1155031"/>
                </a:cubicBezTo>
                <a:cubicBezTo>
                  <a:pt x="274044" y="1145956"/>
                  <a:pt x="276671" y="1135998"/>
                  <a:pt x="279132" y="1126155"/>
                </a:cubicBezTo>
                <a:cubicBezTo>
                  <a:pt x="289452" y="1084874"/>
                  <a:pt x="289804" y="1063170"/>
                  <a:pt x="298383" y="1020277"/>
                </a:cubicBezTo>
                <a:cubicBezTo>
                  <a:pt x="300977" y="1007305"/>
                  <a:pt x="303363" y="994162"/>
                  <a:pt x="308008" y="981776"/>
                </a:cubicBezTo>
                <a:cubicBezTo>
                  <a:pt x="318045" y="955010"/>
                  <a:pt x="331627" y="930738"/>
                  <a:pt x="356134" y="914400"/>
                </a:cubicBezTo>
                <a:cubicBezTo>
                  <a:pt x="364576" y="908772"/>
                  <a:pt x="375385" y="907983"/>
                  <a:pt x="385010" y="904774"/>
                </a:cubicBezTo>
                <a:cubicBezTo>
                  <a:pt x="403343" y="849772"/>
                  <a:pt x="379510" y="895607"/>
                  <a:pt x="423511" y="866273"/>
                </a:cubicBezTo>
                <a:cubicBezTo>
                  <a:pt x="434837" y="858722"/>
                  <a:pt x="442052" y="846256"/>
                  <a:pt x="452387" y="837397"/>
                </a:cubicBezTo>
                <a:cubicBezTo>
                  <a:pt x="464567" y="826957"/>
                  <a:pt x="478054" y="818147"/>
                  <a:pt x="490888" y="808522"/>
                </a:cubicBezTo>
                <a:cubicBezTo>
                  <a:pt x="515081" y="735942"/>
                  <a:pt x="482446" y="825406"/>
                  <a:pt x="519764" y="750770"/>
                </a:cubicBezTo>
                <a:cubicBezTo>
                  <a:pt x="524301" y="741695"/>
                  <a:pt x="526602" y="731650"/>
                  <a:pt x="529389" y="721894"/>
                </a:cubicBezTo>
                <a:cubicBezTo>
                  <a:pt x="533023" y="709174"/>
                  <a:pt x="533098" y="695225"/>
                  <a:pt x="539014" y="683393"/>
                </a:cubicBezTo>
                <a:cubicBezTo>
                  <a:pt x="546188" y="669044"/>
                  <a:pt x="558265" y="657726"/>
                  <a:pt x="567890" y="644892"/>
                </a:cubicBezTo>
                <a:cubicBezTo>
                  <a:pt x="571588" y="622704"/>
                  <a:pt x="575292" y="581964"/>
                  <a:pt x="587141" y="558265"/>
                </a:cubicBezTo>
                <a:cubicBezTo>
                  <a:pt x="592314" y="547918"/>
                  <a:pt x="600652" y="539433"/>
                  <a:pt x="606391" y="529389"/>
                </a:cubicBezTo>
                <a:cubicBezTo>
                  <a:pt x="613510" y="516931"/>
                  <a:pt x="618037" y="503056"/>
                  <a:pt x="625642" y="490888"/>
                </a:cubicBezTo>
                <a:cubicBezTo>
                  <a:pt x="634144" y="477284"/>
                  <a:pt x="645193" y="465441"/>
                  <a:pt x="654517" y="452387"/>
                </a:cubicBezTo>
                <a:cubicBezTo>
                  <a:pt x="661241" y="442973"/>
                  <a:pt x="667351" y="433136"/>
                  <a:pt x="673768" y="423511"/>
                </a:cubicBezTo>
                <a:cubicBezTo>
                  <a:pt x="679248" y="335828"/>
                  <a:pt x="674949" y="293655"/>
                  <a:pt x="693018" y="221381"/>
                </a:cubicBezTo>
                <a:cubicBezTo>
                  <a:pt x="695479" y="211538"/>
                  <a:pt x="698107" y="201580"/>
                  <a:pt x="702644" y="192505"/>
                </a:cubicBezTo>
                <a:cubicBezTo>
                  <a:pt x="707817" y="182158"/>
                  <a:pt x="716721" y="173976"/>
                  <a:pt x="721894" y="163629"/>
                </a:cubicBezTo>
                <a:cubicBezTo>
                  <a:pt x="726431" y="154554"/>
                  <a:pt x="724346" y="141927"/>
                  <a:pt x="731520" y="134753"/>
                </a:cubicBezTo>
                <a:cubicBezTo>
                  <a:pt x="747880" y="118393"/>
                  <a:pt x="770762" y="110134"/>
                  <a:pt x="789271" y="96252"/>
                </a:cubicBezTo>
                <a:cubicBezTo>
                  <a:pt x="819556" y="73538"/>
                  <a:pt x="831039" y="61339"/>
                  <a:pt x="866273" y="48126"/>
                </a:cubicBezTo>
                <a:cubicBezTo>
                  <a:pt x="908541" y="32276"/>
                  <a:pt x="932551" y="38501"/>
                  <a:pt x="981776" y="38501"/>
                </a:cubicBezTo>
              </a:path>
            </a:pathLst>
          </a:custGeom>
          <a:solidFill>
            <a:srgbClr val="0000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819662" y="505762"/>
            <a:ext cx="2183278" cy="707886"/>
          </a:xfrm>
          <a:prstGeom prst="rect">
            <a:avLst/>
          </a:prstGeom>
          <a:noFill/>
        </p:spPr>
        <p:txBody>
          <a:bodyPr wrap="square" rtlCol="0">
            <a:spAutoFit/>
          </a:bodyPr>
          <a:lstStyle/>
          <a:p>
            <a:r>
              <a:rPr lang="en-US" sz="4000" b="1" smtClean="0">
                <a:solidFill>
                  <a:schemeClr val="bg1"/>
                </a:solidFill>
              </a:rPr>
              <a:t>Lạng Sơn</a:t>
            </a:r>
            <a:endParaRPr lang="en-US" sz="4000" b="1">
              <a:solidFill>
                <a:schemeClr val="bg1"/>
              </a:solidFill>
            </a:endParaRPr>
          </a:p>
        </p:txBody>
      </p:sp>
      <p:sp>
        <p:nvSpPr>
          <p:cNvPr id="26" name="TextBox 25"/>
          <p:cNvSpPr txBox="1"/>
          <p:nvPr/>
        </p:nvSpPr>
        <p:spPr>
          <a:xfrm>
            <a:off x="2388564" y="2517442"/>
            <a:ext cx="2183278" cy="707886"/>
          </a:xfrm>
          <a:prstGeom prst="rect">
            <a:avLst/>
          </a:prstGeom>
          <a:noFill/>
        </p:spPr>
        <p:txBody>
          <a:bodyPr wrap="square" rtlCol="0">
            <a:spAutoFit/>
          </a:bodyPr>
          <a:lstStyle/>
          <a:p>
            <a:r>
              <a:rPr lang="en-US" sz="4000" b="1" smtClean="0">
                <a:solidFill>
                  <a:schemeClr val="bg1"/>
                </a:solidFill>
              </a:rPr>
              <a:t>Bắc Ninh</a:t>
            </a:r>
            <a:endParaRPr lang="en-US" sz="4000" b="1">
              <a:solidFill>
                <a:schemeClr val="bg1"/>
              </a:solidFill>
            </a:endParaRPr>
          </a:p>
        </p:txBody>
      </p:sp>
      <p:sp>
        <p:nvSpPr>
          <p:cNvPr id="27" name="TextBox 26"/>
          <p:cNvSpPr txBox="1"/>
          <p:nvPr/>
        </p:nvSpPr>
        <p:spPr>
          <a:xfrm>
            <a:off x="3227465" y="5717406"/>
            <a:ext cx="1328286" cy="1077218"/>
          </a:xfrm>
          <a:prstGeom prst="rect">
            <a:avLst/>
          </a:prstGeom>
          <a:noFill/>
        </p:spPr>
        <p:txBody>
          <a:bodyPr wrap="square" rtlCol="0">
            <a:spAutoFit/>
          </a:bodyPr>
          <a:lstStyle/>
          <a:p>
            <a:r>
              <a:rPr lang="en-US" sz="3200" b="1" smtClean="0">
                <a:solidFill>
                  <a:srgbClr val="FF0000"/>
                </a:solidFill>
              </a:rPr>
              <a:t>Hưng Yên</a:t>
            </a:r>
            <a:endParaRPr lang="en-US" sz="3200" b="1">
              <a:solidFill>
                <a:srgbClr val="FF0000"/>
              </a:solidFill>
            </a:endParaRPr>
          </a:p>
        </p:txBody>
      </p:sp>
      <p:sp>
        <p:nvSpPr>
          <p:cNvPr id="28" name="TextBox 27"/>
          <p:cNvSpPr txBox="1"/>
          <p:nvPr/>
        </p:nvSpPr>
        <p:spPr>
          <a:xfrm>
            <a:off x="3337342" y="4057598"/>
            <a:ext cx="1573959" cy="1200329"/>
          </a:xfrm>
          <a:prstGeom prst="rect">
            <a:avLst/>
          </a:prstGeom>
          <a:noFill/>
        </p:spPr>
        <p:txBody>
          <a:bodyPr wrap="square" rtlCol="0">
            <a:spAutoFit/>
          </a:bodyPr>
          <a:lstStyle/>
          <a:p>
            <a:r>
              <a:rPr lang="en-US" sz="3600" b="1" smtClean="0">
                <a:solidFill>
                  <a:schemeClr val="bg1"/>
                </a:solidFill>
              </a:rPr>
              <a:t>Hải Phòng</a:t>
            </a:r>
            <a:endParaRPr lang="en-US" sz="3600" b="1">
              <a:solidFill>
                <a:schemeClr val="bg1"/>
              </a:solidFill>
            </a:endParaRPr>
          </a:p>
        </p:txBody>
      </p:sp>
      <p:sp>
        <p:nvSpPr>
          <p:cNvPr id="5" name="Freeform 4"/>
          <p:cNvSpPr/>
          <p:nvPr/>
        </p:nvSpPr>
        <p:spPr>
          <a:xfrm>
            <a:off x="4171937" y="1265317"/>
            <a:ext cx="5924963" cy="4083395"/>
          </a:xfrm>
          <a:custGeom>
            <a:avLst/>
            <a:gdLst>
              <a:gd name="connsiteX0" fmla="*/ 3012708 w 5765534"/>
              <a:gd name="connsiteY0" fmla="*/ 259882 h 4061861"/>
              <a:gd name="connsiteX1" fmla="*/ 2974207 w 5765534"/>
              <a:gd name="connsiteY1" fmla="*/ 298383 h 4061861"/>
              <a:gd name="connsiteX2" fmla="*/ 2945332 w 5765534"/>
              <a:gd name="connsiteY2" fmla="*/ 317633 h 4061861"/>
              <a:gd name="connsiteX3" fmla="*/ 2906830 w 5765534"/>
              <a:gd name="connsiteY3" fmla="*/ 375385 h 4061861"/>
              <a:gd name="connsiteX4" fmla="*/ 2868329 w 5765534"/>
              <a:gd name="connsiteY4" fmla="*/ 433137 h 4061861"/>
              <a:gd name="connsiteX5" fmla="*/ 2849079 w 5765534"/>
              <a:gd name="connsiteY5" fmla="*/ 462012 h 4061861"/>
              <a:gd name="connsiteX6" fmla="*/ 2781702 w 5765534"/>
              <a:gd name="connsiteY6" fmla="*/ 500513 h 4061861"/>
              <a:gd name="connsiteX7" fmla="*/ 2723950 w 5765534"/>
              <a:gd name="connsiteY7" fmla="*/ 548640 h 4061861"/>
              <a:gd name="connsiteX8" fmla="*/ 2675824 w 5765534"/>
              <a:gd name="connsiteY8" fmla="*/ 606391 h 4061861"/>
              <a:gd name="connsiteX9" fmla="*/ 2646948 w 5765534"/>
              <a:gd name="connsiteY9" fmla="*/ 635267 h 4061861"/>
              <a:gd name="connsiteX10" fmla="*/ 2627698 w 5765534"/>
              <a:gd name="connsiteY10" fmla="*/ 702644 h 4061861"/>
              <a:gd name="connsiteX11" fmla="*/ 2618073 w 5765534"/>
              <a:gd name="connsiteY11" fmla="*/ 789271 h 4061861"/>
              <a:gd name="connsiteX12" fmla="*/ 2627698 w 5765534"/>
              <a:gd name="connsiteY12" fmla="*/ 904775 h 4061861"/>
              <a:gd name="connsiteX13" fmla="*/ 2704700 w 5765534"/>
              <a:gd name="connsiteY13" fmla="*/ 1001027 h 4061861"/>
              <a:gd name="connsiteX14" fmla="*/ 2733576 w 5765534"/>
              <a:gd name="connsiteY14" fmla="*/ 1020278 h 4061861"/>
              <a:gd name="connsiteX15" fmla="*/ 2733576 w 5765534"/>
              <a:gd name="connsiteY15" fmla="*/ 1145406 h 4061861"/>
              <a:gd name="connsiteX16" fmla="*/ 2666199 w 5765534"/>
              <a:gd name="connsiteY16" fmla="*/ 1183907 h 4061861"/>
              <a:gd name="connsiteX17" fmla="*/ 2637323 w 5765534"/>
              <a:gd name="connsiteY17" fmla="*/ 1222408 h 4061861"/>
              <a:gd name="connsiteX18" fmla="*/ 2618073 w 5765534"/>
              <a:gd name="connsiteY18" fmla="*/ 1260909 h 4061861"/>
              <a:gd name="connsiteX19" fmla="*/ 2598822 w 5765534"/>
              <a:gd name="connsiteY19" fmla="*/ 1289785 h 4061861"/>
              <a:gd name="connsiteX20" fmla="*/ 2569946 w 5765534"/>
              <a:gd name="connsiteY20" fmla="*/ 1347537 h 4061861"/>
              <a:gd name="connsiteX21" fmla="*/ 2483319 w 5765534"/>
              <a:gd name="connsiteY21" fmla="*/ 1414913 h 4061861"/>
              <a:gd name="connsiteX22" fmla="*/ 2454443 w 5765534"/>
              <a:gd name="connsiteY22" fmla="*/ 1424539 h 4061861"/>
              <a:gd name="connsiteX23" fmla="*/ 2415942 w 5765534"/>
              <a:gd name="connsiteY23" fmla="*/ 1434164 h 4061861"/>
              <a:gd name="connsiteX24" fmla="*/ 2338940 w 5765534"/>
              <a:gd name="connsiteY24" fmla="*/ 1463040 h 4061861"/>
              <a:gd name="connsiteX25" fmla="*/ 2310064 w 5765534"/>
              <a:gd name="connsiteY25" fmla="*/ 1482290 h 4061861"/>
              <a:gd name="connsiteX26" fmla="*/ 2281188 w 5765534"/>
              <a:gd name="connsiteY26" fmla="*/ 1491916 h 4061861"/>
              <a:gd name="connsiteX27" fmla="*/ 2252313 w 5765534"/>
              <a:gd name="connsiteY27" fmla="*/ 1511166 h 4061861"/>
              <a:gd name="connsiteX28" fmla="*/ 2184936 w 5765534"/>
              <a:gd name="connsiteY28" fmla="*/ 1520791 h 4061861"/>
              <a:gd name="connsiteX29" fmla="*/ 1828801 w 5765534"/>
              <a:gd name="connsiteY29" fmla="*/ 1511166 h 4061861"/>
              <a:gd name="connsiteX30" fmla="*/ 1771049 w 5765534"/>
              <a:gd name="connsiteY30" fmla="*/ 1472665 h 4061861"/>
              <a:gd name="connsiteX31" fmla="*/ 1761424 w 5765534"/>
              <a:gd name="connsiteY31" fmla="*/ 1443789 h 4061861"/>
              <a:gd name="connsiteX32" fmla="*/ 1703673 w 5765534"/>
              <a:gd name="connsiteY32" fmla="*/ 1463040 h 4061861"/>
              <a:gd name="connsiteX33" fmla="*/ 1684422 w 5765534"/>
              <a:gd name="connsiteY33" fmla="*/ 1491916 h 4061861"/>
              <a:gd name="connsiteX34" fmla="*/ 1655546 w 5765534"/>
              <a:gd name="connsiteY34" fmla="*/ 1559292 h 4061861"/>
              <a:gd name="connsiteX35" fmla="*/ 1617045 w 5765534"/>
              <a:gd name="connsiteY35" fmla="*/ 1655545 h 4061861"/>
              <a:gd name="connsiteX36" fmla="*/ 1597795 w 5765534"/>
              <a:gd name="connsiteY36" fmla="*/ 1684421 h 4061861"/>
              <a:gd name="connsiteX37" fmla="*/ 1578544 w 5765534"/>
              <a:gd name="connsiteY37" fmla="*/ 1742172 h 4061861"/>
              <a:gd name="connsiteX38" fmla="*/ 1559294 w 5765534"/>
              <a:gd name="connsiteY38" fmla="*/ 1799924 h 4061861"/>
              <a:gd name="connsiteX39" fmla="*/ 1549668 w 5765534"/>
              <a:gd name="connsiteY39" fmla="*/ 1828800 h 4061861"/>
              <a:gd name="connsiteX40" fmla="*/ 1540043 w 5765534"/>
              <a:gd name="connsiteY40" fmla="*/ 1867301 h 4061861"/>
              <a:gd name="connsiteX41" fmla="*/ 1501542 w 5765534"/>
              <a:gd name="connsiteY41" fmla="*/ 1963553 h 4061861"/>
              <a:gd name="connsiteX42" fmla="*/ 1472666 w 5765534"/>
              <a:gd name="connsiteY42" fmla="*/ 1982804 h 4061861"/>
              <a:gd name="connsiteX43" fmla="*/ 1443790 w 5765534"/>
              <a:gd name="connsiteY43" fmla="*/ 2021305 h 4061861"/>
              <a:gd name="connsiteX44" fmla="*/ 1424540 w 5765534"/>
              <a:gd name="connsiteY44" fmla="*/ 2050181 h 4061861"/>
              <a:gd name="connsiteX45" fmla="*/ 1395664 w 5765534"/>
              <a:gd name="connsiteY45" fmla="*/ 2107932 h 4061861"/>
              <a:gd name="connsiteX46" fmla="*/ 1366788 w 5765534"/>
              <a:gd name="connsiteY46" fmla="*/ 2117558 h 4061861"/>
              <a:gd name="connsiteX47" fmla="*/ 1328287 w 5765534"/>
              <a:gd name="connsiteY47" fmla="*/ 2136808 h 4061861"/>
              <a:gd name="connsiteX48" fmla="*/ 1260910 w 5765534"/>
              <a:gd name="connsiteY48" fmla="*/ 2194560 h 4061861"/>
              <a:gd name="connsiteX49" fmla="*/ 1232035 w 5765534"/>
              <a:gd name="connsiteY49" fmla="*/ 2204185 h 4061861"/>
              <a:gd name="connsiteX50" fmla="*/ 933652 w 5765534"/>
              <a:gd name="connsiteY50" fmla="*/ 2213810 h 4061861"/>
              <a:gd name="connsiteX51" fmla="*/ 885525 w 5765534"/>
              <a:gd name="connsiteY51" fmla="*/ 2233061 h 4061861"/>
              <a:gd name="connsiteX52" fmla="*/ 856649 w 5765534"/>
              <a:gd name="connsiteY52" fmla="*/ 2261937 h 4061861"/>
              <a:gd name="connsiteX53" fmla="*/ 693020 w 5765534"/>
              <a:gd name="connsiteY53" fmla="*/ 2252311 h 4061861"/>
              <a:gd name="connsiteX54" fmla="*/ 635268 w 5765534"/>
              <a:gd name="connsiteY54" fmla="*/ 2213810 h 4061861"/>
              <a:gd name="connsiteX55" fmla="*/ 577517 w 5765534"/>
              <a:gd name="connsiteY55" fmla="*/ 2175309 h 4061861"/>
              <a:gd name="connsiteX56" fmla="*/ 529390 w 5765534"/>
              <a:gd name="connsiteY56" fmla="*/ 2165684 h 4061861"/>
              <a:gd name="connsiteX57" fmla="*/ 471639 w 5765534"/>
              <a:gd name="connsiteY57" fmla="*/ 2146433 h 4061861"/>
              <a:gd name="connsiteX58" fmla="*/ 442763 w 5765534"/>
              <a:gd name="connsiteY58" fmla="*/ 2136808 h 4061861"/>
              <a:gd name="connsiteX59" fmla="*/ 413887 w 5765534"/>
              <a:gd name="connsiteY59" fmla="*/ 2127183 h 4061861"/>
              <a:gd name="connsiteX60" fmla="*/ 385012 w 5765534"/>
              <a:gd name="connsiteY60" fmla="*/ 2117558 h 4061861"/>
              <a:gd name="connsiteX61" fmla="*/ 327260 w 5765534"/>
              <a:gd name="connsiteY61" fmla="*/ 2107932 h 4061861"/>
              <a:gd name="connsiteX62" fmla="*/ 298384 w 5765534"/>
              <a:gd name="connsiteY62" fmla="*/ 2098307 h 4061861"/>
              <a:gd name="connsiteX63" fmla="*/ 231007 w 5765534"/>
              <a:gd name="connsiteY63" fmla="*/ 2088682 h 4061861"/>
              <a:gd name="connsiteX64" fmla="*/ 134755 w 5765534"/>
              <a:gd name="connsiteY64" fmla="*/ 2069431 h 4061861"/>
              <a:gd name="connsiteX65" fmla="*/ 1 w 5765534"/>
              <a:gd name="connsiteY65" fmla="*/ 2107932 h 4061861"/>
              <a:gd name="connsiteX66" fmla="*/ 9626 w 5765534"/>
              <a:gd name="connsiteY66" fmla="*/ 2223436 h 4061861"/>
              <a:gd name="connsiteX67" fmla="*/ 38502 w 5765534"/>
              <a:gd name="connsiteY67" fmla="*/ 2252311 h 4061861"/>
              <a:gd name="connsiteX68" fmla="*/ 96254 w 5765534"/>
              <a:gd name="connsiteY68" fmla="*/ 2290812 h 4061861"/>
              <a:gd name="connsiteX69" fmla="*/ 105879 w 5765534"/>
              <a:gd name="connsiteY69" fmla="*/ 2319688 h 4061861"/>
              <a:gd name="connsiteX70" fmla="*/ 115504 w 5765534"/>
              <a:gd name="connsiteY70" fmla="*/ 2290812 h 4061861"/>
              <a:gd name="connsiteX71" fmla="*/ 105879 w 5765534"/>
              <a:gd name="connsiteY71" fmla="*/ 2233061 h 4061861"/>
              <a:gd name="connsiteX72" fmla="*/ 77003 w 5765534"/>
              <a:gd name="connsiteY72" fmla="*/ 2213810 h 4061861"/>
              <a:gd name="connsiteX73" fmla="*/ 48127 w 5765534"/>
              <a:gd name="connsiteY73" fmla="*/ 2252311 h 4061861"/>
              <a:gd name="connsiteX74" fmla="*/ 77003 w 5765534"/>
              <a:gd name="connsiteY74" fmla="*/ 2415941 h 4061861"/>
              <a:gd name="connsiteX75" fmla="*/ 105879 w 5765534"/>
              <a:gd name="connsiteY75" fmla="*/ 2435191 h 4061861"/>
              <a:gd name="connsiteX76" fmla="*/ 125129 w 5765534"/>
              <a:gd name="connsiteY76" fmla="*/ 2464067 h 4061861"/>
              <a:gd name="connsiteX77" fmla="*/ 163630 w 5765534"/>
              <a:gd name="connsiteY77" fmla="*/ 2531444 h 4061861"/>
              <a:gd name="connsiteX78" fmla="*/ 192506 w 5765534"/>
              <a:gd name="connsiteY78" fmla="*/ 2541069 h 4061861"/>
              <a:gd name="connsiteX79" fmla="*/ 259883 w 5765534"/>
              <a:gd name="connsiteY79" fmla="*/ 2569945 h 4061861"/>
              <a:gd name="connsiteX80" fmla="*/ 288759 w 5765534"/>
              <a:gd name="connsiteY80" fmla="*/ 2589196 h 4061861"/>
              <a:gd name="connsiteX81" fmla="*/ 317635 w 5765534"/>
              <a:gd name="connsiteY81" fmla="*/ 2598821 h 4061861"/>
              <a:gd name="connsiteX82" fmla="*/ 375386 w 5765534"/>
              <a:gd name="connsiteY82" fmla="*/ 2646947 h 4061861"/>
              <a:gd name="connsiteX83" fmla="*/ 433138 w 5765534"/>
              <a:gd name="connsiteY83" fmla="*/ 2695073 h 4061861"/>
              <a:gd name="connsiteX84" fmla="*/ 404262 w 5765534"/>
              <a:gd name="connsiteY84" fmla="*/ 2714324 h 4061861"/>
              <a:gd name="connsiteX85" fmla="*/ 413887 w 5765534"/>
              <a:gd name="connsiteY85" fmla="*/ 2743200 h 4061861"/>
              <a:gd name="connsiteX86" fmla="*/ 423513 w 5765534"/>
              <a:gd name="connsiteY86" fmla="*/ 2791326 h 4061861"/>
              <a:gd name="connsiteX87" fmla="*/ 471639 w 5765534"/>
              <a:gd name="connsiteY87" fmla="*/ 2849078 h 4061861"/>
              <a:gd name="connsiteX88" fmla="*/ 490889 w 5765534"/>
              <a:gd name="connsiteY88" fmla="*/ 2877953 h 4061861"/>
              <a:gd name="connsiteX89" fmla="*/ 519765 w 5765534"/>
              <a:gd name="connsiteY89" fmla="*/ 2887579 h 4061861"/>
              <a:gd name="connsiteX90" fmla="*/ 539016 w 5765534"/>
              <a:gd name="connsiteY90" fmla="*/ 2916455 h 4061861"/>
              <a:gd name="connsiteX91" fmla="*/ 558266 w 5765534"/>
              <a:gd name="connsiteY91" fmla="*/ 2993457 h 4061861"/>
              <a:gd name="connsiteX92" fmla="*/ 587142 w 5765534"/>
              <a:gd name="connsiteY92" fmla="*/ 3012707 h 4061861"/>
              <a:gd name="connsiteX93" fmla="*/ 625643 w 5765534"/>
              <a:gd name="connsiteY93" fmla="*/ 3060833 h 4061861"/>
              <a:gd name="connsiteX94" fmla="*/ 702645 w 5765534"/>
              <a:gd name="connsiteY94" fmla="*/ 3147461 h 4061861"/>
              <a:gd name="connsiteX95" fmla="*/ 760397 w 5765534"/>
              <a:gd name="connsiteY95" fmla="*/ 3195587 h 4061861"/>
              <a:gd name="connsiteX96" fmla="*/ 760397 w 5765534"/>
              <a:gd name="connsiteY96" fmla="*/ 3205212 h 4061861"/>
              <a:gd name="connsiteX97" fmla="*/ 693020 w 5765534"/>
              <a:gd name="connsiteY97" fmla="*/ 3166711 h 4061861"/>
              <a:gd name="connsiteX98" fmla="*/ 683395 w 5765534"/>
              <a:gd name="connsiteY98" fmla="*/ 3224463 h 4061861"/>
              <a:gd name="connsiteX99" fmla="*/ 741146 w 5765534"/>
              <a:gd name="connsiteY99" fmla="*/ 3262964 h 4061861"/>
              <a:gd name="connsiteX100" fmla="*/ 760397 w 5765534"/>
              <a:gd name="connsiteY100" fmla="*/ 3291840 h 4061861"/>
              <a:gd name="connsiteX101" fmla="*/ 866275 w 5765534"/>
              <a:gd name="connsiteY101" fmla="*/ 3378467 h 4061861"/>
              <a:gd name="connsiteX102" fmla="*/ 924026 w 5765534"/>
              <a:gd name="connsiteY102" fmla="*/ 3416968 h 4061861"/>
              <a:gd name="connsiteX103" fmla="*/ 952902 w 5765534"/>
              <a:gd name="connsiteY103" fmla="*/ 3436219 h 4061861"/>
              <a:gd name="connsiteX104" fmla="*/ 972153 w 5765534"/>
              <a:gd name="connsiteY104" fmla="*/ 3493970 h 4061861"/>
              <a:gd name="connsiteX105" fmla="*/ 1010654 w 5765534"/>
              <a:gd name="connsiteY105" fmla="*/ 3542097 h 4061861"/>
              <a:gd name="connsiteX106" fmla="*/ 1039529 w 5765534"/>
              <a:gd name="connsiteY106" fmla="*/ 3551722 h 4061861"/>
              <a:gd name="connsiteX107" fmla="*/ 1193534 w 5765534"/>
              <a:gd name="connsiteY107" fmla="*/ 3561347 h 4061861"/>
              <a:gd name="connsiteX108" fmla="*/ 1260910 w 5765534"/>
              <a:gd name="connsiteY108" fmla="*/ 3570972 h 4061861"/>
              <a:gd name="connsiteX109" fmla="*/ 1241660 w 5765534"/>
              <a:gd name="connsiteY109" fmla="*/ 3734602 h 4061861"/>
              <a:gd name="connsiteX110" fmla="*/ 1222409 w 5765534"/>
              <a:gd name="connsiteY110" fmla="*/ 3763478 h 4061861"/>
              <a:gd name="connsiteX111" fmla="*/ 1155033 w 5765534"/>
              <a:gd name="connsiteY111" fmla="*/ 3792353 h 4061861"/>
              <a:gd name="connsiteX112" fmla="*/ 1164658 w 5765534"/>
              <a:gd name="connsiteY112" fmla="*/ 3850105 h 4061861"/>
              <a:gd name="connsiteX113" fmla="*/ 1203159 w 5765534"/>
              <a:gd name="connsiteY113" fmla="*/ 3907857 h 4061861"/>
              <a:gd name="connsiteX114" fmla="*/ 1251285 w 5765534"/>
              <a:gd name="connsiteY114" fmla="*/ 3965608 h 4061861"/>
              <a:gd name="connsiteX115" fmla="*/ 1386039 w 5765534"/>
              <a:gd name="connsiteY115" fmla="*/ 4004109 h 4061861"/>
              <a:gd name="connsiteX116" fmla="*/ 1443790 w 5765534"/>
              <a:gd name="connsiteY116" fmla="*/ 4023360 h 4061861"/>
              <a:gd name="connsiteX117" fmla="*/ 1501542 w 5765534"/>
              <a:gd name="connsiteY117" fmla="*/ 4052236 h 4061861"/>
              <a:gd name="connsiteX118" fmla="*/ 1607420 w 5765534"/>
              <a:gd name="connsiteY118" fmla="*/ 4061861 h 4061861"/>
              <a:gd name="connsiteX119" fmla="*/ 1626670 w 5765534"/>
              <a:gd name="connsiteY119" fmla="*/ 3965608 h 4061861"/>
              <a:gd name="connsiteX120" fmla="*/ 1665172 w 5765534"/>
              <a:gd name="connsiteY120" fmla="*/ 3946358 h 4061861"/>
              <a:gd name="connsiteX121" fmla="*/ 1694047 w 5765534"/>
              <a:gd name="connsiteY121" fmla="*/ 3936732 h 4061861"/>
              <a:gd name="connsiteX122" fmla="*/ 1751799 w 5765534"/>
              <a:gd name="connsiteY122" fmla="*/ 3907857 h 4061861"/>
              <a:gd name="connsiteX123" fmla="*/ 1771049 w 5765534"/>
              <a:gd name="connsiteY123" fmla="*/ 3878981 h 4061861"/>
              <a:gd name="connsiteX124" fmla="*/ 1780675 w 5765534"/>
              <a:gd name="connsiteY124" fmla="*/ 3850105 h 4061861"/>
              <a:gd name="connsiteX125" fmla="*/ 1944304 w 5765534"/>
              <a:gd name="connsiteY125" fmla="*/ 3821229 h 4061861"/>
              <a:gd name="connsiteX126" fmla="*/ 1953929 w 5765534"/>
              <a:gd name="connsiteY126" fmla="*/ 3753852 h 4061861"/>
              <a:gd name="connsiteX127" fmla="*/ 1963555 w 5765534"/>
              <a:gd name="connsiteY127" fmla="*/ 3667225 h 4061861"/>
              <a:gd name="connsiteX128" fmla="*/ 1982805 w 5765534"/>
              <a:gd name="connsiteY128" fmla="*/ 3580598 h 4061861"/>
              <a:gd name="connsiteX129" fmla="*/ 2040557 w 5765534"/>
              <a:gd name="connsiteY129" fmla="*/ 3551722 h 4061861"/>
              <a:gd name="connsiteX130" fmla="*/ 2030932 w 5765534"/>
              <a:gd name="connsiteY130" fmla="*/ 3465095 h 4061861"/>
              <a:gd name="connsiteX131" fmla="*/ 1992430 w 5765534"/>
              <a:gd name="connsiteY131" fmla="*/ 3436219 h 4061861"/>
              <a:gd name="connsiteX132" fmla="*/ 1925054 w 5765534"/>
              <a:gd name="connsiteY132" fmla="*/ 3407343 h 4061861"/>
              <a:gd name="connsiteX133" fmla="*/ 1857677 w 5765534"/>
              <a:gd name="connsiteY133" fmla="*/ 3378467 h 4061861"/>
              <a:gd name="connsiteX134" fmla="*/ 1838426 w 5765534"/>
              <a:gd name="connsiteY134" fmla="*/ 3320716 h 4061861"/>
              <a:gd name="connsiteX135" fmla="*/ 1828801 w 5765534"/>
              <a:gd name="connsiteY135" fmla="*/ 3291840 h 4061861"/>
              <a:gd name="connsiteX136" fmla="*/ 1799925 w 5765534"/>
              <a:gd name="connsiteY136" fmla="*/ 3282215 h 4061861"/>
              <a:gd name="connsiteX137" fmla="*/ 1828801 w 5765534"/>
              <a:gd name="connsiteY137" fmla="*/ 3262964 h 4061861"/>
              <a:gd name="connsiteX138" fmla="*/ 1867302 w 5765534"/>
              <a:gd name="connsiteY138" fmla="*/ 3320716 h 4061861"/>
              <a:gd name="connsiteX139" fmla="*/ 1896178 w 5765534"/>
              <a:gd name="connsiteY139" fmla="*/ 3359217 h 4061861"/>
              <a:gd name="connsiteX140" fmla="*/ 1905803 w 5765534"/>
              <a:gd name="connsiteY140" fmla="*/ 3388092 h 4061861"/>
              <a:gd name="connsiteX141" fmla="*/ 1934679 w 5765534"/>
              <a:gd name="connsiteY141" fmla="*/ 3407343 h 4061861"/>
              <a:gd name="connsiteX142" fmla="*/ 1973180 w 5765534"/>
              <a:gd name="connsiteY142" fmla="*/ 3436219 h 4061861"/>
              <a:gd name="connsiteX143" fmla="*/ 2011681 w 5765534"/>
              <a:gd name="connsiteY143" fmla="*/ 3484345 h 4061861"/>
              <a:gd name="connsiteX144" fmla="*/ 2040557 w 5765534"/>
              <a:gd name="connsiteY144" fmla="*/ 3445844 h 4061861"/>
              <a:gd name="connsiteX145" fmla="*/ 2030932 w 5765534"/>
              <a:gd name="connsiteY145" fmla="*/ 3388092 h 4061861"/>
              <a:gd name="connsiteX146" fmla="*/ 2002056 w 5765534"/>
              <a:gd name="connsiteY146" fmla="*/ 3368842 h 4061861"/>
              <a:gd name="connsiteX147" fmla="*/ 1963555 w 5765534"/>
              <a:gd name="connsiteY147" fmla="*/ 3349591 h 4061861"/>
              <a:gd name="connsiteX148" fmla="*/ 1934679 w 5765534"/>
              <a:gd name="connsiteY148" fmla="*/ 3339966 h 4061861"/>
              <a:gd name="connsiteX149" fmla="*/ 1905803 w 5765534"/>
              <a:gd name="connsiteY149" fmla="*/ 3320716 h 4061861"/>
              <a:gd name="connsiteX150" fmla="*/ 1886553 w 5765534"/>
              <a:gd name="connsiteY150" fmla="*/ 3291840 h 4061861"/>
              <a:gd name="connsiteX151" fmla="*/ 1819176 w 5765534"/>
              <a:gd name="connsiteY151" fmla="*/ 3262964 h 4061861"/>
              <a:gd name="connsiteX152" fmla="*/ 1780675 w 5765534"/>
              <a:gd name="connsiteY152" fmla="*/ 3243713 h 4061861"/>
              <a:gd name="connsiteX153" fmla="*/ 1761424 w 5765534"/>
              <a:gd name="connsiteY153" fmla="*/ 3214838 h 4061861"/>
              <a:gd name="connsiteX154" fmla="*/ 1809550 w 5765534"/>
              <a:gd name="connsiteY154" fmla="*/ 3137836 h 4061861"/>
              <a:gd name="connsiteX155" fmla="*/ 1876927 w 5765534"/>
              <a:gd name="connsiteY155" fmla="*/ 3128210 h 4061861"/>
              <a:gd name="connsiteX156" fmla="*/ 1963555 w 5765534"/>
              <a:gd name="connsiteY156" fmla="*/ 3089709 h 4061861"/>
              <a:gd name="connsiteX157" fmla="*/ 2030932 w 5765534"/>
              <a:gd name="connsiteY157" fmla="*/ 3108960 h 4061861"/>
              <a:gd name="connsiteX158" fmla="*/ 2098308 w 5765534"/>
              <a:gd name="connsiteY158" fmla="*/ 3147461 h 4061861"/>
              <a:gd name="connsiteX159" fmla="*/ 2146435 w 5765534"/>
              <a:gd name="connsiteY159" fmla="*/ 3195587 h 4061861"/>
              <a:gd name="connsiteX160" fmla="*/ 2204186 w 5765534"/>
              <a:gd name="connsiteY160" fmla="*/ 3214838 h 4061861"/>
              <a:gd name="connsiteX161" fmla="*/ 2233062 w 5765534"/>
              <a:gd name="connsiteY161" fmla="*/ 3224463 h 4061861"/>
              <a:gd name="connsiteX162" fmla="*/ 2261938 w 5765534"/>
              <a:gd name="connsiteY162" fmla="*/ 3243713 h 4061861"/>
              <a:gd name="connsiteX163" fmla="*/ 2358190 w 5765534"/>
              <a:gd name="connsiteY163" fmla="*/ 3272589 h 4061861"/>
              <a:gd name="connsiteX164" fmla="*/ 2454443 w 5765534"/>
              <a:gd name="connsiteY164" fmla="*/ 3262964 h 4061861"/>
              <a:gd name="connsiteX165" fmla="*/ 2550696 w 5765534"/>
              <a:gd name="connsiteY165" fmla="*/ 3195587 h 4061861"/>
              <a:gd name="connsiteX166" fmla="*/ 2569946 w 5765534"/>
              <a:gd name="connsiteY166" fmla="*/ 3166711 h 4061861"/>
              <a:gd name="connsiteX167" fmla="*/ 2627698 w 5765534"/>
              <a:gd name="connsiteY167" fmla="*/ 3128210 h 4061861"/>
              <a:gd name="connsiteX168" fmla="*/ 2637323 w 5765534"/>
              <a:gd name="connsiteY168" fmla="*/ 3089709 h 4061861"/>
              <a:gd name="connsiteX169" fmla="*/ 2646948 w 5765534"/>
              <a:gd name="connsiteY169" fmla="*/ 3041583 h 4061861"/>
              <a:gd name="connsiteX170" fmla="*/ 2685449 w 5765534"/>
              <a:gd name="connsiteY170" fmla="*/ 2954956 h 4061861"/>
              <a:gd name="connsiteX171" fmla="*/ 2714325 w 5765534"/>
              <a:gd name="connsiteY171" fmla="*/ 2945330 h 4061861"/>
              <a:gd name="connsiteX172" fmla="*/ 3070460 w 5765534"/>
              <a:gd name="connsiteY172" fmla="*/ 2935705 h 4061861"/>
              <a:gd name="connsiteX173" fmla="*/ 3099336 w 5765534"/>
              <a:gd name="connsiteY173" fmla="*/ 2926080 h 4061861"/>
              <a:gd name="connsiteX174" fmla="*/ 3118586 w 5765534"/>
              <a:gd name="connsiteY174" fmla="*/ 2897204 h 4061861"/>
              <a:gd name="connsiteX175" fmla="*/ 3176338 w 5765534"/>
              <a:gd name="connsiteY175" fmla="*/ 2858703 h 4061861"/>
              <a:gd name="connsiteX176" fmla="*/ 3224464 w 5765534"/>
              <a:gd name="connsiteY176" fmla="*/ 2820202 h 4061861"/>
              <a:gd name="connsiteX177" fmla="*/ 3272590 w 5765534"/>
              <a:gd name="connsiteY177" fmla="*/ 2762450 h 4061861"/>
              <a:gd name="connsiteX178" fmla="*/ 3291841 w 5765534"/>
              <a:gd name="connsiteY178" fmla="*/ 2685448 h 4061861"/>
              <a:gd name="connsiteX179" fmla="*/ 3311092 w 5765534"/>
              <a:gd name="connsiteY179" fmla="*/ 2627697 h 4061861"/>
              <a:gd name="connsiteX180" fmla="*/ 3320717 w 5765534"/>
              <a:gd name="connsiteY180" fmla="*/ 2444817 h 4061861"/>
              <a:gd name="connsiteX181" fmla="*/ 3330342 w 5765534"/>
              <a:gd name="connsiteY181" fmla="*/ 2415941 h 4061861"/>
              <a:gd name="connsiteX182" fmla="*/ 3359218 w 5765534"/>
              <a:gd name="connsiteY182" fmla="*/ 2396690 h 4061861"/>
              <a:gd name="connsiteX183" fmla="*/ 3397719 w 5765534"/>
              <a:gd name="connsiteY183" fmla="*/ 2348564 h 4061861"/>
              <a:gd name="connsiteX184" fmla="*/ 3407344 w 5765534"/>
              <a:gd name="connsiteY184" fmla="*/ 2310063 h 4061861"/>
              <a:gd name="connsiteX185" fmla="*/ 3445845 w 5765534"/>
              <a:gd name="connsiteY185" fmla="*/ 2252311 h 4061861"/>
              <a:gd name="connsiteX186" fmla="*/ 3465096 w 5765534"/>
              <a:gd name="connsiteY186" fmla="*/ 2223436 h 4061861"/>
              <a:gd name="connsiteX187" fmla="*/ 3522847 w 5765534"/>
              <a:gd name="connsiteY187" fmla="*/ 2175309 h 4061861"/>
              <a:gd name="connsiteX188" fmla="*/ 3542098 w 5765534"/>
              <a:gd name="connsiteY188" fmla="*/ 2127183 h 4061861"/>
              <a:gd name="connsiteX189" fmla="*/ 3580599 w 5765534"/>
              <a:gd name="connsiteY189" fmla="*/ 2069431 h 4061861"/>
              <a:gd name="connsiteX190" fmla="*/ 3599849 w 5765534"/>
              <a:gd name="connsiteY190" fmla="*/ 2040556 h 4061861"/>
              <a:gd name="connsiteX191" fmla="*/ 3628725 w 5765534"/>
              <a:gd name="connsiteY191" fmla="*/ 1982804 h 4061861"/>
              <a:gd name="connsiteX192" fmla="*/ 3647976 w 5765534"/>
              <a:gd name="connsiteY192" fmla="*/ 1944303 h 4061861"/>
              <a:gd name="connsiteX193" fmla="*/ 3667226 w 5765534"/>
              <a:gd name="connsiteY193" fmla="*/ 1886551 h 4061861"/>
              <a:gd name="connsiteX194" fmla="*/ 3705727 w 5765534"/>
              <a:gd name="connsiteY194" fmla="*/ 1828800 h 4061861"/>
              <a:gd name="connsiteX195" fmla="*/ 3724978 w 5765534"/>
              <a:gd name="connsiteY195" fmla="*/ 1799924 h 4061861"/>
              <a:gd name="connsiteX196" fmla="*/ 3811605 w 5765534"/>
              <a:gd name="connsiteY196" fmla="*/ 1761423 h 4061861"/>
              <a:gd name="connsiteX197" fmla="*/ 3946359 w 5765534"/>
              <a:gd name="connsiteY197" fmla="*/ 1780673 h 4061861"/>
              <a:gd name="connsiteX198" fmla="*/ 4032986 w 5765534"/>
              <a:gd name="connsiteY198" fmla="*/ 1799924 h 4061861"/>
              <a:gd name="connsiteX199" fmla="*/ 4119614 w 5765534"/>
              <a:gd name="connsiteY199" fmla="*/ 1780673 h 4061861"/>
              <a:gd name="connsiteX200" fmla="*/ 4148489 w 5765534"/>
              <a:gd name="connsiteY200" fmla="*/ 1771048 h 4061861"/>
              <a:gd name="connsiteX201" fmla="*/ 4186990 w 5765534"/>
              <a:gd name="connsiteY201" fmla="*/ 1713297 h 4061861"/>
              <a:gd name="connsiteX202" fmla="*/ 4215866 w 5765534"/>
              <a:gd name="connsiteY202" fmla="*/ 1617044 h 4061861"/>
              <a:gd name="connsiteX203" fmla="*/ 4254367 w 5765534"/>
              <a:gd name="connsiteY203" fmla="*/ 1559292 h 4061861"/>
              <a:gd name="connsiteX204" fmla="*/ 4273618 w 5765534"/>
              <a:gd name="connsiteY204" fmla="*/ 1530417 h 4061861"/>
              <a:gd name="connsiteX205" fmla="*/ 4302494 w 5765534"/>
              <a:gd name="connsiteY205" fmla="*/ 1501541 h 4061861"/>
              <a:gd name="connsiteX206" fmla="*/ 4369870 w 5765534"/>
              <a:gd name="connsiteY206" fmla="*/ 1453415 h 4061861"/>
              <a:gd name="connsiteX207" fmla="*/ 4408372 w 5765534"/>
              <a:gd name="connsiteY207" fmla="*/ 1414913 h 4061861"/>
              <a:gd name="connsiteX208" fmla="*/ 4427622 w 5765534"/>
              <a:gd name="connsiteY208" fmla="*/ 1386038 h 4061861"/>
              <a:gd name="connsiteX209" fmla="*/ 4485374 w 5765534"/>
              <a:gd name="connsiteY209" fmla="*/ 1347537 h 4061861"/>
              <a:gd name="connsiteX210" fmla="*/ 4514249 w 5765534"/>
              <a:gd name="connsiteY210" fmla="*/ 1318661 h 4061861"/>
              <a:gd name="connsiteX211" fmla="*/ 4552750 w 5765534"/>
              <a:gd name="connsiteY211" fmla="*/ 1299410 h 4061861"/>
              <a:gd name="connsiteX212" fmla="*/ 4581626 w 5765534"/>
              <a:gd name="connsiteY212" fmla="*/ 1270535 h 4061861"/>
              <a:gd name="connsiteX213" fmla="*/ 4620127 w 5765534"/>
              <a:gd name="connsiteY213" fmla="*/ 1260909 h 4061861"/>
              <a:gd name="connsiteX214" fmla="*/ 4668254 w 5765534"/>
              <a:gd name="connsiteY214" fmla="*/ 1241659 h 4061861"/>
              <a:gd name="connsiteX215" fmla="*/ 4726005 w 5765534"/>
              <a:gd name="connsiteY215" fmla="*/ 1212783 h 4061861"/>
              <a:gd name="connsiteX216" fmla="*/ 4803007 w 5765534"/>
              <a:gd name="connsiteY216" fmla="*/ 1193532 h 4061861"/>
              <a:gd name="connsiteX217" fmla="*/ 4860759 w 5765534"/>
              <a:gd name="connsiteY217" fmla="*/ 1174282 h 4061861"/>
              <a:gd name="connsiteX218" fmla="*/ 4889635 w 5765534"/>
              <a:gd name="connsiteY218" fmla="*/ 1164657 h 4061861"/>
              <a:gd name="connsiteX219" fmla="*/ 4918510 w 5765534"/>
              <a:gd name="connsiteY219" fmla="*/ 1155031 h 4061861"/>
              <a:gd name="connsiteX220" fmla="*/ 4966637 w 5765534"/>
              <a:gd name="connsiteY220" fmla="*/ 1145406 h 4061861"/>
              <a:gd name="connsiteX221" fmla="*/ 5139892 w 5765534"/>
              <a:gd name="connsiteY221" fmla="*/ 1126156 h 4061861"/>
              <a:gd name="connsiteX222" fmla="*/ 5188018 w 5765534"/>
              <a:gd name="connsiteY222" fmla="*/ 1116530 h 4061861"/>
              <a:gd name="connsiteX223" fmla="*/ 5245769 w 5765534"/>
              <a:gd name="connsiteY223" fmla="*/ 1106905 h 4061861"/>
              <a:gd name="connsiteX224" fmla="*/ 5284270 w 5765534"/>
              <a:gd name="connsiteY224" fmla="*/ 1097280 h 4061861"/>
              <a:gd name="connsiteX225" fmla="*/ 5332397 w 5765534"/>
              <a:gd name="connsiteY225" fmla="*/ 1087655 h 4061861"/>
              <a:gd name="connsiteX226" fmla="*/ 5370898 w 5765534"/>
              <a:gd name="connsiteY226" fmla="*/ 1078029 h 4061861"/>
              <a:gd name="connsiteX227" fmla="*/ 5428649 w 5765534"/>
              <a:gd name="connsiteY227" fmla="*/ 1068404 h 4061861"/>
              <a:gd name="connsiteX228" fmla="*/ 5467150 w 5765534"/>
              <a:gd name="connsiteY228" fmla="*/ 1058779 h 4061861"/>
              <a:gd name="connsiteX229" fmla="*/ 5515277 w 5765534"/>
              <a:gd name="connsiteY229" fmla="*/ 1049153 h 4061861"/>
              <a:gd name="connsiteX230" fmla="*/ 5553778 w 5765534"/>
              <a:gd name="connsiteY230" fmla="*/ 1039528 h 4061861"/>
              <a:gd name="connsiteX231" fmla="*/ 5611529 w 5765534"/>
              <a:gd name="connsiteY231" fmla="*/ 1020278 h 4061861"/>
              <a:gd name="connsiteX232" fmla="*/ 5765534 w 5765534"/>
              <a:gd name="connsiteY232" fmla="*/ 1001027 h 4061861"/>
              <a:gd name="connsiteX233" fmla="*/ 5746283 w 5765534"/>
              <a:gd name="connsiteY233" fmla="*/ 914400 h 4061861"/>
              <a:gd name="connsiteX234" fmla="*/ 5727033 w 5765534"/>
              <a:gd name="connsiteY234" fmla="*/ 856648 h 4061861"/>
              <a:gd name="connsiteX235" fmla="*/ 5717407 w 5765534"/>
              <a:gd name="connsiteY235" fmla="*/ 818147 h 4061861"/>
              <a:gd name="connsiteX236" fmla="*/ 5698157 w 5765534"/>
              <a:gd name="connsiteY236" fmla="*/ 789271 h 4061861"/>
              <a:gd name="connsiteX237" fmla="*/ 5688532 w 5765534"/>
              <a:gd name="connsiteY237" fmla="*/ 760396 h 4061861"/>
              <a:gd name="connsiteX238" fmla="*/ 5640405 w 5765534"/>
              <a:gd name="connsiteY238" fmla="*/ 702644 h 4061861"/>
              <a:gd name="connsiteX239" fmla="*/ 5601904 w 5765534"/>
              <a:gd name="connsiteY239" fmla="*/ 644892 h 4061861"/>
              <a:gd name="connsiteX240" fmla="*/ 5563403 w 5765534"/>
              <a:gd name="connsiteY240" fmla="*/ 587141 h 4061861"/>
              <a:gd name="connsiteX241" fmla="*/ 5524902 w 5765534"/>
              <a:gd name="connsiteY241" fmla="*/ 529389 h 4061861"/>
              <a:gd name="connsiteX242" fmla="*/ 5496026 w 5765534"/>
              <a:gd name="connsiteY242" fmla="*/ 490888 h 4061861"/>
              <a:gd name="connsiteX243" fmla="*/ 5476776 w 5765534"/>
              <a:gd name="connsiteY243" fmla="*/ 462012 h 4061861"/>
              <a:gd name="connsiteX244" fmla="*/ 5370898 w 5765534"/>
              <a:gd name="connsiteY244" fmla="*/ 394636 h 4061861"/>
              <a:gd name="connsiteX245" fmla="*/ 5322772 w 5765534"/>
              <a:gd name="connsiteY245" fmla="*/ 346509 h 4061861"/>
              <a:gd name="connsiteX246" fmla="*/ 5293896 w 5765534"/>
              <a:gd name="connsiteY246" fmla="*/ 308008 h 4061861"/>
              <a:gd name="connsiteX247" fmla="*/ 5255395 w 5765534"/>
              <a:gd name="connsiteY247" fmla="*/ 250257 h 4061861"/>
              <a:gd name="connsiteX248" fmla="*/ 5178393 w 5765534"/>
              <a:gd name="connsiteY248" fmla="*/ 163629 h 4061861"/>
              <a:gd name="connsiteX249" fmla="*/ 5130266 w 5765534"/>
              <a:gd name="connsiteY249" fmla="*/ 134753 h 4061861"/>
              <a:gd name="connsiteX250" fmla="*/ 5072515 w 5765534"/>
              <a:gd name="connsiteY250" fmla="*/ 86627 h 4061861"/>
              <a:gd name="connsiteX251" fmla="*/ 5043639 w 5765534"/>
              <a:gd name="connsiteY251" fmla="*/ 77002 h 4061861"/>
              <a:gd name="connsiteX252" fmla="*/ 5005138 w 5765534"/>
              <a:gd name="connsiteY252" fmla="*/ 57751 h 4061861"/>
              <a:gd name="connsiteX253" fmla="*/ 4966637 w 5765534"/>
              <a:gd name="connsiteY253" fmla="*/ 48126 h 4061861"/>
              <a:gd name="connsiteX254" fmla="*/ 4937761 w 5765534"/>
              <a:gd name="connsiteY254" fmla="*/ 38501 h 4061861"/>
              <a:gd name="connsiteX255" fmla="*/ 4889635 w 5765534"/>
              <a:gd name="connsiteY255" fmla="*/ 28876 h 4061861"/>
              <a:gd name="connsiteX256" fmla="*/ 4851134 w 5765534"/>
              <a:gd name="connsiteY256" fmla="*/ 19250 h 4061861"/>
              <a:gd name="connsiteX257" fmla="*/ 4764506 w 5765534"/>
              <a:gd name="connsiteY257" fmla="*/ 0 h 4061861"/>
              <a:gd name="connsiteX258" fmla="*/ 4658628 w 5765534"/>
              <a:gd name="connsiteY258" fmla="*/ 9625 h 4061861"/>
              <a:gd name="connsiteX259" fmla="*/ 4600877 w 5765534"/>
              <a:gd name="connsiteY259" fmla="*/ 48126 h 4061861"/>
              <a:gd name="connsiteX260" fmla="*/ 4572001 w 5765534"/>
              <a:gd name="connsiteY260" fmla="*/ 67377 h 4061861"/>
              <a:gd name="connsiteX261" fmla="*/ 4523875 w 5765534"/>
              <a:gd name="connsiteY261" fmla="*/ 125128 h 4061861"/>
              <a:gd name="connsiteX262" fmla="*/ 4504624 w 5765534"/>
              <a:gd name="connsiteY262" fmla="*/ 154004 h 4061861"/>
              <a:gd name="connsiteX263" fmla="*/ 4417997 w 5765534"/>
              <a:gd name="connsiteY263" fmla="*/ 231006 h 4061861"/>
              <a:gd name="connsiteX264" fmla="*/ 4389121 w 5765534"/>
              <a:gd name="connsiteY264" fmla="*/ 240631 h 4061861"/>
              <a:gd name="connsiteX265" fmla="*/ 4215866 w 5765534"/>
              <a:gd name="connsiteY265" fmla="*/ 231006 h 4061861"/>
              <a:gd name="connsiteX266" fmla="*/ 4109988 w 5765534"/>
              <a:gd name="connsiteY266" fmla="*/ 202130 h 4061861"/>
              <a:gd name="connsiteX267" fmla="*/ 3936734 w 5765534"/>
              <a:gd name="connsiteY267" fmla="*/ 211756 h 4061861"/>
              <a:gd name="connsiteX268" fmla="*/ 3878982 w 5765534"/>
              <a:gd name="connsiteY268" fmla="*/ 231006 h 4061861"/>
              <a:gd name="connsiteX269" fmla="*/ 3801980 w 5765534"/>
              <a:gd name="connsiteY269" fmla="*/ 250257 h 4061861"/>
              <a:gd name="connsiteX270" fmla="*/ 3686477 w 5765534"/>
              <a:gd name="connsiteY270" fmla="*/ 231006 h 4061861"/>
              <a:gd name="connsiteX271" fmla="*/ 3628725 w 5765534"/>
              <a:gd name="connsiteY271" fmla="*/ 192505 h 4061861"/>
              <a:gd name="connsiteX272" fmla="*/ 3619100 w 5765534"/>
              <a:gd name="connsiteY272" fmla="*/ 163629 h 4061861"/>
              <a:gd name="connsiteX273" fmla="*/ 3590224 w 5765534"/>
              <a:gd name="connsiteY273" fmla="*/ 144379 h 4061861"/>
              <a:gd name="connsiteX274" fmla="*/ 3551723 w 5765534"/>
              <a:gd name="connsiteY274" fmla="*/ 115503 h 4061861"/>
              <a:gd name="connsiteX275" fmla="*/ 3493972 w 5765534"/>
              <a:gd name="connsiteY275" fmla="*/ 77002 h 4061861"/>
              <a:gd name="connsiteX276" fmla="*/ 3436220 w 5765534"/>
              <a:gd name="connsiteY276" fmla="*/ 57751 h 4061861"/>
              <a:gd name="connsiteX277" fmla="*/ 3407344 w 5765534"/>
              <a:gd name="connsiteY277" fmla="*/ 48126 h 4061861"/>
              <a:gd name="connsiteX278" fmla="*/ 3368843 w 5765534"/>
              <a:gd name="connsiteY278" fmla="*/ 28876 h 4061861"/>
              <a:gd name="connsiteX279" fmla="*/ 3262965 w 5765534"/>
              <a:gd name="connsiteY279" fmla="*/ 48126 h 4061861"/>
              <a:gd name="connsiteX280" fmla="*/ 3224464 w 5765534"/>
              <a:gd name="connsiteY280" fmla="*/ 105878 h 4061861"/>
              <a:gd name="connsiteX281" fmla="*/ 3185963 w 5765534"/>
              <a:gd name="connsiteY281" fmla="*/ 163629 h 4061861"/>
              <a:gd name="connsiteX282" fmla="*/ 3157087 w 5765534"/>
              <a:gd name="connsiteY282" fmla="*/ 173255 h 4061861"/>
              <a:gd name="connsiteX283" fmla="*/ 3051209 w 5765534"/>
              <a:gd name="connsiteY283" fmla="*/ 211756 h 4061861"/>
              <a:gd name="connsiteX284" fmla="*/ 2993458 w 5765534"/>
              <a:gd name="connsiteY284" fmla="*/ 250257 h 4061861"/>
              <a:gd name="connsiteX285" fmla="*/ 2954957 w 5765534"/>
              <a:gd name="connsiteY285" fmla="*/ 288758 h 406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5765534" h="4061861">
                <a:moveTo>
                  <a:pt x="3012708" y="259882"/>
                </a:moveTo>
                <a:cubicBezTo>
                  <a:pt x="2999874" y="272716"/>
                  <a:pt x="2987987" y="286571"/>
                  <a:pt x="2974207" y="298383"/>
                </a:cubicBezTo>
                <a:cubicBezTo>
                  <a:pt x="2965424" y="305911"/>
                  <a:pt x="2952949" y="308927"/>
                  <a:pt x="2945332" y="317633"/>
                </a:cubicBezTo>
                <a:cubicBezTo>
                  <a:pt x="2930096" y="335045"/>
                  <a:pt x="2919664" y="356134"/>
                  <a:pt x="2906830" y="375385"/>
                </a:cubicBezTo>
                <a:lnTo>
                  <a:pt x="2868329" y="433137"/>
                </a:lnTo>
                <a:cubicBezTo>
                  <a:pt x="2861912" y="442762"/>
                  <a:pt x="2858704" y="455595"/>
                  <a:pt x="2849079" y="462012"/>
                </a:cubicBezTo>
                <a:cubicBezTo>
                  <a:pt x="2808264" y="489222"/>
                  <a:pt x="2830550" y="476090"/>
                  <a:pt x="2781702" y="500513"/>
                </a:cubicBezTo>
                <a:cubicBezTo>
                  <a:pt x="2697332" y="584883"/>
                  <a:pt x="2804361" y="481629"/>
                  <a:pt x="2723950" y="548640"/>
                </a:cubicBezTo>
                <a:cubicBezTo>
                  <a:pt x="2677939" y="586983"/>
                  <a:pt x="2710237" y="565096"/>
                  <a:pt x="2675824" y="606391"/>
                </a:cubicBezTo>
                <a:cubicBezTo>
                  <a:pt x="2667110" y="616848"/>
                  <a:pt x="2656573" y="625642"/>
                  <a:pt x="2646948" y="635267"/>
                </a:cubicBezTo>
                <a:cubicBezTo>
                  <a:pt x="2639761" y="656829"/>
                  <a:pt x="2631151" y="680199"/>
                  <a:pt x="2627698" y="702644"/>
                </a:cubicBezTo>
                <a:cubicBezTo>
                  <a:pt x="2623280" y="731360"/>
                  <a:pt x="2621281" y="760395"/>
                  <a:pt x="2618073" y="789271"/>
                </a:cubicBezTo>
                <a:cubicBezTo>
                  <a:pt x="2621281" y="827772"/>
                  <a:pt x="2617358" y="867550"/>
                  <a:pt x="2627698" y="904775"/>
                </a:cubicBezTo>
                <a:cubicBezTo>
                  <a:pt x="2635439" y="932642"/>
                  <a:pt x="2681868" y="981456"/>
                  <a:pt x="2704700" y="1001027"/>
                </a:cubicBezTo>
                <a:cubicBezTo>
                  <a:pt x="2713483" y="1008556"/>
                  <a:pt x="2723951" y="1013861"/>
                  <a:pt x="2733576" y="1020278"/>
                </a:cubicBezTo>
                <a:cubicBezTo>
                  <a:pt x="2749494" y="1068031"/>
                  <a:pt x="2756618" y="1076280"/>
                  <a:pt x="2733576" y="1145406"/>
                </a:cubicBezTo>
                <a:cubicBezTo>
                  <a:pt x="2730855" y="1153570"/>
                  <a:pt x="2667799" y="1183107"/>
                  <a:pt x="2666199" y="1183907"/>
                </a:cubicBezTo>
                <a:cubicBezTo>
                  <a:pt x="2656574" y="1196741"/>
                  <a:pt x="2645825" y="1208804"/>
                  <a:pt x="2637323" y="1222408"/>
                </a:cubicBezTo>
                <a:cubicBezTo>
                  <a:pt x="2629718" y="1234575"/>
                  <a:pt x="2625192" y="1248451"/>
                  <a:pt x="2618073" y="1260909"/>
                </a:cubicBezTo>
                <a:cubicBezTo>
                  <a:pt x="2612334" y="1270953"/>
                  <a:pt x="2605239" y="1280160"/>
                  <a:pt x="2598822" y="1289785"/>
                </a:cubicBezTo>
                <a:cubicBezTo>
                  <a:pt x="2589175" y="1318726"/>
                  <a:pt x="2590679" y="1322658"/>
                  <a:pt x="2569946" y="1347537"/>
                </a:cubicBezTo>
                <a:cubicBezTo>
                  <a:pt x="2550781" y="1370534"/>
                  <a:pt x="2508083" y="1406658"/>
                  <a:pt x="2483319" y="1414913"/>
                </a:cubicBezTo>
                <a:cubicBezTo>
                  <a:pt x="2473694" y="1418122"/>
                  <a:pt x="2464199" y="1421752"/>
                  <a:pt x="2454443" y="1424539"/>
                </a:cubicBezTo>
                <a:cubicBezTo>
                  <a:pt x="2441723" y="1428173"/>
                  <a:pt x="2428662" y="1430530"/>
                  <a:pt x="2415942" y="1434164"/>
                </a:cubicBezTo>
                <a:cubicBezTo>
                  <a:pt x="2396500" y="1439719"/>
                  <a:pt x="2352507" y="1456256"/>
                  <a:pt x="2338940" y="1463040"/>
                </a:cubicBezTo>
                <a:cubicBezTo>
                  <a:pt x="2328593" y="1468213"/>
                  <a:pt x="2320411" y="1477117"/>
                  <a:pt x="2310064" y="1482290"/>
                </a:cubicBezTo>
                <a:cubicBezTo>
                  <a:pt x="2300989" y="1486827"/>
                  <a:pt x="2290263" y="1487378"/>
                  <a:pt x="2281188" y="1491916"/>
                </a:cubicBezTo>
                <a:cubicBezTo>
                  <a:pt x="2270841" y="1497089"/>
                  <a:pt x="2263393" y="1507842"/>
                  <a:pt x="2252313" y="1511166"/>
                </a:cubicBezTo>
                <a:cubicBezTo>
                  <a:pt x="2230583" y="1517685"/>
                  <a:pt x="2207395" y="1517583"/>
                  <a:pt x="2184936" y="1520791"/>
                </a:cubicBezTo>
                <a:lnTo>
                  <a:pt x="1828801" y="1511166"/>
                </a:lnTo>
                <a:cubicBezTo>
                  <a:pt x="1805819" y="1508494"/>
                  <a:pt x="1771049" y="1472665"/>
                  <a:pt x="1771049" y="1472665"/>
                </a:cubicBezTo>
                <a:cubicBezTo>
                  <a:pt x="1767841" y="1463040"/>
                  <a:pt x="1768598" y="1450963"/>
                  <a:pt x="1761424" y="1443789"/>
                </a:cubicBezTo>
                <a:cubicBezTo>
                  <a:pt x="1734741" y="1417106"/>
                  <a:pt x="1719455" y="1444101"/>
                  <a:pt x="1703673" y="1463040"/>
                </a:cubicBezTo>
                <a:cubicBezTo>
                  <a:pt x="1696267" y="1471927"/>
                  <a:pt x="1690839" y="1482291"/>
                  <a:pt x="1684422" y="1491916"/>
                </a:cubicBezTo>
                <a:cubicBezTo>
                  <a:pt x="1658960" y="1593767"/>
                  <a:pt x="1693531" y="1473826"/>
                  <a:pt x="1655546" y="1559292"/>
                </a:cubicBezTo>
                <a:cubicBezTo>
                  <a:pt x="1616097" y="1648052"/>
                  <a:pt x="1656446" y="1586594"/>
                  <a:pt x="1617045" y="1655545"/>
                </a:cubicBezTo>
                <a:cubicBezTo>
                  <a:pt x="1611306" y="1665589"/>
                  <a:pt x="1602493" y="1673850"/>
                  <a:pt x="1597795" y="1684421"/>
                </a:cubicBezTo>
                <a:cubicBezTo>
                  <a:pt x="1589554" y="1702964"/>
                  <a:pt x="1584961" y="1722922"/>
                  <a:pt x="1578544" y="1742172"/>
                </a:cubicBezTo>
                <a:lnTo>
                  <a:pt x="1559294" y="1799924"/>
                </a:lnTo>
                <a:cubicBezTo>
                  <a:pt x="1556085" y="1809549"/>
                  <a:pt x="1552129" y="1818957"/>
                  <a:pt x="1549668" y="1828800"/>
                </a:cubicBezTo>
                <a:cubicBezTo>
                  <a:pt x="1546460" y="1841634"/>
                  <a:pt x="1543844" y="1854630"/>
                  <a:pt x="1540043" y="1867301"/>
                </a:cubicBezTo>
                <a:cubicBezTo>
                  <a:pt x="1534993" y="1884135"/>
                  <a:pt x="1516618" y="1945461"/>
                  <a:pt x="1501542" y="1963553"/>
                </a:cubicBezTo>
                <a:cubicBezTo>
                  <a:pt x="1494136" y="1972440"/>
                  <a:pt x="1480846" y="1974624"/>
                  <a:pt x="1472666" y="1982804"/>
                </a:cubicBezTo>
                <a:cubicBezTo>
                  <a:pt x="1461322" y="1994148"/>
                  <a:pt x="1453114" y="2008251"/>
                  <a:pt x="1443790" y="2021305"/>
                </a:cubicBezTo>
                <a:cubicBezTo>
                  <a:pt x="1437066" y="2030718"/>
                  <a:pt x="1429713" y="2039834"/>
                  <a:pt x="1424540" y="2050181"/>
                </a:cubicBezTo>
                <a:cubicBezTo>
                  <a:pt x="1412915" y="2073432"/>
                  <a:pt x="1418653" y="2089541"/>
                  <a:pt x="1395664" y="2107932"/>
                </a:cubicBezTo>
                <a:cubicBezTo>
                  <a:pt x="1387741" y="2114270"/>
                  <a:pt x="1376114" y="2113561"/>
                  <a:pt x="1366788" y="2117558"/>
                </a:cubicBezTo>
                <a:cubicBezTo>
                  <a:pt x="1353600" y="2123210"/>
                  <a:pt x="1340745" y="2129689"/>
                  <a:pt x="1328287" y="2136808"/>
                </a:cubicBezTo>
                <a:cubicBezTo>
                  <a:pt x="1254132" y="2179183"/>
                  <a:pt x="1354942" y="2127395"/>
                  <a:pt x="1260910" y="2194560"/>
                </a:cubicBezTo>
                <a:cubicBezTo>
                  <a:pt x="1252654" y="2200457"/>
                  <a:pt x="1242163" y="2203589"/>
                  <a:pt x="1232035" y="2204185"/>
                </a:cubicBezTo>
                <a:cubicBezTo>
                  <a:pt x="1132694" y="2210028"/>
                  <a:pt x="1033113" y="2210602"/>
                  <a:pt x="933652" y="2213810"/>
                </a:cubicBezTo>
                <a:cubicBezTo>
                  <a:pt x="917610" y="2220227"/>
                  <a:pt x="900177" y="2223904"/>
                  <a:pt x="885525" y="2233061"/>
                </a:cubicBezTo>
                <a:cubicBezTo>
                  <a:pt x="873982" y="2240276"/>
                  <a:pt x="870194" y="2260583"/>
                  <a:pt x="856649" y="2261937"/>
                </a:cubicBezTo>
                <a:cubicBezTo>
                  <a:pt x="802283" y="2267373"/>
                  <a:pt x="747563" y="2255520"/>
                  <a:pt x="693020" y="2252311"/>
                </a:cubicBezTo>
                <a:lnTo>
                  <a:pt x="635268" y="2213810"/>
                </a:lnTo>
                <a:cubicBezTo>
                  <a:pt x="616018" y="2200976"/>
                  <a:pt x="600204" y="2179846"/>
                  <a:pt x="577517" y="2175309"/>
                </a:cubicBezTo>
                <a:cubicBezTo>
                  <a:pt x="561475" y="2172101"/>
                  <a:pt x="545174" y="2169989"/>
                  <a:pt x="529390" y="2165684"/>
                </a:cubicBezTo>
                <a:cubicBezTo>
                  <a:pt x="509813" y="2160345"/>
                  <a:pt x="490889" y="2152850"/>
                  <a:pt x="471639" y="2146433"/>
                </a:cubicBezTo>
                <a:lnTo>
                  <a:pt x="442763" y="2136808"/>
                </a:lnTo>
                <a:lnTo>
                  <a:pt x="413887" y="2127183"/>
                </a:lnTo>
                <a:cubicBezTo>
                  <a:pt x="404262" y="2123975"/>
                  <a:pt x="395020" y="2119226"/>
                  <a:pt x="385012" y="2117558"/>
                </a:cubicBezTo>
                <a:cubicBezTo>
                  <a:pt x="365761" y="2114349"/>
                  <a:pt x="346311" y="2112166"/>
                  <a:pt x="327260" y="2107932"/>
                </a:cubicBezTo>
                <a:cubicBezTo>
                  <a:pt x="317356" y="2105731"/>
                  <a:pt x="308333" y="2100297"/>
                  <a:pt x="298384" y="2098307"/>
                </a:cubicBezTo>
                <a:cubicBezTo>
                  <a:pt x="276138" y="2093858"/>
                  <a:pt x="253430" y="2092132"/>
                  <a:pt x="231007" y="2088682"/>
                </a:cubicBezTo>
                <a:cubicBezTo>
                  <a:pt x="169646" y="2079242"/>
                  <a:pt x="185791" y="2082191"/>
                  <a:pt x="134755" y="2069431"/>
                </a:cubicBezTo>
                <a:cubicBezTo>
                  <a:pt x="93742" y="2072586"/>
                  <a:pt x="1" y="2041129"/>
                  <a:pt x="1" y="2107932"/>
                </a:cubicBezTo>
                <a:cubicBezTo>
                  <a:pt x="1" y="2146567"/>
                  <a:pt x="-329" y="2186106"/>
                  <a:pt x="9626" y="2223436"/>
                </a:cubicBezTo>
                <a:cubicBezTo>
                  <a:pt x="13133" y="2236588"/>
                  <a:pt x="27757" y="2243954"/>
                  <a:pt x="38502" y="2252311"/>
                </a:cubicBezTo>
                <a:cubicBezTo>
                  <a:pt x="56765" y="2266515"/>
                  <a:pt x="96254" y="2290812"/>
                  <a:pt x="96254" y="2290812"/>
                </a:cubicBezTo>
                <a:cubicBezTo>
                  <a:pt x="99462" y="2300437"/>
                  <a:pt x="95733" y="2319688"/>
                  <a:pt x="105879" y="2319688"/>
                </a:cubicBezTo>
                <a:cubicBezTo>
                  <a:pt x="116025" y="2319688"/>
                  <a:pt x="115504" y="2300958"/>
                  <a:pt x="115504" y="2290812"/>
                </a:cubicBezTo>
                <a:cubicBezTo>
                  <a:pt x="115504" y="2271296"/>
                  <a:pt x="114607" y="2250517"/>
                  <a:pt x="105879" y="2233061"/>
                </a:cubicBezTo>
                <a:cubicBezTo>
                  <a:pt x="100706" y="2222714"/>
                  <a:pt x="86628" y="2220227"/>
                  <a:pt x="77003" y="2213810"/>
                </a:cubicBezTo>
                <a:cubicBezTo>
                  <a:pt x="67378" y="2226644"/>
                  <a:pt x="49899" y="2236367"/>
                  <a:pt x="48127" y="2252311"/>
                </a:cubicBezTo>
                <a:cubicBezTo>
                  <a:pt x="43153" y="2297082"/>
                  <a:pt x="36736" y="2375674"/>
                  <a:pt x="77003" y="2415941"/>
                </a:cubicBezTo>
                <a:cubicBezTo>
                  <a:pt x="85183" y="2424121"/>
                  <a:pt x="96254" y="2428774"/>
                  <a:pt x="105879" y="2435191"/>
                </a:cubicBezTo>
                <a:cubicBezTo>
                  <a:pt x="112296" y="2444816"/>
                  <a:pt x="119956" y="2453720"/>
                  <a:pt x="125129" y="2464067"/>
                </a:cubicBezTo>
                <a:cubicBezTo>
                  <a:pt x="142947" y="2499704"/>
                  <a:pt x="123736" y="2498199"/>
                  <a:pt x="163630" y="2531444"/>
                </a:cubicBezTo>
                <a:cubicBezTo>
                  <a:pt x="171424" y="2537939"/>
                  <a:pt x="182881" y="2537861"/>
                  <a:pt x="192506" y="2541069"/>
                </a:cubicBezTo>
                <a:cubicBezTo>
                  <a:pt x="265001" y="2589400"/>
                  <a:pt x="172866" y="2532652"/>
                  <a:pt x="259883" y="2569945"/>
                </a:cubicBezTo>
                <a:cubicBezTo>
                  <a:pt x="270516" y="2574502"/>
                  <a:pt x="278412" y="2584023"/>
                  <a:pt x="288759" y="2589196"/>
                </a:cubicBezTo>
                <a:cubicBezTo>
                  <a:pt x="297834" y="2593733"/>
                  <a:pt x="308010" y="2595613"/>
                  <a:pt x="317635" y="2598821"/>
                </a:cubicBezTo>
                <a:cubicBezTo>
                  <a:pt x="389324" y="2646614"/>
                  <a:pt x="301277" y="2585189"/>
                  <a:pt x="375386" y="2646947"/>
                </a:cubicBezTo>
                <a:cubicBezTo>
                  <a:pt x="455798" y="2713957"/>
                  <a:pt x="348768" y="2610706"/>
                  <a:pt x="433138" y="2695073"/>
                </a:cubicBezTo>
                <a:cubicBezTo>
                  <a:pt x="423513" y="2701490"/>
                  <a:pt x="408558" y="2703583"/>
                  <a:pt x="404262" y="2714324"/>
                </a:cubicBezTo>
                <a:cubicBezTo>
                  <a:pt x="400494" y="2723744"/>
                  <a:pt x="411426" y="2733357"/>
                  <a:pt x="413887" y="2743200"/>
                </a:cubicBezTo>
                <a:cubicBezTo>
                  <a:pt x="417855" y="2759071"/>
                  <a:pt x="417769" y="2776008"/>
                  <a:pt x="423513" y="2791326"/>
                </a:cubicBezTo>
                <a:cubicBezTo>
                  <a:pt x="433290" y="2817398"/>
                  <a:pt x="454615" y="2828649"/>
                  <a:pt x="471639" y="2849078"/>
                </a:cubicBezTo>
                <a:cubicBezTo>
                  <a:pt x="479045" y="2857965"/>
                  <a:pt x="481856" y="2870727"/>
                  <a:pt x="490889" y="2877953"/>
                </a:cubicBezTo>
                <a:cubicBezTo>
                  <a:pt x="498812" y="2884291"/>
                  <a:pt x="510140" y="2884370"/>
                  <a:pt x="519765" y="2887579"/>
                </a:cubicBezTo>
                <a:cubicBezTo>
                  <a:pt x="526182" y="2897204"/>
                  <a:pt x="535063" y="2905583"/>
                  <a:pt x="539016" y="2916455"/>
                </a:cubicBezTo>
                <a:cubicBezTo>
                  <a:pt x="548058" y="2941319"/>
                  <a:pt x="536252" y="2978782"/>
                  <a:pt x="558266" y="2993457"/>
                </a:cubicBezTo>
                <a:lnTo>
                  <a:pt x="587142" y="3012707"/>
                </a:lnTo>
                <a:cubicBezTo>
                  <a:pt x="605880" y="3068922"/>
                  <a:pt x="582106" y="3017297"/>
                  <a:pt x="625643" y="3060833"/>
                </a:cubicBezTo>
                <a:cubicBezTo>
                  <a:pt x="683505" y="3118693"/>
                  <a:pt x="581389" y="3066626"/>
                  <a:pt x="702645" y="3147461"/>
                </a:cubicBezTo>
                <a:cubicBezTo>
                  <a:pt x="742847" y="3174262"/>
                  <a:pt x="723341" y="3158531"/>
                  <a:pt x="760397" y="3195587"/>
                </a:cubicBezTo>
                <a:cubicBezTo>
                  <a:pt x="801695" y="3278186"/>
                  <a:pt x="774001" y="3218816"/>
                  <a:pt x="760397" y="3205212"/>
                </a:cubicBezTo>
                <a:cubicBezTo>
                  <a:pt x="731263" y="3176078"/>
                  <a:pt x="726057" y="3177724"/>
                  <a:pt x="693020" y="3166711"/>
                </a:cubicBezTo>
                <a:cubicBezTo>
                  <a:pt x="680257" y="3185855"/>
                  <a:pt x="659484" y="3200552"/>
                  <a:pt x="683395" y="3224463"/>
                </a:cubicBezTo>
                <a:cubicBezTo>
                  <a:pt x="699755" y="3240823"/>
                  <a:pt x="741146" y="3262964"/>
                  <a:pt x="741146" y="3262964"/>
                </a:cubicBezTo>
                <a:cubicBezTo>
                  <a:pt x="747563" y="3272589"/>
                  <a:pt x="752991" y="3282953"/>
                  <a:pt x="760397" y="3291840"/>
                </a:cubicBezTo>
                <a:cubicBezTo>
                  <a:pt x="786798" y="3323521"/>
                  <a:pt x="837689" y="3359409"/>
                  <a:pt x="866275" y="3378467"/>
                </a:cubicBezTo>
                <a:lnTo>
                  <a:pt x="924026" y="3416968"/>
                </a:lnTo>
                <a:lnTo>
                  <a:pt x="952902" y="3436219"/>
                </a:lnTo>
                <a:lnTo>
                  <a:pt x="972153" y="3493970"/>
                </a:lnTo>
                <a:cubicBezTo>
                  <a:pt x="983255" y="3527275"/>
                  <a:pt x="975823" y="3524681"/>
                  <a:pt x="1010654" y="3542097"/>
                </a:cubicBezTo>
                <a:cubicBezTo>
                  <a:pt x="1019729" y="3546634"/>
                  <a:pt x="1029439" y="3550660"/>
                  <a:pt x="1039529" y="3551722"/>
                </a:cubicBezTo>
                <a:cubicBezTo>
                  <a:pt x="1090682" y="3557106"/>
                  <a:pt x="1142199" y="3558139"/>
                  <a:pt x="1193534" y="3561347"/>
                </a:cubicBezTo>
                <a:cubicBezTo>
                  <a:pt x="1215993" y="3564555"/>
                  <a:pt x="1252484" y="3549908"/>
                  <a:pt x="1260910" y="3570972"/>
                </a:cubicBezTo>
                <a:cubicBezTo>
                  <a:pt x="1264964" y="3581107"/>
                  <a:pt x="1262280" y="3693361"/>
                  <a:pt x="1241660" y="3734602"/>
                </a:cubicBezTo>
                <a:cubicBezTo>
                  <a:pt x="1236487" y="3744949"/>
                  <a:pt x="1231296" y="3756072"/>
                  <a:pt x="1222409" y="3763478"/>
                </a:cubicBezTo>
                <a:cubicBezTo>
                  <a:pt x="1206551" y="3776693"/>
                  <a:pt x="1175093" y="3785666"/>
                  <a:pt x="1155033" y="3792353"/>
                </a:cubicBezTo>
                <a:cubicBezTo>
                  <a:pt x="1158241" y="3811604"/>
                  <a:pt x="1157152" y="3832090"/>
                  <a:pt x="1164658" y="3850105"/>
                </a:cubicBezTo>
                <a:cubicBezTo>
                  <a:pt x="1173556" y="3871462"/>
                  <a:pt x="1190325" y="3888606"/>
                  <a:pt x="1203159" y="3907857"/>
                </a:cubicBezTo>
                <a:cubicBezTo>
                  <a:pt x="1215141" y="3925830"/>
                  <a:pt x="1231667" y="3954709"/>
                  <a:pt x="1251285" y="3965608"/>
                </a:cubicBezTo>
                <a:cubicBezTo>
                  <a:pt x="1279099" y="3981060"/>
                  <a:pt x="1361110" y="3995799"/>
                  <a:pt x="1386039" y="4004109"/>
                </a:cubicBezTo>
                <a:cubicBezTo>
                  <a:pt x="1405289" y="4010526"/>
                  <a:pt x="1426906" y="4012104"/>
                  <a:pt x="1443790" y="4023360"/>
                </a:cubicBezTo>
                <a:cubicBezTo>
                  <a:pt x="1464584" y="4037222"/>
                  <a:pt x="1476185" y="4048613"/>
                  <a:pt x="1501542" y="4052236"/>
                </a:cubicBezTo>
                <a:cubicBezTo>
                  <a:pt x="1536624" y="4057248"/>
                  <a:pt x="1572127" y="4058653"/>
                  <a:pt x="1607420" y="4061861"/>
                </a:cubicBezTo>
                <a:cubicBezTo>
                  <a:pt x="1613837" y="4029777"/>
                  <a:pt x="1612037" y="3994873"/>
                  <a:pt x="1626670" y="3965608"/>
                </a:cubicBezTo>
                <a:cubicBezTo>
                  <a:pt x="1633087" y="3952774"/>
                  <a:pt x="1651983" y="3952010"/>
                  <a:pt x="1665172" y="3946358"/>
                </a:cubicBezTo>
                <a:cubicBezTo>
                  <a:pt x="1674497" y="3942361"/>
                  <a:pt x="1684972" y="3941269"/>
                  <a:pt x="1694047" y="3936732"/>
                </a:cubicBezTo>
                <a:cubicBezTo>
                  <a:pt x="1768671" y="3899419"/>
                  <a:pt x="1679228" y="3932046"/>
                  <a:pt x="1751799" y="3907857"/>
                </a:cubicBezTo>
                <a:cubicBezTo>
                  <a:pt x="1758216" y="3898232"/>
                  <a:pt x="1765876" y="3889328"/>
                  <a:pt x="1771049" y="3878981"/>
                </a:cubicBezTo>
                <a:cubicBezTo>
                  <a:pt x="1775586" y="3869906"/>
                  <a:pt x="1772071" y="3855482"/>
                  <a:pt x="1780675" y="3850105"/>
                </a:cubicBezTo>
                <a:cubicBezTo>
                  <a:pt x="1815474" y="3828356"/>
                  <a:pt x="1912581" y="3824402"/>
                  <a:pt x="1944304" y="3821229"/>
                </a:cubicBezTo>
                <a:cubicBezTo>
                  <a:pt x="1947512" y="3798770"/>
                  <a:pt x="1951115" y="3776364"/>
                  <a:pt x="1953929" y="3753852"/>
                </a:cubicBezTo>
                <a:cubicBezTo>
                  <a:pt x="1957533" y="3725023"/>
                  <a:pt x="1959715" y="3696024"/>
                  <a:pt x="1963555" y="3667225"/>
                </a:cubicBezTo>
                <a:cubicBezTo>
                  <a:pt x="1963630" y="3666664"/>
                  <a:pt x="1972840" y="3593054"/>
                  <a:pt x="1982805" y="3580598"/>
                </a:cubicBezTo>
                <a:cubicBezTo>
                  <a:pt x="1996376" y="3563634"/>
                  <a:pt x="2021534" y="3558063"/>
                  <a:pt x="2040557" y="3551722"/>
                </a:cubicBezTo>
                <a:cubicBezTo>
                  <a:pt x="2037349" y="3522846"/>
                  <a:pt x="2042107" y="3491913"/>
                  <a:pt x="2030932" y="3465095"/>
                </a:cubicBezTo>
                <a:cubicBezTo>
                  <a:pt x="2024762" y="3450287"/>
                  <a:pt x="2006034" y="3444721"/>
                  <a:pt x="1992430" y="3436219"/>
                </a:cubicBezTo>
                <a:cubicBezTo>
                  <a:pt x="1945991" y="3407195"/>
                  <a:pt x="1966738" y="3425208"/>
                  <a:pt x="1925054" y="3407343"/>
                </a:cubicBezTo>
                <a:cubicBezTo>
                  <a:pt x="1841802" y="3371663"/>
                  <a:pt x="1925392" y="3401038"/>
                  <a:pt x="1857677" y="3378467"/>
                </a:cubicBezTo>
                <a:lnTo>
                  <a:pt x="1838426" y="3320716"/>
                </a:lnTo>
                <a:cubicBezTo>
                  <a:pt x="1835218" y="3311091"/>
                  <a:pt x="1838426" y="3295048"/>
                  <a:pt x="1828801" y="3291840"/>
                </a:cubicBezTo>
                <a:lnTo>
                  <a:pt x="1799925" y="3282215"/>
                </a:lnTo>
                <a:cubicBezTo>
                  <a:pt x="1797022" y="3273506"/>
                  <a:pt x="1766239" y="3208222"/>
                  <a:pt x="1828801" y="3262964"/>
                </a:cubicBezTo>
                <a:cubicBezTo>
                  <a:pt x="1846213" y="3278199"/>
                  <a:pt x="1853420" y="3302207"/>
                  <a:pt x="1867302" y="3320716"/>
                </a:cubicBezTo>
                <a:lnTo>
                  <a:pt x="1896178" y="3359217"/>
                </a:lnTo>
                <a:cubicBezTo>
                  <a:pt x="1899386" y="3368842"/>
                  <a:pt x="1899465" y="3380170"/>
                  <a:pt x="1905803" y="3388092"/>
                </a:cubicBezTo>
                <a:cubicBezTo>
                  <a:pt x="1913030" y="3397125"/>
                  <a:pt x="1925266" y="3400619"/>
                  <a:pt x="1934679" y="3407343"/>
                </a:cubicBezTo>
                <a:cubicBezTo>
                  <a:pt x="1947733" y="3416667"/>
                  <a:pt x="1960346" y="3426594"/>
                  <a:pt x="1973180" y="3436219"/>
                </a:cubicBezTo>
                <a:cubicBezTo>
                  <a:pt x="1976644" y="3446613"/>
                  <a:pt x="1985558" y="3493053"/>
                  <a:pt x="2011681" y="3484345"/>
                </a:cubicBezTo>
                <a:cubicBezTo>
                  <a:pt x="2026900" y="3479272"/>
                  <a:pt x="2030932" y="3458678"/>
                  <a:pt x="2040557" y="3445844"/>
                </a:cubicBezTo>
                <a:cubicBezTo>
                  <a:pt x="2037349" y="3426593"/>
                  <a:pt x="2039660" y="3405548"/>
                  <a:pt x="2030932" y="3388092"/>
                </a:cubicBezTo>
                <a:cubicBezTo>
                  <a:pt x="2025759" y="3377745"/>
                  <a:pt x="2012100" y="3374581"/>
                  <a:pt x="2002056" y="3368842"/>
                </a:cubicBezTo>
                <a:cubicBezTo>
                  <a:pt x="1989598" y="3361723"/>
                  <a:pt x="1976743" y="3355243"/>
                  <a:pt x="1963555" y="3349591"/>
                </a:cubicBezTo>
                <a:cubicBezTo>
                  <a:pt x="1954229" y="3345594"/>
                  <a:pt x="1943754" y="3344503"/>
                  <a:pt x="1934679" y="3339966"/>
                </a:cubicBezTo>
                <a:cubicBezTo>
                  <a:pt x="1924332" y="3334793"/>
                  <a:pt x="1915428" y="3327133"/>
                  <a:pt x="1905803" y="3320716"/>
                </a:cubicBezTo>
                <a:cubicBezTo>
                  <a:pt x="1899386" y="3311091"/>
                  <a:pt x="1895440" y="3299246"/>
                  <a:pt x="1886553" y="3291840"/>
                </a:cubicBezTo>
                <a:cubicBezTo>
                  <a:pt x="1864017" y="3273059"/>
                  <a:pt x="1843959" y="3273585"/>
                  <a:pt x="1819176" y="3262964"/>
                </a:cubicBezTo>
                <a:cubicBezTo>
                  <a:pt x="1805988" y="3257312"/>
                  <a:pt x="1793509" y="3250130"/>
                  <a:pt x="1780675" y="3243713"/>
                </a:cubicBezTo>
                <a:cubicBezTo>
                  <a:pt x="1774258" y="3234088"/>
                  <a:pt x="1761424" y="3226406"/>
                  <a:pt x="1761424" y="3214838"/>
                </a:cubicBezTo>
                <a:cubicBezTo>
                  <a:pt x="1761424" y="3182416"/>
                  <a:pt x="1776851" y="3147646"/>
                  <a:pt x="1809550" y="3137836"/>
                </a:cubicBezTo>
                <a:cubicBezTo>
                  <a:pt x="1831280" y="3131317"/>
                  <a:pt x="1854468" y="3131419"/>
                  <a:pt x="1876927" y="3128210"/>
                </a:cubicBezTo>
                <a:cubicBezTo>
                  <a:pt x="1945654" y="3105302"/>
                  <a:pt x="1917795" y="3120216"/>
                  <a:pt x="1963555" y="3089709"/>
                </a:cubicBezTo>
                <a:cubicBezTo>
                  <a:pt x="1983087" y="3094592"/>
                  <a:pt x="2011604" y="3100677"/>
                  <a:pt x="2030932" y="3108960"/>
                </a:cubicBezTo>
                <a:cubicBezTo>
                  <a:pt x="2065128" y="3123615"/>
                  <a:pt x="2069307" y="3128126"/>
                  <a:pt x="2098308" y="3147461"/>
                </a:cubicBezTo>
                <a:cubicBezTo>
                  <a:pt x="2115871" y="3173805"/>
                  <a:pt x="2116038" y="3182077"/>
                  <a:pt x="2146435" y="3195587"/>
                </a:cubicBezTo>
                <a:cubicBezTo>
                  <a:pt x="2164978" y="3203828"/>
                  <a:pt x="2184936" y="3208421"/>
                  <a:pt x="2204186" y="3214838"/>
                </a:cubicBezTo>
                <a:cubicBezTo>
                  <a:pt x="2213811" y="3218046"/>
                  <a:pt x="2224620" y="3218835"/>
                  <a:pt x="2233062" y="3224463"/>
                </a:cubicBezTo>
                <a:cubicBezTo>
                  <a:pt x="2242687" y="3230880"/>
                  <a:pt x="2251367" y="3239015"/>
                  <a:pt x="2261938" y="3243713"/>
                </a:cubicBezTo>
                <a:cubicBezTo>
                  <a:pt x="2292072" y="3257106"/>
                  <a:pt x="2326189" y="3264589"/>
                  <a:pt x="2358190" y="3272589"/>
                </a:cubicBezTo>
                <a:cubicBezTo>
                  <a:pt x="2390274" y="3269381"/>
                  <a:pt x="2423666" y="3272582"/>
                  <a:pt x="2454443" y="3262964"/>
                </a:cubicBezTo>
                <a:cubicBezTo>
                  <a:pt x="2467988" y="3258731"/>
                  <a:pt x="2533593" y="3208414"/>
                  <a:pt x="2550696" y="3195587"/>
                </a:cubicBezTo>
                <a:cubicBezTo>
                  <a:pt x="2557113" y="3185962"/>
                  <a:pt x="2561240" y="3174329"/>
                  <a:pt x="2569946" y="3166711"/>
                </a:cubicBezTo>
                <a:cubicBezTo>
                  <a:pt x="2587358" y="3151476"/>
                  <a:pt x="2627698" y="3128210"/>
                  <a:pt x="2627698" y="3128210"/>
                </a:cubicBezTo>
                <a:cubicBezTo>
                  <a:pt x="2630906" y="3115376"/>
                  <a:pt x="2634453" y="3102623"/>
                  <a:pt x="2637323" y="3089709"/>
                </a:cubicBezTo>
                <a:cubicBezTo>
                  <a:pt x="2640872" y="3073739"/>
                  <a:pt x="2642643" y="3057366"/>
                  <a:pt x="2646948" y="3041583"/>
                </a:cubicBezTo>
                <a:cubicBezTo>
                  <a:pt x="2651462" y="3025032"/>
                  <a:pt x="2665429" y="2970972"/>
                  <a:pt x="2685449" y="2954956"/>
                </a:cubicBezTo>
                <a:cubicBezTo>
                  <a:pt x="2693372" y="2948618"/>
                  <a:pt x="2704192" y="2945837"/>
                  <a:pt x="2714325" y="2945330"/>
                </a:cubicBezTo>
                <a:cubicBezTo>
                  <a:pt x="2832932" y="2939400"/>
                  <a:pt x="2951748" y="2938913"/>
                  <a:pt x="3070460" y="2935705"/>
                </a:cubicBezTo>
                <a:cubicBezTo>
                  <a:pt x="3080085" y="2932497"/>
                  <a:pt x="3091413" y="2932418"/>
                  <a:pt x="3099336" y="2926080"/>
                </a:cubicBezTo>
                <a:cubicBezTo>
                  <a:pt x="3108369" y="2918853"/>
                  <a:pt x="3111180" y="2906091"/>
                  <a:pt x="3118586" y="2897204"/>
                </a:cubicBezTo>
                <a:cubicBezTo>
                  <a:pt x="3146317" y="2863927"/>
                  <a:pt x="3140749" y="2870565"/>
                  <a:pt x="3176338" y="2858703"/>
                </a:cubicBezTo>
                <a:cubicBezTo>
                  <a:pt x="3219389" y="2794124"/>
                  <a:pt x="3168674" y="2857395"/>
                  <a:pt x="3224464" y="2820202"/>
                </a:cubicBezTo>
                <a:cubicBezTo>
                  <a:pt x="3246698" y="2805379"/>
                  <a:pt x="3258385" y="2783758"/>
                  <a:pt x="3272590" y="2762450"/>
                </a:cubicBezTo>
                <a:cubicBezTo>
                  <a:pt x="3279007" y="2736783"/>
                  <a:pt x="3283474" y="2710548"/>
                  <a:pt x="3291841" y="2685448"/>
                </a:cubicBezTo>
                <a:lnTo>
                  <a:pt x="3311092" y="2627697"/>
                </a:lnTo>
                <a:cubicBezTo>
                  <a:pt x="3314300" y="2566737"/>
                  <a:pt x="3315190" y="2505611"/>
                  <a:pt x="3320717" y="2444817"/>
                </a:cubicBezTo>
                <a:cubicBezTo>
                  <a:pt x="3321636" y="2434713"/>
                  <a:pt x="3324004" y="2423864"/>
                  <a:pt x="3330342" y="2415941"/>
                </a:cubicBezTo>
                <a:cubicBezTo>
                  <a:pt x="3337569" y="2406908"/>
                  <a:pt x="3349593" y="2403107"/>
                  <a:pt x="3359218" y="2396690"/>
                </a:cubicBezTo>
                <a:cubicBezTo>
                  <a:pt x="3390684" y="2302292"/>
                  <a:pt x="3339669" y="2435640"/>
                  <a:pt x="3397719" y="2348564"/>
                </a:cubicBezTo>
                <a:cubicBezTo>
                  <a:pt x="3405057" y="2337557"/>
                  <a:pt x="3401428" y="2321895"/>
                  <a:pt x="3407344" y="2310063"/>
                </a:cubicBezTo>
                <a:cubicBezTo>
                  <a:pt x="3417691" y="2289369"/>
                  <a:pt x="3433011" y="2271562"/>
                  <a:pt x="3445845" y="2252311"/>
                </a:cubicBezTo>
                <a:cubicBezTo>
                  <a:pt x="3452262" y="2242686"/>
                  <a:pt x="3455471" y="2229853"/>
                  <a:pt x="3465096" y="2223436"/>
                </a:cubicBezTo>
                <a:cubicBezTo>
                  <a:pt x="3505298" y="2196634"/>
                  <a:pt x="3485792" y="2212365"/>
                  <a:pt x="3522847" y="2175309"/>
                </a:cubicBezTo>
                <a:cubicBezTo>
                  <a:pt x="3529264" y="2159267"/>
                  <a:pt x="3533824" y="2142351"/>
                  <a:pt x="3542098" y="2127183"/>
                </a:cubicBezTo>
                <a:cubicBezTo>
                  <a:pt x="3553177" y="2106872"/>
                  <a:pt x="3567765" y="2088682"/>
                  <a:pt x="3580599" y="2069431"/>
                </a:cubicBezTo>
                <a:cubicBezTo>
                  <a:pt x="3587016" y="2059806"/>
                  <a:pt x="3596191" y="2051530"/>
                  <a:pt x="3599849" y="2040556"/>
                </a:cubicBezTo>
                <a:cubicBezTo>
                  <a:pt x="3617497" y="1987615"/>
                  <a:pt x="3598872" y="2035048"/>
                  <a:pt x="3628725" y="1982804"/>
                </a:cubicBezTo>
                <a:cubicBezTo>
                  <a:pt x="3635844" y="1970346"/>
                  <a:pt x="3642647" y="1957625"/>
                  <a:pt x="3647976" y="1944303"/>
                </a:cubicBezTo>
                <a:cubicBezTo>
                  <a:pt x="3655512" y="1925462"/>
                  <a:pt x="3655970" y="1903435"/>
                  <a:pt x="3667226" y="1886551"/>
                </a:cubicBezTo>
                <a:lnTo>
                  <a:pt x="3705727" y="1828800"/>
                </a:lnTo>
                <a:cubicBezTo>
                  <a:pt x="3712144" y="1819175"/>
                  <a:pt x="3714003" y="1803582"/>
                  <a:pt x="3724978" y="1799924"/>
                </a:cubicBezTo>
                <a:cubicBezTo>
                  <a:pt x="3793703" y="1777015"/>
                  <a:pt x="3765845" y="1791929"/>
                  <a:pt x="3811605" y="1761423"/>
                </a:cubicBezTo>
                <a:cubicBezTo>
                  <a:pt x="4006038" y="1780866"/>
                  <a:pt x="3841697" y="1759740"/>
                  <a:pt x="3946359" y="1780673"/>
                </a:cubicBezTo>
                <a:cubicBezTo>
                  <a:pt x="4031056" y="1797613"/>
                  <a:pt x="3976790" y="1781193"/>
                  <a:pt x="4032986" y="1799924"/>
                </a:cubicBezTo>
                <a:cubicBezTo>
                  <a:pt x="4061862" y="1793507"/>
                  <a:pt x="4090917" y="1787847"/>
                  <a:pt x="4119614" y="1780673"/>
                </a:cubicBezTo>
                <a:cubicBezTo>
                  <a:pt x="4129457" y="1778212"/>
                  <a:pt x="4141315" y="1778222"/>
                  <a:pt x="4148489" y="1771048"/>
                </a:cubicBezTo>
                <a:cubicBezTo>
                  <a:pt x="4164849" y="1754688"/>
                  <a:pt x="4186990" y="1713297"/>
                  <a:pt x="4186990" y="1713297"/>
                </a:cubicBezTo>
                <a:cubicBezTo>
                  <a:pt x="4192370" y="1691778"/>
                  <a:pt x="4206495" y="1631100"/>
                  <a:pt x="4215866" y="1617044"/>
                </a:cubicBezTo>
                <a:lnTo>
                  <a:pt x="4254367" y="1559292"/>
                </a:lnTo>
                <a:cubicBezTo>
                  <a:pt x="4260784" y="1549667"/>
                  <a:pt x="4265438" y="1538597"/>
                  <a:pt x="4273618" y="1530417"/>
                </a:cubicBezTo>
                <a:cubicBezTo>
                  <a:pt x="4283243" y="1520792"/>
                  <a:pt x="4292159" y="1510400"/>
                  <a:pt x="4302494" y="1501541"/>
                </a:cubicBezTo>
                <a:cubicBezTo>
                  <a:pt x="4323388" y="1483632"/>
                  <a:pt x="4347016" y="1468651"/>
                  <a:pt x="4369870" y="1453415"/>
                </a:cubicBezTo>
                <a:cubicBezTo>
                  <a:pt x="4390872" y="1390413"/>
                  <a:pt x="4361703" y="1452248"/>
                  <a:pt x="4408372" y="1414913"/>
                </a:cubicBezTo>
                <a:cubicBezTo>
                  <a:pt x="4417405" y="1407687"/>
                  <a:pt x="4418916" y="1393655"/>
                  <a:pt x="4427622" y="1386038"/>
                </a:cubicBezTo>
                <a:cubicBezTo>
                  <a:pt x="4445034" y="1370803"/>
                  <a:pt x="4469014" y="1363897"/>
                  <a:pt x="4485374" y="1347537"/>
                </a:cubicBezTo>
                <a:cubicBezTo>
                  <a:pt x="4494999" y="1337912"/>
                  <a:pt x="4503173" y="1326573"/>
                  <a:pt x="4514249" y="1318661"/>
                </a:cubicBezTo>
                <a:cubicBezTo>
                  <a:pt x="4525925" y="1310321"/>
                  <a:pt x="4541074" y="1307750"/>
                  <a:pt x="4552750" y="1299410"/>
                </a:cubicBezTo>
                <a:cubicBezTo>
                  <a:pt x="4563827" y="1291498"/>
                  <a:pt x="4569807" y="1277288"/>
                  <a:pt x="4581626" y="1270535"/>
                </a:cubicBezTo>
                <a:cubicBezTo>
                  <a:pt x="4593112" y="1263972"/>
                  <a:pt x="4607577" y="1265092"/>
                  <a:pt x="4620127" y="1260909"/>
                </a:cubicBezTo>
                <a:cubicBezTo>
                  <a:pt x="4636518" y="1255445"/>
                  <a:pt x="4652525" y="1248809"/>
                  <a:pt x="4668254" y="1241659"/>
                </a:cubicBezTo>
                <a:cubicBezTo>
                  <a:pt x="4687847" y="1232753"/>
                  <a:pt x="4706337" y="1221524"/>
                  <a:pt x="4726005" y="1212783"/>
                </a:cubicBezTo>
                <a:cubicBezTo>
                  <a:pt x="4756922" y="1199042"/>
                  <a:pt x="4766667" y="1203443"/>
                  <a:pt x="4803007" y="1193532"/>
                </a:cubicBezTo>
                <a:cubicBezTo>
                  <a:pt x="4822584" y="1188193"/>
                  <a:pt x="4841508" y="1180699"/>
                  <a:pt x="4860759" y="1174282"/>
                </a:cubicBezTo>
                <a:lnTo>
                  <a:pt x="4889635" y="1164657"/>
                </a:lnTo>
                <a:cubicBezTo>
                  <a:pt x="4899260" y="1161449"/>
                  <a:pt x="4908561" y="1157021"/>
                  <a:pt x="4918510" y="1155031"/>
                </a:cubicBezTo>
                <a:cubicBezTo>
                  <a:pt x="4934552" y="1151823"/>
                  <a:pt x="4950414" y="1147522"/>
                  <a:pt x="4966637" y="1145406"/>
                </a:cubicBezTo>
                <a:cubicBezTo>
                  <a:pt x="5024256" y="1137891"/>
                  <a:pt x="5082914" y="1137553"/>
                  <a:pt x="5139892" y="1126156"/>
                </a:cubicBezTo>
                <a:lnTo>
                  <a:pt x="5188018" y="1116530"/>
                </a:lnTo>
                <a:cubicBezTo>
                  <a:pt x="5207219" y="1113039"/>
                  <a:pt x="5226632" y="1110732"/>
                  <a:pt x="5245769" y="1106905"/>
                </a:cubicBezTo>
                <a:cubicBezTo>
                  <a:pt x="5258741" y="1104311"/>
                  <a:pt x="5271356" y="1100150"/>
                  <a:pt x="5284270" y="1097280"/>
                </a:cubicBezTo>
                <a:cubicBezTo>
                  <a:pt x="5300240" y="1093731"/>
                  <a:pt x="5316427" y="1091204"/>
                  <a:pt x="5332397" y="1087655"/>
                </a:cubicBezTo>
                <a:cubicBezTo>
                  <a:pt x="5345311" y="1084785"/>
                  <a:pt x="5357926" y="1080623"/>
                  <a:pt x="5370898" y="1078029"/>
                </a:cubicBezTo>
                <a:cubicBezTo>
                  <a:pt x="5390035" y="1074202"/>
                  <a:pt x="5409512" y="1072231"/>
                  <a:pt x="5428649" y="1068404"/>
                </a:cubicBezTo>
                <a:cubicBezTo>
                  <a:pt x="5441621" y="1065810"/>
                  <a:pt x="5454236" y="1061649"/>
                  <a:pt x="5467150" y="1058779"/>
                </a:cubicBezTo>
                <a:cubicBezTo>
                  <a:pt x="5483120" y="1055230"/>
                  <a:pt x="5499307" y="1052702"/>
                  <a:pt x="5515277" y="1049153"/>
                </a:cubicBezTo>
                <a:cubicBezTo>
                  <a:pt x="5528191" y="1046283"/>
                  <a:pt x="5541107" y="1043329"/>
                  <a:pt x="5553778" y="1039528"/>
                </a:cubicBezTo>
                <a:cubicBezTo>
                  <a:pt x="5573214" y="1033697"/>
                  <a:pt x="5591394" y="1022795"/>
                  <a:pt x="5611529" y="1020278"/>
                </a:cubicBezTo>
                <a:lnTo>
                  <a:pt x="5765534" y="1001027"/>
                </a:lnTo>
                <a:cubicBezTo>
                  <a:pt x="5760040" y="973557"/>
                  <a:pt x="5754437" y="941581"/>
                  <a:pt x="5746283" y="914400"/>
                </a:cubicBezTo>
                <a:cubicBezTo>
                  <a:pt x="5740452" y="894964"/>
                  <a:pt x="5731955" y="876334"/>
                  <a:pt x="5727033" y="856648"/>
                </a:cubicBezTo>
                <a:cubicBezTo>
                  <a:pt x="5723824" y="843814"/>
                  <a:pt x="5722618" y="830306"/>
                  <a:pt x="5717407" y="818147"/>
                </a:cubicBezTo>
                <a:cubicBezTo>
                  <a:pt x="5712850" y="807514"/>
                  <a:pt x="5703330" y="799618"/>
                  <a:pt x="5698157" y="789271"/>
                </a:cubicBezTo>
                <a:cubicBezTo>
                  <a:pt x="5693620" y="780196"/>
                  <a:pt x="5693069" y="769471"/>
                  <a:pt x="5688532" y="760396"/>
                </a:cubicBezTo>
                <a:cubicBezTo>
                  <a:pt x="5675131" y="733595"/>
                  <a:pt x="5661692" y="723931"/>
                  <a:pt x="5640405" y="702644"/>
                </a:cubicBezTo>
                <a:cubicBezTo>
                  <a:pt x="5621998" y="647420"/>
                  <a:pt x="5643962" y="698966"/>
                  <a:pt x="5601904" y="644892"/>
                </a:cubicBezTo>
                <a:cubicBezTo>
                  <a:pt x="5587700" y="626630"/>
                  <a:pt x="5576237" y="606391"/>
                  <a:pt x="5563403" y="587141"/>
                </a:cubicBezTo>
                <a:cubicBezTo>
                  <a:pt x="5563392" y="587124"/>
                  <a:pt x="5524914" y="529405"/>
                  <a:pt x="5524902" y="529389"/>
                </a:cubicBezTo>
                <a:cubicBezTo>
                  <a:pt x="5515277" y="516555"/>
                  <a:pt x="5505350" y="503942"/>
                  <a:pt x="5496026" y="490888"/>
                </a:cubicBezTo>
                <a:cubicBezTo>
                  <a:pt x="5489302" y="481475"/>
                  <a:pt x="5485482" y="469630"/>
                  <a:pt x="5476776" y="462012"/>
                </a:cubicBezTo>
                <a:cubicBezTo>
                  <a:pt x="5459001" y="446459"/>
                  <a:pt x="5393952" y="408468"/>
                  <a:pt x="5370898" y="394636"/>
                </a:cubicBezTo>
                <a:cubicBezTo>
                  <a:pt x="5319562" y="317633"/>
                  <a:pt x="5386940" y="410678"/>
                  <a:pt x="5322772" y="346509"/>
                </a:cubicBezTo>
                <a:cubicBezTo>
                  <a:pt x="5311429" y="335165"/>
                  <a:pt x="5303096" y="321150"/>
                  <a:pt x="5293896" y="308008"/>
                </a:cubicBezTo>
                <a:cubicBezTo>
                  <a:pt x="5280628" y="289054"/>
                  <a:pt x="5268229" y="269507"/>
                  <a:pt x="5255395" y="250257"/>
                </a:cubicBezTo>
                <a:cubicBezTo>
                  <a:pt x="5233495" y="217407"/>
                  <a:pt x="5215019" y="185604"/>
                  <a:pt x="5178393" y="163629"/>
                </a:cubicBezTo>
                <a:cubicBezTo>
                  <a:pt x="5162351" y="154004"/>
                  <a:pt x="5145233" y="145978"/>
                  <a:pt x="5130266" y="134753"/>
                </a:cubicBezTo>
                <a:cubicBezTo>
                  <a:pt x="5087697" y="102827"/>
                  <a:pt x="5117401" y="109070"/>
                  <a:pt x="5072515" y="86627"/>
                </a:cubicBezTo>
                <a:cubicBezTo>
                  <a:pt x="5063440" y="82090"/>
                  <a:pt x="5052965" y="80999"/>
                  <a:pt x="5043639" y="77002"/>
                </a:cubicBezTo>
                <a:cubicBezTo>
                  <a:pt x="5030451" y="71350"/>
                  <a:pt x="5018573" y="62789"/>
                  <a:pt x="5005138" y="57751"/>
                </a:cubicBezTo>
                <a:cubicBezTo>
                  <a:pt x="4992752" y="53106"/>
                  <a:pt x="4979357" y="51760"/>
                  <a:pt x="4966637" y="48126"/>
                </a:cubicBezTo>
                <a:cubicBezTo>
                  <a:pt x="4956881" y="45339"/>
                  <a:pt x="4947604" y="40962"/>
                  <a:pt x="4937761" y="38501"/>
                </a:cubicBezTo>
                <a:cubicBezTo>
                  <a:pt x="4921890" y="34533"/>
                  <a:pt x="4905605" y="32425"/>
                  <a:pt x="4889635" y="28876"/>
                </a:cubicBezTo>
                <a:cubicBezTo>
                  <a:pt x="4876721" y="26006"/>
                  <a:pt x="4864106" y="21844"/>
                  <a:pt x="4851134" y="19250"/>
                </a:cubicBezTo>
                <a:cubicBezTo>
                  <a:pt x="4766427" y="2308"/>
                  <a:pt x="4820707" y="18733"/>
                  <a:pt x="4764506" y="0"/>
                </a:cubicBezTo>
                <a:cubicBezTo>
                  <a:pt x="4729213" y="3208"/>
                  <a:pt x="4692626" y="-374"/>
                  <a:pt x="4658628" y="9625"/>
                </a:cubicBezTo>
                <a:cubicBezTo>
                  <a:pt x="4636432" y="16153"/>
                  <a:pt x="4620127" y="35292"/>
                  <a:pt x="4600877" y="48126"/>
                </a:cubicBezTo>
                <a:lnTo>
                  <a:pt x="4572001" y="67377"/>
                </a:lnTo>
                <a:cubicBezTo>
                  <a:pt x="4553618" y="122527"/>
                  <a:pt x="4576320" y="72683"/>
                  <a:pt x="4523875" y="125128"/>
                </a:cubicBezTo>
                <a:cubicBezTo>
                  <a:pt x="4515695" y="133308"/>
                  <a:pt x="4512310" y="145358"/>
                  <a:pt x="4504624" y="154004"/>
                </a:cubicBezTo>
                <a:cubicBezTo>
                  <a:pt x="4484213" y="176966"/>
                  <a:pt x="4450183" y="214914"/>
                  <a:pt x="4417997" y="231006"/>
                </a:cubicBezTo>
                <a:cubicBezTo>
                  <a:pt x="4408922" y="235543"/>
                  <a:pt x="4398746" y="237423"/>
                  <a:pt x="4389121" y="240631"/>
                </a:cubicBezTo>
                <a:cubicBezTo>
                  <a:pt x="4331369" y="237423"/>
                  <a:pt x="4273326" y="237636"/>
                  <a:pt x="4215866" y="231006"/>
                </a:cubicBezTo>
                <a:cubicBezTo>
                  <a:pt x="4182653" y="227174"/>
                  <a:pt x="4143396" y="213267"/>
                  <a:pt x="4109988" y="202130"/>
                </a:cubicBezTo>
                <a:cubicBezTo>
                  <a:pt x="4052237" y="205339"/>
                  <a:pt x="3994128" y="204582"/>
                  <a:pt x="3936734" y="211756"/>
                </a:cubicBezTo>
                <a:cubicBezTo>
                  <a:pt x="3916599" y="214273"/>
                  <a:pt x="3898233" y="224589"/>
                  <a:pt x="3878982" y="231006"/>
                </a:cubicBezTo>
                <a:cubicBezTo>
                  <a:pt x="3834586" y="245804"/>
                  <a:pt x="3860055" y="238641"/>
                  <a:pt x="3801980" y="250257"/>
                </a:cubicBezTo>
                <a:cubicBezTo>
                  <a:pt x="3763479" y="243840"/>
                  <a:pt x="3723506" y="243349"/>
                  <a:pt x="3686477" y="231006"/>
                </a:cubicBezTo>
                <a:cubicBezTo>
                  <a:pt x="3664528" y="223690"/>
                  <a:pt x="3628725" y="192505"/>
                  <a:pt x="3628725" y="192505"/>
                </a:cubicBezTo>
                <a:cubicBezTo>
                  <a:pt x="3625517" y="182880"/>
                  <a:pt x="3625438" y="171552"/>
                  <a:pt x="3619100" y="163629"/>
                </a:cubicBezTo>
                <a:cubicBezTo>
                  <a:pt x="3611873" y="154596"/>
                  <a:pt x="3599637" y="151103"/>
                  <a:pt x="3590224" y="144379"/>
                </a:cubicBezTo>
                <a:cubicBezTo>
                  <a:pt x="3577170" y="135055"/>
                  <a:pt x="3564865" y="124703"/>
                  <a:pt x="3551723" y="115503"/>
                </a:cubicBezTo>
                <a:cubicBezTo>
                  <a:pt x="3532769" y="102235"/>
                  <a:pt x="3515921" y="84318"/>
                  <a:pt x="3493972" y="77002"/>
                </a:cubicBezTo>
                <a:lnTo>
                  <a:pt x="3436220" y="57751"/>
                </a:lnTo>
                <a:cubicBezTo>
                  <a:pt x="3426595" y="54543"/>
                  <a:pt x="3416419" y="52663"/>
                  <a:pt x="3407344" y="48126"/>
                </a:cubicBezTo>
                <a:lnTo>
                  <a:pt x="3368843" y="28876"/>
                </a:lnTo>
                <a:cubicBezTo>
                  <a:pt x="3333550" y="35293"/>
                  <a:pt x="3294616" y="31245"/>
                  <a:pt x="3262965" y="48126"/>
                </a:cubicBezTo>
                <a:cubicBezTo>
                  <a:pt x="3242551" y="59014"/>
                  <a:pt x="3237298" y="86627"/>
                  <a:pt x="3224464" y="105878"/>
                </a:cubicBezTo>
                <a:cubicBezTo>
                  <a:pt x="3224463" y="105879"/>
                  <a:pt x="3185964" y="163629"/>
                  <a:pt x="3185963" y="163629"/>
                </a:cubicBezTo>
                <a:lnTo>
                  <a:pt x="3157087" y="173255"/>
                </a:lnTo>
                <a:cubicBezTo>
                  <a:pt x="3092722" y="237620"/>
                  <a:pt x="3174402" y="167758"/>
                  <a:pt x="3051209" y="211756"/>
                </a:cubicBezTo>
                <a:cubicBezTo>
                  <a:pt x="3029421" y="219538"/>
                  <a:pt x="2993458" y="250257"/>
                  <a:pt x="2993458" y="250257"/>
                </a:cubicBezTo>
                <a:cubicBezTo>
                  <a:pt x="2970227" y="285101"/>
                  <a:pt x="2984554" y="273958"/>
                  <a:pt x="2954957" y="288758"/>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 name="Freeform 6"/>
          <p:cNvSpPr/>
          <p:nvPr/>
        </p:nvSpPr>
        <p:spPr>
          <a:xfrm>
            <a:off x="6766560" y="4514248"/>
            <a:ext cx="431534" cy="385011"/>
          </a:xfrm>
          <a:custGeom>
            <a:avLst/>
            <a:gdLst>
              <a:gd name="connsiteX0" fmla="*/ 115503 w 431534"/>
              <a:gd name="connsiteY0" fmla="*/ 48127 h 385011"/>
              <a:gd name="connsiteX1" fmla="*/ 144379 w 431534"/>
              <a:gd name="connsiteY1" fmla="*/ 38501 h 385011"/>
              <a:gd name="connsiteX2" fmla="*/ 182880 w 431534"/>
              <a:gd name="connsiteY2" fmla="*/ 19251 h 385011"/>
              <a:gd name="connsiteX3" fmla="*/ 288758 w 431534"/>
              <a:gd name="connsiteY3" fmla="*/ 28876 h 385011"/>
              <a:gd name="connsiteX4" fmla="*/ 308008 w 431534"/>
              <a:gd name="connsiteY4" fmla="*/ 57752 h 385011"/>
              <a:gd name="connsiteX5" fmla="*/ 365760 w 431534"/>
              <a:gd name="connsiteY5" fmla="*/ 96253 h 385011"/>
              <a:gd name="connsiteX6" fmla="*/ 404261 w 431534"/>
              <a:gd name="connsiteY6" fmla="*/ 154005 h 385011"/>
              <a:gd name="connsiteX7" fmla="*/ 423512 w 431534"/>
              <a:gd name="connsiteY7" fmla="*/ 211756 h 385011"/>
              <a:gd name="connsiteX8" fmla="*/ 413886 w 431534"/>
              <a:gd name="connsiteY8" fmla="*/ 356135 h 385011"/>
              <a:gd name="connsiteX9" fmla="*/ 259882 w 431534"/>
              <a:gd name="connsiteY9" fmla="*/ 365760 h 385011"/>
              <a:gd name="connsiteX10" fmla="*/ 202131 w 431534"/>
              <a:gd name="connsiteY10" fmla="*/ 385011 h 385011"/>
              <a:gd name="connsiteX11" fmla="*/ 173255 w 431534"/>
              <a:gd name="connsiteY11" fmla="*/ 365760 h 385011"/>
              <a:gd name="connsiteX12" fmla="*/ 144379 w 431534"/>
              <a:gd name="connsiteY12" fmla="*/ 356135 h 385011"/>
              <a:gd name="connsiteX13" fmla="*/ 125128 w 431534"/>
              <a:gd name="connsiteY13" fmla="*/ 327259 h 385011"/>
              <a:gd name="connsiteX14" fmla="*/ 115503 w 431534"/>
              <a:gd name="connsiteY14" fmla="*/ 288758 h 385011"/>
              <a:gd name="connsiteX15" fmla="*/ 28876 w 431534"/>
              <a:gd name="connsiteY15" fmla="*/ 221381 h 385011"/>
              <a:gd name="connsiteX16" fmla="*/ 0 w 431534"/>
              <a:gd name="connsiteY16" fmla="*/ 202131 h 385011"/>
              <a:gd name="connsiteX17" fmla="*/ 19251 w 431534"/>
              <a:gd name="connsiteY17" fmla="*/ 86628 h 385011"/>
              <a:gd name="connsiteX18" fmla="*/ 38501 w 431534"/>
              <a:gd name="connsiteY18" fmla="*/ 57752 h 385011"/>
              <a:gd name="connsiteX19" fmla="*/ 105878 w 431534"/>
              <a:gd name="connsiteY19" fmla="*/ 19251 h 385011"/>
              <a:gd name="connsiteX20" fmla="*/ 134754 w 431534"/>
              <a:gd name="connsiteY20" fmla="*/ 0 h 3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1534" h="385011">
                <a:moveTo>
                  <a:pt x="115503" y="48127"/>
                </a:moveTo>
                <a:cubicBezTo>
                  <a:pt x="125128" y="44918"/>
                  <a:pt x="135053" y="42498"/>
                  <a:pt x="144379" y="38501"/>
                </a:cubicBezTo>
                <a:cubicBezTo>
                  <a:pt x="157567" y="32849"/>
                  <a:pt x="168563" y="20205"/>
                  <a:pt x="182880" y="19251"/>
                </a:cubicBezTo>
                <a:cubicBezTo>
                  <a:pt x="218240" y="16894"/>
                  <a:pt x="253465" y="25668"/>
                  <a:pt x="288758" y="28876"/>
                </a:cubicBezTo>
                <a:cubicBezTo>
                  <a:pt x="295175" y="38501"/>
                  <a:pt x="299302" y="50134"/>
                  <a:pt x="308008" y="57752"/>
                </a:cubicBezTo>
                <a:cubicBezTo>
                  <a:pt x="325420" y="72987"/>
                  <a:pt x="365760" y="96253"/>
                  <a:pt x="365760" y="96253"/>
                </a:cubicBezTo>
                <a:cubicBezTo>
                  <a:pt x="378594" y="115504"/>
                  <a:pt x="396944" y="132056"/>
                  <a:pt x="404261" y="154005"/>
                </a:cubicBezTo>
                <a:lnTo>
                  <a:pt x="423512" y="211756"/>
                </a:lnTo>
                <a:cubicBezTo>
                  <a:pt x="420303" y="259882"/>
                  <a:pt x="449009" y="323078"/>
                  <a:pt x="413886" y="356135"/>
                </a:cubicBezTo>
                <a:cubicBezTo>
                  <a:pt x="376431" y="391387"/>
                  <a:pt x="310845" y="358810"/>
                  <a:pt x="259882" y="365760"/>
                </a:cubicBezTo>
                <a:cubicBezTo>
                  <a:pt x="239776" y="368502"/>
                  <a:pt x="202131" y="385011"/>
                  <a:pt x="202131" y="385011"/>
                </a:cubicBezTo>
                <a:cubicBezTo>
                  <a:pt x="192506" y="378594"/>
                  <a:pt x="183602" y="370933"/>
                  <a:pt x="173255" y="365760"/>
                </a:cubicBezTo>
                <a:cubicBezTo>
                  <a:pt x="164180" y="361223"/>
                  <a:pt x="152302" y="362473"/>
                  <a:pt x="144379" y="356135"/>
                </a:cubicBezTo>
                <a:cubicBezTo>
                  <a:pt x="135346" y="348908"/>
                  <a:pt x="131545" y="336884"/>
                  <a:pt x="125128" y="327259"/>
                </a:cubicBezTo>
                <a:cubicBezTo>
                  <a:pt x="121920" y="314425"/>
                  <a:pt x="123089" y="299595"/>
                  <a:pt x="115503" y="288758"/>
                </a:cubicBezTo>
                <a:cubicBezTo>
                  <a:pt x="54202" y="201185"/>
                  <a:pt x="82228" y="248057"/>
                  <a:pt x="28876" y="221381"/>
                </a:cubicBezTo>
                <a:cubicBezTo>
                  <a:pt x="18529" y="216208"/>
                  <a:pt x="9625" y="208548"/>
                  <a:pt x="0" y="202131"/>
                </a:cubicBezTo>
                <a:cubicBezTo>
                  <a:pt x="3051" y="174672"/>
                  <a:pt x="3124" y="118882"/>
                  <a:pt x="19251" y="86628"/>
                </a:cubicBezTo>
                <a:cubicBezTo>
                  <a:pt x="24424" y="76281"/>
                  <a:pt x="30321" y="65932"/>
                  <a:pt x="38501" y="57752"/>
                </a:cubicBezTo>
                <a:cubicBezTo>
                  <a:pt x="50585" y="45668"/>
                  <a:pt x="92665" y="24914"/>
                  <a:pt x="105878" y="19251"/>
                </a:cubicBezTo>
                <a:cubicBezTo>
                  <a:pt x="137798" y="5571"/>
                  <a:pt x="134754" y="20733"/>
                  <a:pt x="134754" y="0"/>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969718" y="3387542"/>
            <a:ext cx="570523" cy="501413"/>
          </a:xfrm>
          <a:custGeom>
            <a:avLst/>
            <a:gdLst>
              <a:gd name="connsiteX0" fmla="*/ 250257 w 570523"/>
              <a:gd name="connsiteY0" fmla="*/ 19801 h 501413"/>
              <a:gd name="connsiteX1" fmla="*/ 221381 w 570523"/>
              <a:gd name="connsiteY1" fmla="*/ 96803 h 501413"/>
              <a:gd name="connsiteX2" fmla="*/ 192505 w 570523"/>
              <a:gd name="connsiteY2" fmla="*/ 116054 h 501413"/>
              <a:gd name="connsiteX3" fmla="*/ 173255 w 570523"/>
              <a:gd name="connsiteY3" fmla="*/ 144930 h 501413"/>
              <a:gd name="connsiteX4" fmla="*/ 163629 w 570523"/>
              <a:gd name="connsiteY4" fmla="*/ 173805 h 501413"/>
              <a:gd name="connsiteX5" fmla="*/ 125128 w 570523"/>
              <a:gd name="connsiteY5" fmla="*/ 231557 h 501413"/>
              <a:gd name="connsiteX6" fmla="*/ 105878 w 570523"/>
              <a:gd name="connsiteY6" fmla="*/ 260433 h 501413"/>
              <a:gd name="connsiteX7" fmla="*/ 77002 w 570523"/>
              <a:gd name="connsiteY7" fmla="*/ 279683 h 501413"/>
              <a:gd name="connsiteX8" fmla="*/ 57751 w 570523"/>
              <a:gd name="connsiteY8" fmla="*/ 308559 h 501413"/>
              <a:gd name="connsiteX9" fmla="*/ 38501 w 570523"/>
              <a:gd name="connsiteY9" fmla="*/ 366311 h 501413"/>
              <a:gd name="connsiteX10" fmla="*/ 19250 w 570523"/>
              <a:gd name="connsiteY10" fmla="*/ 424062 h 501413"/>
              <a:gd name="connsiteX11" fmla="*/ 9625 w 570523"/>
              <a:gd name="connsiteY11" fmla="*/ 452938 h 501413"/>
              <a:gd name="connsiteX12" fmla="*/ 0 w 570523"/>
              <a:gd name="connsiteY12" fmla="*/ 481814 h 501413"/>
              <a:gd name="connsiteX13" fmla="*/ 28876 w 570523"/>
              <a:gd name="connsiteY13" fmla="*/ 491439 h 501413"/>
              <a:gd name="connsiteX14" fmla="*/ 269507 w 570523"/>
              <a:gd name="connsiteY14" fmla="*/ 491439 h 501413"/>
              <a:gd name="connsiteX15" fmla="*/ 298383 w 570523"/>
              <a:gd name="connsiteY15" fmla="*/ 433687 h 501413"/>
              <a:gd name="connsiteX16" fmla="*/ 317634 w 570523"/>
              <a:gd name="connsiteY16" fmla="*/ 375936 h 501413"/>
              <a:gd name="connsiteX17" fmla="*/ 327259 w 570523"/>
              <a:gd name="connsiteY17" fmla="*/ 347060 h 501413"/>
              <a:gd name="connsiteX18" fmla="*/ 356135 w 570523"/>
              <a:gd name="connsiteY18" fmla="*/ 318184 h 501413"/>
              <a:gd name="connsiteX19" fmla="*/ 413886 w 570523"/>
              <a:gd name="connsiteY19" fmla="*/ 298934 h 501413"/>
              <a:gd name="connsiteX20" fmla="*/ 452387 w 570523"/>
              <a:gd name="connsiteY20" fmla="*/ 250807 h 501413"/>
              <a:gd name="connsiteX21" fmla="*/ 481263 w 570523"/>
              <a:gd name="connsiteY21" fmla="*/ 231557 h 501413"/>
              <a:gd name="connsiteX22" fmla="*/ 539015 w 570523"/>
              <a:gd name="connsiteY22" fmla="*/ 193056 h 501413"/>
              <a:gd name="connsiteX23" fmla="*/ 548640 w 570523"/>
              <a:gd name="connsiteY23" fmla="*/ 164180 h 501413"/>
              <a:gd name="connsiteX24" fmla="*/ 558265 w 570523"/>
              <a:gd name="connsiteY24" fmla="*/ 96803 h 501413"/>
              <a:gd name="connsiteX25" fmla="*/ 471638 w 570523"/>
              <a:gd name="connsiteY25" fmla="*/ 58302 h 501413"/>
              <a:gd name="connsiteX26" fmla="*/ 413886 w 570523"/>
              <a:gd name="connsiteY26" fmla="*/ 39052 h 501413"/>
              <a:gd name="connsiteX27" fmla="*/ 385010 w 570523"/>
              <a:gd name="connsiteY27" fmla="*/ 29426 h 501413"/>
              <a:gd name="connsiteX28" fmla="*/ 327259 w 570523"/>
              <a:gd name="connsiteY28" fmla="*/ 551 h 501413"/>
              <a:gd name="connsiteX29" fmla="*/ 250257 w 570523"/>
              <a:gd name="connsiteY29" fmla="*/ 19801 h 50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0523" h="501413">
                <a:moveTo>
                  <a:pt x="250257" y="19801"/>
                </a:moveTo>
                <a:cubicBezTo>
                  <a:pt x="232611" y="35843"/>
                  <a:pt x="246164" y="72019"/>
                  <a:pt x="221381" y="96803"/>
                </a:cubicBezTo>
                <a:cubicBezTo>
                  <a:pt x="213201" y="104983"/>
                  <a:pt x="202130" y="109637"/>
                  <a:pt x="192505" y="116054"/>
                </a:cubicBezTo>
                <a:cubicBezTo>
                  <a:pt x="186088" y="125679"/>
                  <a:pt x="178428" y="134583"/>
                  <a:pt x="173255" y="144930"/>
                </a:cubicBezTo>
                <a:cubicBezTo>
                  <a:pt x="168718" y="154005"/>
                  <a:pt x="168556" y="164936"/>
                  <a:pt x="163629" y="173805"/>
                </a:cubicBezTo>
                <a:cubicBezTo>
                  <a:pt x="152393" y="194030"/>
                  <a:pt x="137962" y="212306"/>
                  <a:pt x="125128" y="231557"/>
                </a:cubicBezTo>
                <a:cubicBezTo>
                  <a:pt x="118711" y="241182"/>
                  <a:pt x="115503" y="254016"/>
                  <a:pt x="105878" y="260433"/>
                </a:cubicBezTo>
                <a:lnTo>
                  <a:pt x="77002" y="279683"/>
                </a:lnTo>
                <a:cubicBezTo>
                  <a:pt x="70585" y="289308"/>
                  <a:pt x="62449" y="297988"/>
                  <a:pt x="57751" y="308559"/>
                </a:cubicBezTo>
                <a:cubicBezTo>
                  <a:pt x="49510" y="327102"/>
                  <a:pt x="44918" y="347060"/>
                  <a:pt x="38501" y="366311"/>
                </a:cubicBezTo>
                <a:lnTo>
                  <a:pt x="19250" y="424062"/>
                </a:lnTo>
                <a:lnTo>
                  <a:pt x="9625" y="452938"/>
                </a:lnTo>
                <a:lnTo>
                  <a:pt x="0" y="481814"/>
                </a:lnTo>
                <a:cubicBezTo>
                  <a:pt x="9625" y="485022"/>
                  <a:pt x="18894" y="489624"/>
                  <a:pt x="28876" y="491439"/>
                </a:cubicBezTo>
                <a:cubicBezTo>
                  <a:pt x="129112" y="509663"/>
                  <a:pt x="145496" y="498734"/>
                  <a:pt x="269507" y="491439"/>
                </a:cubicBezTo>
                <a:cubicBezTo>
                  <a:pt x="304615" y="386121"/>
                  <a:pt x="248622" y="545648"/>
                  <a:pt x="298383" y="433687"/>
                </a:cubicBezTo>
                <a:cubicBezTo>
                  <a:pt x="306624" y="415144"/>
                  <a:pt x="311217" y="395186"/>
                  <a:pt x="317634" y="375936"/>
                </a:cubicBezTo>
                <a:cubicBezTo>
                  <a:pt x="320842" y="366311"/>
                  <a:pt x="320085" y="354234"/>
                  <a:pt x="327259" y="347060"/>
                </a:cubicBezTo>
                <a:cubicBezTo>
                  <a:pt x="336884" y="337435"/>
                  <a:pt x="344236" y="324795"/>
                  <a:pt x="356135" y="318184"/>
                </a:cubicBezTo>
                <a:cubicBezTo>
                  <a:pt x="373873" y="308330"/>
                  <a:pt x="413886" y="298934"/>
                  <a:pt x="413886" y="298934"/>
                </a:cubicBezTo>
                <a:cubicBezTo>
                  <a:pt x="496644" y="243761"/>
                  <a:pt x="399251" y="317227"/>
                  <a:pt x="452387" y="250807"/>
                </a:cubicBezTo>
                <a:cubicBezTo>
                  <a:pt x="459614" y="241774"/>
                  <a:pt x="472376" y="238963"/>
                  <a:pt x="481263" y="231557"/>
                </a:cubicBezTo>
                <a:cubicBezTo>
                  <a:pt x="529331" y="191501"/>
                  <a:pt x="488268" y="209971"/>
                  <a:pt x="539015" y="193056"/>
                </a:cubicBezTo>
                <a:cubicBezTo>
                  <a:pt x="542223" y="183431"/>
                  <a:pt x="544103" y="173255"/>
                  <a:pt x="548640" y="164180"/>
                </a:cubicBezTo>
                <a:cubicBezTo>
                  <a:pt x="563665" y="134130"/>
                  <a:pt x="583918" y="135283"/>
                  <a:pt x="558265" y="96803"/>
                </a:cubicBezTo>
                <a:cubicBezTo>
                  <a:pt x="545192" y="77193"/>
                  <a:pt x="483027" y="62098"/>
                  <a:pt x="471638" y="58302"/>
                </a:cubicBezTo>
                <a:lnTo>
                  <a:pt x="413886" y="39052"/>
                </a:lnTo>
                <a:cubicBezTo>
                  <a:pt x="404261" y="35843"/>
                  <a:pt x="393452" y="35054"/>
                  <a:pt x="385010" y="29426"/>
                </a:cubicBezTo>
                <a:cubicBezTo>
                  <a:pt x="367447" y="17717"/>
                  <a:pt x="349784" y="2284"/>
                  <a:pt x="327259" y="551"/>
                </a:cubicBezTo>
                <a:cubicBezTo>
                  <a:pt x="295269" y="-1910"/>
                  <a:pt x="267903" y="3759"/>
                  <a:pt x="250257" y="19801"/>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 name="Freeform 9"/>
          <p:cNvSpPr/>
          <p:nvPr/>
        </p:nvSpPr>
        <p:spPr>
          <a:xfrm>
            <a:off x="7228573" y="5034013"/>
            <a:ext cx="404261" cy="298383"/>
          </a:xfrm>
          <a:custGeom>
            <a:avLst/>
            <a:gdLst>
              <a:gd name="connsiteX0" fmla="*/ 202130 w 404261"/>
              <a:gd name="connsiteY0" fmla="*/ 0 h 298383"/>
              <a:gd name="connsiteX1" fmla="*/ 154004 w 404261"/>
              <a:gd name="connsiteY1" fmla="*/ 28875 h 298383"/>
              <a:gd name="connsiteX2" fmla="*/ 57751 w 404261"/>
              <a:gd name="connsiteY2" fmla="*/ 67376 h 298383"/>
              <a:gd name="connsiteX3" fmla="*/ 19250 w 404261"/>
              <a:gd name="connsiteY3" fmla="*/ 125128 h 298383"/>
              <a:gd name="connsiteX4" fmla="*/ 0 w 404261"/>
              <a:gd name="connsiteY4" fmla="*/ 182880 h 298383"/>
              <a:gd name="connsiteX5" fmla="*/ 48126 w 404261"/>
              <a:gd name="connsiteY5" fmla="*/ 288758 h 298383"/>
              <a:gd name="connsiteX6" fmla="*/ 77002 w 404261"/>
              <a:gd name="connsiteY6" fmla="*/ 298383 h 298383"/>
              <a:gd name="connsiteX7" fmla="*/ 211755 w 404261"/>
              <a:gd name="connsiteY7" fmla="*/ 288758 h 298383"/>
              <a:gd name="connsiteX8" fmla="*/ 240631 w 404261"/>
              <a:gd name="connsiteY8" fmla="*/ 279132 h 298383"/>
              <a:gd name="connsiteX9" fmla="*/ 288758 w 404261"/>
              <a:gd name="connsiteY9" fmla="*/ 269507 h 298383"/>
              <a:gd name="connsiteX10" fmla="*/ 327259 w 404261"/>
              <a:gd name="connsiteY10" fmla="*/ 259882 h 298383"/>
              <a:gd name="connsiteX11" fmla="*/ 356134 w 404261"/>
              <a:gd name="connsiteY11" fmla="*/ 240631 h 298383"/>
              <a:gd name="connsiteX12" fmla="*/ 394635 w 404261"/>
              <a:gd name="connsiteY12" fmla="*/ 154004 h 298383"/>
              <a:gd name="connsiteX13" fmla="*/ 404261 w 404261"/>
              <a:gd name="connsiteY13" fmla="*/ 125128 h 298383"/>
              <a:gd name="connsiteX14" fmla="*/ 375385 w 404261"/>
              <a:gd name="connsiteY14" fmla="*/ 48126 h 298383"/>
              <a:gd name="connsiteX15" fmla="*/ 288758 w 404261"/>
              <a:gd name="connsiteY15" fmla="*/ 19250 h 298383"/>
              <a:gd name="connsiteX16" fmla="*/ 259882 w 404261"/>
              <a:gd name="connsiteY16" fmla="*/ 9625 h 298383"/>
              <a:gd name="connsiteX17" fmla="*/ 144379 w 404261"/>
              <a:gd name="connsiteY17" fmla="*/ 38501 h 298383"/>
              <a:gd name="connsiteX18" fmla="*/ 96252 w 404261"/>
              <a:gd name="connsiteY18" fmla="*/ 67376 h 29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4261" h="298383">
                <a:moveTo>
                  <a:pt x="202130" y="0"/>
                </a:moveTo>
                <a:cubicBezTo>
                  <a:pt x="186088" y="9625"/>
                  <a:pt x="171273" y="21680"/>
                  <a:pt x="154004" y="28875"/>
                </a:cubicBezTo>
                <a:cubicBezTo>
                  <a:pt x="34384" y="78716"/>
                  <a:pt x="126427" y="21594"/>
                  <a:pt x="57751" y="67376"/>
                </a:cubicBezTo>
                <a:cubicBezTo>
                  <a:pt x="44917" y="86627"/>
                  <a:pt x="26566" y="103179"/>
                  <a:pt x="19250" y="125128"/>
                </a:cubicBezTo>
                <a:lnTo>
                  <a:pt x="0" y="182880"/>
                </a:lnTo>
                <a:cubicBezTo>
                  <a:pt x="10121" y="273973"/>
                  <a:pt x="-15824" y="261351"/>
                  <a:pt x="48126" y="288758"/>
                </a:cubicBezTo>
                <a:cubicBezTo>
                  <a:pt x="57452" y="292755"/>
                  <a:pt x="67377" y="295175"/>
                  <a:pt x="77002" y="298383"/>
                </a:cubicBezTo>
                <a:cubicBezTo>
                  <a:pt x="121920" y="295175"/>
                  <a:pt x="167031" y="294020"/>
                  <a:pt x="211755" y="288758"/>
                </a:cubicBezTo>
                <a:cubicBezTo>
                  <a:pt x="221832" y="287572"/>
                  <a:pt x="230788" y="281593"/>
                  <a:pt x="240631" y="279132"/>
                </a:cubicBezTo>
                <a:cubicBezTo>
                  <a:pt x="256503" y="275164"/>
                  <a:pt x="272788" y="273056"/>
                  <a:pt x="288758" y="269507"/>
                </a:cubicBezTo>
                <a:cubicBezTo>
                  <a:pt x="301672" y="266637"/>
                  <a:pt x="314425" y="263090"/>
                  <a:pt x="327259" y="259882"/>
                </a:cubicBezTo>
                <a:cubicBezTo>
                  <a:pt x="336884" y="253465"/>
                  <a:pt x="347954" y="248811"/>
                  <a:pt x="356134" y="240631"/>
                </a:cubicBezTo>
                <a:cubicBezTo>
                  <a:pt x="379015" y="217749"/>
                  <a:pt x="385103" y="182600"/>
                  <a:pt x="394635" y="154004"/>
                </a:cubicBezTo>
                <a:lnTo>
                  <a:pt x="404261" y="125128"/>
                </a:lnTo>
                <a:cubicBezTo>
                  <a:pt x="394636" y="99461"/>
                  <a:pt x="393723" y="68502"/>
                  <a:pt x="375385" y="48126"/>
                </a:cubicBezTo>
                <a:lnTo>
                  <a:pt x="288758" y="19250"/>
                </a:lnTo>
                <a:lnTo>
                  <a:pt x="259882" y="9625"/>
                </a:lnTo>
                <a:cubicBezTo>
                  <a:pt x="231012" y="14437"/>
                  <a:pt x="169804" y="21551"/>
                  <a:pt x="144379" y="38501"/>
                </a:cubicBezTo>
                <a:cubicBezTo>
                  <a:pt x="109534" y="61731"/>
                  <a:pt x="125850" y="52578"/>
                  <a:pt x="96252" y="67376"/>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883091" y="4181122"/>
            <a:ext cx="172902" cy="266178"/>
          </a:xfrm>
          <a:custGeom>
            <a:avLst/>
            <a:gdLst>
              <a:gd name="connsiteX0" fmla="*/ 105877 w 172902"/>
              <a:gd name="connsiteY0" fmla="*/ 5867 h 266178"/>
              <a:gd name="connsiteX1" fmla="*/ 57751 w 172902"/>
              <a:gd name="connsiteY1" fmla="*/ 25118 h 266178"/>
              <a:gd name="connsiteX2" fmla="*/ 28875 w 172902"/>
              <a:gd name="connsiteY2" fmla="*/ 34743 h 266178"/>
              <a:gd name="connsiteX3" fmla="*/ 0 w 172902"/>
              <a:gd name="connsiteY3" fmla="*/ 53994 h 266178"/>
              <a:gd name="connsiteX4" fmla="*/ 9625 w 172902"/>
              <a:gd name="connsiteY4" fmla="*/ 246499 h 266178"/>
              <a:gd name="connsiteX5" fmla="*/ 38501 w 172902"/>
              <a:gd name="connsiteY5" fmla="*/ 265750 h 266178"/>
              <a:gd name="connsiteX6" fmla="*/ 134753 w 172902"/>
              <a:gd name="connsiteY6" fmla="*/ 256124 h 266178"/>
              <a:gd name="connsiteX7" fmla="*/ 144378 w 172902"/>
              <a:gd name="connsiteY7" fmla="*/ 5867 h 266178"/>
              <a:gd name="connsiteX8" fmla="*/ 105877 w 172902"/>
              <a:gd name="connsiteY8" fmla="*/ 5867 h 26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902" h="266178">
                <a:moveTo>
                  <a:pt x="105877" y="5867"/>
                </a:moveTo>
                <a:cubicBezTo>
                  <a:pt x="91439" y="9075"/>
                  <a:pt x="73929" y="19051"/>
                  <a:pt x="57751" y="25118"/>
                </a:cubicBezTo>
                <a:cubicBezTo>
                  <a:pt x="48251" y="28681"/>
                  <a:pt x="37950" y="30206"/>
                  <a:pt x="28875" y="34743"/>
                </a:cubicBezTo>
                <a:cubicBezTo>
                  <a:pt x="18528" y="39916"/>
                  <a:pt x="9625" y="47577"/>
                  <a:pt x="0" y="53994"/>
                </a:cubicBezTo>
                <a:cubicBezTo>
                  <a:pt x="3208" y="118162"/>
                  <a:pt x="-1868" y="183287"/>
                  <a:pt x="9625" y="246499"/>
                </a:cubicBezTo>
                <a:cubicBezTo>
                  <a:pt x="11694" y="257881"/>
                  <a:pt x="26967" y="264863"/>
                  <a:pt x="38501" y="265750"/>
                </a:cubicBezTo>
                <a:cubicBezTo>
                  <a:pt x="70650" y="268223"/>
                  <a:pt x="102669" y="259333"/>
                  <a:pt x="134753" y="256124"/>
                </a:cubicBezTo>
                <a:cubicBezTo>
                  <a:pt x="191550" y="170933"/>
                  <a:pt x="176395" y="205975"/>
                  <a:pt x="144378" y="5867"/>
                </a:cubicBezTo>
                <a:cubicBezTo>
                  <a:pt x="142550" y="-5556"/>
                  <a:pt x="120315" y="2659"/>
                  <a:pt x="105877" y="5867"/>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8179391" y="3917482"/>
            <a:ext cx="368477" cy="484247"/>
          </a:xfrm>
          <a:custGeom>
            <a:avLst/>
            <a:gdLst>
              <a:gd name="connsiteX0" fmla="*/ 319716 w 368477"/>
              <a:gd name="connsiteY0" fmla="*/ 57752 h 484247"/>
              <a:gd name="connsiteX1" fmla="*/ 242714 w 368477"/>
              <a:gd name="connsiteY1" fmla="*/ 67377 h 484247"/>
              <a:gd name="connsiteX2" fmla="*/ 184963 w 368477"/>
              <a:gd name="connsiteY2" fmla="*/ 77002 h 484247"/>
              <a:gd name="connsiteX3" fmla="*/ 165712 w 368477"/>
              <a:gd name="connsiteY3" fmla="*/ 134754 h 484247"/>
              <a:gd name="connsiteX4" fmla="*/ 156087 w 368477"/>
              <a:gd name="connsiteY4" fmla="*/ 163630 h 484247"/>
              <a:gd name="connsiteX5" fmla="*/ 146462 w 368477"/>
              <a:gd name="connsiteY5" fmla="*/ 192505 h 484247"/>
              <a:gd name="connsiteX6" fmla="*/ 117586 w 368477"/>
              <a:gd name="connsiteY6" fmla="*/ 211756 h 484247"/>
              <a:gd name="connsiteX7" fmla="*/ 98335 w 368477"/>
              <a:gd name="connsiteY7" fmla="*/ 240632 h 484247"/>
              <a:gd name="connsiteX8" fmla="*/ 40584 w 368477"/>
              <a:gd name="connsiteY8" fmla="*/ 288758 h 484247"/>
              <a:gd name="connsiteX9" fmla="*/ 11708 w 368477"/>
              <a:gd name="connsiteY9" fmla="*/ 298383 h 484247"/>
              <a:gd name="connsiteX10" fmla="*/ 2083 w 368477"/>
              <a:gd name="connsiteY10" fmla="*/ 327259 h 484247"/>
              <a:gd name="connsiteX11" fmla="*/ 146462 w 368477"/>
              <a:gd name="connsiteY11" fmla="*/ 471638 h 484247"/>
              <a:gd name="connsiteX12" fmla="*/ 175337 w 368477"/>
              <a:gd name="connsiteY12" fmla="*/ 462013 h 484247"/>
              <a:gd name="connsiteX13" fmla="*/ 213838 w 368477"/>
              <a:gd name="connsiteY13" fmla="*/ 404261 h 484247"/>
              <a:gd name="connsiteX14" fmla="*/ 223464 w 368477"/>
              <a:gd name="connsiteY14" fmla="*/ 375385 h 484247"/>
              <a:gd name="connsiteX15" fmla="*/ 252340 w 368477"/>
              <a:gd name="connsiteY15" fmla="*/ 346510 h 484247"/>
              <a:gd name="connsiteX16" fmla="*/ 281215 w 368477"/>
              <a:gd name="connsiteY16" fmla="*/ 288758 h 484247"/>
              <a:gd name="connsiteX17" fmla="*/ 319716 w 368477"/>
              <a:gd name="connsiteY17" fmla="*/ 231006 h 484247"/>
              <a:gd name="connsiteX18" fmla="*/ 329342 w 368477"/>
              <a:gd name="connsiteY18" fmla="*/ 202131 h 484247"/>
              <a:gd name="connsiteX19" fmla="*/ 367843 w 368477"/>
              <a:gd name="connsiteY19" fmla="*/ 144379 h 484247"/>
              <a:gd name="connsiteX20" fmla="*/ 358217 w 368477"/>
              <a:gd name="connsiteY20" fmla="*/ 19251 h 484247"/>
              <a:gd name="connsiteX21" fmla="*/ 300466 w 368477"/>
              <a:gd name="connsiteY21" fmla="*/ 0 h 484247"/>
              <a:gd name="connsiteX22" fmla="*/ 233089 w 368477"/>
              <a:gd name="connsiteY22" fmla="*/ 28876 h 484247"/>
              <a:gd name="connsiteX23" fmla="*/ 223464 w 368477"/>
              <a:gd name="connsiteY23" fmla="*/ 57752 h 484247"/>
              <a:gd name="connsiteX24" fmla="*/ 204213 w 368477"/>
              <a:gd name="connsiteY24" fmla="*/ 86627 h 484247"/>
              <a:gd name="connsiteX25" fmla="*/ 194588 w 368477"/>
              <a:gd name="connsiteY25" fmla="*/ 86627 h 48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8477" h="484247">
                <a:moveTo>
                  <a:pt x="319716" y="57752"/>
                </a:moveTo>
                <a:lnTo>
                  <a:pt x="242714" y="67377"/>
                </a:lnTo>
                <a:cubicBezTo>
                  <a:pt x="223394" y="70137"/>
                  <a:pt x="199650" y="64151"/>
                  <a:pt x="184963" y="77002"/>
                </a:cubicBezTo>
                <a:cubicBezTo>
                  <a:pt x="169692" y="90364"/>
                  <a:pt x="172129" y="115503"/>
                  <a:pt x="165712" y="134754"/>
                </a:cubicBezTo>
                <a:lnTo>
                  <a:pt x="156087" y="163630"/>
                </a:lnTo>
                <a:cubicBezTo>
                  <a:pt x="152879" y="173255"/>
                  <a:pt x="154904" y="186877"/>
                  <a:pt x="146462" y="192505"/>
                </a:cubicBezTo>
                <a:lnTo>
                  <a:pt x="117586" y="211756"/>
                </a:lnTo>
                <a:cubicBezTo>
                  <a:pt x="111169" y="221381"/>
                  <a:pt x="105741" y="231745"/>
                  <a:pt x="98335" y="240632"/>
                </a:cubicBezTo>
                <a:cubicBezTo>
                  <a:pt x="83131" y="258877"/>
                  <a:pt x="62216" y="277942"/>
                  <a:pt x="40584" y="288758"/>
                </a:cubicBezTo>
                <a:cubicBezTo>
                  <a:pt x="31509" y="293295"/>
                  <a:pt x="21333" y="295175"/>
                  <a:pt x="11708" y="298383"/>
                </a:cubicBezTo>
                <a:cubicBezTo>
                  <a:pt x="8500" y="308008"/>
                  <a:pt x="2083" y="317113"/>
                  <a:pt x="2083" y="327259"/>
                </a:cubicBezTo>
                <a:cubicBezTo>
                  <a:pt x="2083" y="527096"/>
                  <a:pt x="-28710" y="484150"/>
                  <a:pt x="146462" y="471638"/>
                </a:cubicBezTo>
                <a:cubicBezTo>
                  <a:pt x="156087" y="468430"/>
                  <a:pt x="168163" y="469187"/>
                  <a:pt x="175337" y="462013"/>
                </a:cubicBezTo>
                <a:cubicBezTo>
                  <a:pt x="191697" y="445653"/>
                  <a:pt x="206521" y="426210"/>
                  <a:pt x="213838" y="404261"/>
                </a:cubicBezTo>
                <a:cubicBezTo>
                  <a:pt x="217047" y="394636"/>
                  <a:pt x="217836" y="383827"/>
                  <a:pt x="223464" y="375385"/>
                </a:cubicBezTo>
                <a:cubicBezTo>
                  <a:pt x="231015" y="364059"/>
                  <a:pt x="243626" y="356967"/>
                  <a:pt x="252340" y="346510"/>
                </a:cubicBezTo>
                <a:cubicBezTo>
                  <a:pt x="295067" y="295237"/>
                  <a:pt x="252277" y="340848"/>
                  <a:pt x="281215" y="288758"/>
                </a:cubicBezTo>
                <a:cubicBezTo>
                  <a:pt x="292451" y="268533"/>
                  <a:pt x="312399" y="252955"/>
                  <a:pt x="319716" y="231006"/>
                </a:cubicBezTo>
                <a:cubicBezTo>
                  <a:pt x="322925" y="221381"/>
                  <a:pt x="324415" y="211000"/>
                  <a:pt x="329342" y="202131"/>
                </a:cubicBezTo>
                <a:cubicBezTo>
                  <a:pt x="340578" y="181906"/>
                  <a:pt x="367843" y="144379"/>
                  <a:pt x="367843" y="144379"/>
                </a:cubicBezTo>
                <a:cubicBezTo>
                  <a:pt x="364634" y="102670"/>
                  <a:pt x="375907" y="57159"/>
                  <a:pt x="358217" y="19251"/>
                </a:cubicBezTo>
                <a:cubicBezTo>
                  <a:pt x="349636" y="863"/>
                  <a:pt x="300466" y="0"/>
                  <a:pt x="300466" y="0"/>
                </a:cubicBezTo>
                <a:cubicBezTo>
                  <a:pt x="277346" y="5780"/>
                  <a:pt x="249707" y="8103"/>
                  <a:pt x="233089" y="28876"/>
                </a:cubicBezTo>
                <a:cubicBezTo>
                  <a:pt x="226751" y="36799"/>
                  <a:pt x="228001" y="48677"/>
                  <a:pt x="223464" y="57752"/>
                </a:cubicBezTo>
                <a:cubicBezTo>
                  <a:pt x="218291" y="68099"/>
                  <a:pt x="212393" y="78447"/>
                  <a:pt x="204213" y="86627"/>
                </a:cubicBezTo>
                <a:cubicBezTo>
                  <a:pt x="201944" y="88896"/>
                  <a:pt x="197796" y="86627"/>
                  <a:pt x="194588" y="86627"/>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8889083" y="3770433"/>
            <a:ext cx="389671" cy="379532"/>
          </a:xfrm>
          <a:custGeom>
            <a:avLst/>
            <a:gdLst>
              <a:gd name="connsiteX0" fmla="*/ 62412 w 389671"/>
              <a:gd name="connsiteY0" fmla="*/ 118173 h 379532"/>
              <a:gd name="connsiteX1" fmla="*/ 110538 w 389671"/>
              <a:gd name="connsiteY1" fmla="*/ 79672 h 379532"/>
              <a:gd name="connsiteX2" fmla="*/ 129789 w 389671"/>
              <a:gd name="connsiteY2" fmla="*/ 50796 h 379532"/>
              <a:gd name="connsiteX3" fmla="*/ 187540 w 389671"/>
              <a:gd name="connsiteY3" fmla="*/ 31546 h 379532"/>
              <a:gd name="connsiteX4" fmla="*/ 216416 w 389671"/>
              <a:gd name="connsiteY4" fmla="*/ 12295 h 379532"/>
              <a:gd name="connsiteX5" fmla="*/ 380045 w 389671"/>
              <a:gd name="connsiteY5" fmla="*/ 12295 h 379532"/>
              <a:gd name="connsiteX6" fmla="*/ 389671 w 389671"/>
              <a:gd name="connsiteY6" fmla="*/ 41171 h 379532"/>
              <a:gd name="connsiteX7" fmla="*/ 370420 w 389671"/>
              <a:gd name="connsiteY7" fmla="*/ 156674 h 379532"/>
              <a:gd name="connsiteX8" fmla="*/ 351170 w 389671"/>
              <a:gd name="connsiteY8" fmla="*/ 185550 h 379532"/>
              <a:gd name="connsiteX9" fmla="*/ 293418 w 389671"/>
              <a:gd name="connsiteY9" fmla="*/ 204801 h 379532"/>
              <a:gd name="connsiteX10" fmla="*/ 254917 w 389671"/>
              <a:gd name="connsiteY10" fmla="*/ 291428 h 379532"/>
              <a:gd name="connsiteX11" fmla="*/ 226041 w 389671"/>
              <a:gd name="connsiteY11" fmla="*/ 349180 h 379532"/>
              <a:gd name="connsiteX12" fmla="*/ 197165 w 389671"/>
              <a:gd name="connsiteY12" fmla="*/ 358805 h 379532"/>
              <a:gd name="connsiteX13" fmla="*/ 168290 w 389671"/>
              <a:gd name="connsiteY13" fmla="*/ 378055 h 379532"/>
              <a:gd name="connsiteX14" fmla="*/ 33536 w 389671"/>
              <a:gd name="connsiteY14" fmla="*/ 358805 h 379532"/>
              <a:gd name="connsiteX15" fmla="*/ 14285 w 389671"/>
              <a:gd name="connsiteY15" fmla="*/ 329929 h 379532"/>
              <a:gd name="connsiteX16" fmla="*/ 14285 w 389671"/>
              <a:gd name="connsiteY16" fmla="*/ 127799 h 379532"/>
              <a:gd name="connsiteX17" fmla="*/ 43161 w 389671"/>
              <a:gd name="connsiteY17" fmla="*/ 118173 h 379532"/>
              <a:gd name="connsiteX18" fmla="*/ 72037 w 389671"/>
              <a:gd name="connsiteY18" fmla="*/ 98923 h 379532"/>
              <a:gd name="connsiteX19" fmla="*/ 62412 w 389671"/>
              <a:gd name="connsiteY19" fmla="*/ 118173 h 37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9671" h="379532">
                <a:moveTo>
                  <a:pt x="62412" y="118173"/>
                </a:moveTo>
                <a:cubicBezTo>
                  <a:pt x="68829" y="114965"/>
                  <a:pt x="96011" y="94199"/>
                  <a:pt x="110538" y="79672"/>
                </a:cubicBezTo>
                <a:cubicBezTo>
                  <a:pt x="118718" y="71492"/>
                  <a:pt x="119979" y="56927"/>
                  <a:pt x="129789" y="50796"/>
                </a:cubicBezTo>
                <a:cubicBezTo>
                  <a:pt x="146996" y="40042"/>
                  <a:pt x="187540" y="31546"/>
                  <a:pt x="187540" y="31546"/>
                </a:cubicBezTo>
                <a:cubicBezTo>
                  <a:pt x="197165" y="25129"/>
                  <a:pt x="205072" y="14564"/>
                  <a:pt x="216416" y="12295"/>
                </a:cubicBezTo>
                <a:cubicBezTo>
                  <a:pt x="309777" y="-6377"/>
                  <a:pt x="310314" y="-1651"/>
                  <a:pt x="380045" y="12295"/>
                </a:cubicBezTo>
                <a:cubicBezTo>
                  <a:pt x="383254" y="21920"/>
                  <a:pt x="389671" y="31025"/>
                  <a:pt x="389671" y="41171"/>
                </a:cubicBezTo>
                <a:cubicBezTo>
                  <a:pt x="389671" y="62518"/>
                  <a:pt x="385480" y="126554"/>
                  <a:pt x="370420" y="156674"/>
                </a:cubicBezTo>
                <a:cubicBezTo>
                  <a:pt x="365247" y="167021"/>
                  <a:pt x="360980" y="179419"/>
                  <a:pt x="351170" y="185550"/>
                </a:cubicBezTo>
                <a:cubicBezTo>
                  <a:pt x="333962" y="196305"/>
                  <a:pt x="293418" y="204801"/>
                  <a:pt x="293418" y="204801"/>
                </a:cubicBezTo>
                <a:cubicBezTo>
                  <a:pt x="270510" y="273527"/>
                  <a:pt x="285424" y="245668"/>
                  <a:pt x="254917" y="291428"/>
                </a:cubicBezTo>
                <a:cubicBezTo>
                  <a:pt x="248576" y="310451"/>
                  <a:pt x="243005" y="335609"/>
                  <a:pt x="226041" y="349180"/>
                </a:cubicBezTo>
                <a:cubicBezTo>
                  <a:pt x="218118" y="355518"/>
                  <a:pt x="206790" y="355597"/>
                  <a:pt x="197165" y="358805"/>
                </a:cubicBezTo>
                <a:cubicBezTo>
                  <a:pt x="187540" y="365222"/>
                  <a:pt x="179828" y="377231"/>
                  <a:pt x="168290" y="378055"/>
                </a:cubicBezTo>
                <a:cubicBezTo>
                  <a:pt x="98825" y="383017"/>
                  <a:pt x="82714" y="375197"/>
                  <a:pt x="33536" y="358805"/>
                </a:cubicBezTo>
                <a:cubicBezTo>
                  <a:pt x="27119" y="349180"/>
                  <a:pt x="19458" y="340276"/>
                  <a:pt x="14285" y="329929"/>
                </a:cubicBezTo>
                <a:cubicBezTo>
                  <a:pt x="-14258" y="272843"/>
                  <a:pt x="7677" y="159187"/>
                  <a:pt x="14285" y="127799"/>
                </a:cubicBezTo>
                <a:cubicBezTo>
                  <a:pt x="16375" y="117871"/>
                  <a:pt x="34086" y="122710"/>
                  <a:pt x="43161" y="118173"/>
                </a:cubicBezTo>
                <a:cubicBezTo>
                  <a:pt x="53508" y="113000"/>
                  <a:pt x="62117" y="104875"/>
                  <a:pt x="72037" y="98923"/>
                </a:cubicBezTo>
                <a:cubicBezTo>
                  <a:pt x="78189" y="95232"/>
                  <a:pt x="55995" y="121381"/>
                  <a:pt x="62412" y="118173"/>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8128281" y="4456497"/>
            <a:ext cx="245698" cy="241343"/>
          </a:xfrm>
          <a:custGeom>
            <a:avLst/>
            <a:gdLst>
              <a:gd name="connsiteX0" fmla="*/ 72443 w 245698"/>
              <a:gd name="connsiteY0" fmla="*/ 125128 h 241343"/>
              <a:gd name="connsiteX1" fmla="*/ 91694 w 245698"/>
              <a:gd name="connsiteY1" fmla="*/ 77002 h 241343"/>
              <a:gd name="connsiteX2" fmla="*/ 149445 w 245698"/>
              <a:gd name="connsiteY2" fmla="*/ 28876 h 241343"/>
              <a:gd name="connsiteX3" fmla="*/ 178321 w 245698"/>
              <a:gd name="connsiteY3" fmla="*/ 19250 h 241343"/>
              <a:gd name="connsiteX4" fmla="*/ 207197 w 245698"/>
              <a:gd name="connsiteY4" fmla="*/ 0 h 241343"/>
              <a:gd name="connsiteX5" fmla="*/ 226447 w 245698"/>
              <a:gd name="connsiteY5" fmla="*/ 28876 h 241343"/>
              <a:gd name="connsiteX6" fmla="*/ 245698 w 245698"/>
              <a:gd name="connsiteY6" fmla="*/ 105878 h 241343"/>
              <a:gd name="connsiteX7" fmla="*/ 236073 w 245698"/>
              <a:gd name="connsiteY7" fmla="*/ 202130 h 241343"/>
              <a:gd name="connsiteX8" fmla="*/ 207197 w 245698"/>
              <a:gd name="connsiteY8" fmla="*/ 211756 h 241343"/>
              <a:gd name="connsiteX9" fmla="*/ 101319 w 245698"/>
              <a:gd name="connsiteY9" fmla="*/ 240631 h 241343"/>
              <a:gd name="connsiteX10" fmla="*/ 5066 w 245698"/>
              <a:gd name="connsiteY10" fmla="*/ 231006 h 241343"/>
              <a:gd name="connsiteX11" fmla="*/ 14692 w 245698"/>
              <a:gd name="connsiteY11" fmla="*/ 182880 h 241343"/>
              <a:gd name="connsiteX12" fmla="*/ 62818 w 245698"/>
              <a:gd name="connsiteY12" fmla="*/ 144379 h 241343"/>
              <a:gd name="connsiteX13" fmla="*/ 72443 w 245698"/>
              <a:gd name="connsiteY13" fmla="*/ 125128 h 24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698" h="241343">
                <a:moveTo>
                  <a:pt x="72443" y="125128"/>
                </a:moveTo>
                <a:cubicBezTo>
                  <a:pt x="77256" y="113899"/>
                  <a:pt x="82537" y="91654"/>
                  <a:pt x="91694" y="77002"/>
                </a:cubicBezTo>
                <a:cubicBezTo>
                  <a:pt x="101370" y="61520"/>
                  <a:pt x="132511" y="37343"/>
                  <a:pt x="149445" y="28876"/>
                </a:cubicBezTo>
                <a:cubicBezTo>
                  <a:pt x="158520" y="24338"/>
                  <a:pt x="169246" y="23787"/>
                  <a:pt x="178321" y="19250"/>
                </a:cubicBezTo>
                <a:cubicBezTo>
                  <a:pt x="188668" y="14077"/>
                  <a:pt x="197572" y="6417"/>
                  <a:pt x="207197" y="0"/>
                </a:cubicBezTo>
                <a:cubicBezTo>
                  <a:pt x="213614" y="9625"/>
                  <a:pt x="221274" y="18529"/>
                  <a:pt x="226447" y="28876"/>
                </a:cubicBezTo>
                <a:cubicBezTo>
                  <a:pt x="236315" y="48612"/>
                  <a:pt x="242035" y="87565"/>
                  <a:pt x="245698" y="105878"/>
                </a:cubicBezTo>
                <a:cubicBezTo>
                  <a:pt x="242490" y="137962"/>
                  <a:pt x="247092" y="171827"/>
                  <a:pt x="236073" y="202130"/>
                </a:cubicBezTo>
                <a:cubicBezTo>
                  <a:pt x="232606" y="211665"/>
                  <a:pt x="216986" y="209086"/>
                  <a:pt x="207197" y="211756"/>
                </a:cubicBezTo>
                <a:cubicBezTo>
                  <a:pt x="87766" y="244328"/>
                  <a:pt x="167791" y="218475"/>
                  <a:pt x="101319" y="240631"/>
                </a:cubicBezTo>
                <a:cubicBezTo>
                  <a:pt x="69235" y="237423"/>
                  <a:pt x="31895" y="248892"/>
                  <a:pt x="5066" y="231006"/>
                </a:cubicBezTo>
                <a:cubicBezTo>
                  <a:pt x="-8546" y="221931"/>
                  <a:pt x="8948" y="198198"/>
                  <a:pt x="14692" y="182880"/>
                </a:cubicBezTo>
                <a:cubicBezTo>
                  <a:pt x="27132" y="149708"/>
                  <a:pt x="33877" y="154026"/>
                  <a:pt x="62818" y="144379"/>
                </a:cubicBezTo>
                <a:cubicBezTo>
                  <a:pt x="99244" y="120094"/>
                  <a:pt x="67630" y="136357"/>
                  <a:pt x="72443" y="125128"/>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7804338" y="4465203"/>
            <a:ext cx="223187" cy="212675"/>
          </a:xfrm>
          <a:custGeom>
            <a:avLst/>
            <a:gdLst>
              <a:gd name="connsiteX0" fmla="*/ 59502 w 223187"/>
              <a:gd name="connsiteY0" fmla="*/ 49045 h 212675"/>
              <a:gd name="connsiteX1" fmla="*/ 30626 w 223187"/>
              <a:gd name="connsiteY1" fmla="*/ 97172 h 212675"/>
              <a:gd name="connsiteX2" fmla="*/ 69127 w 223187"/>
              <a:gd name="connsiteY2" fmla="*/ 126048 h 212675"/>
              <a:gd name="connsiteX3" fmla="*/ 136504 w 223187"/>
              <a:gd name="connsiteY3" fmla="*/ 203050 h 212675"/>
              <a:gd name="connsiteX4" fmla="*/ 165380 w 223187"/>
              <a:gd name="connsiteY4" fmla="*/ 212675 h 212675"/>
              <a:gd name="connsiteX5" fmla="*/ 213506 w 223187"/>
              <a:gd name="connsiteY5" fmla="*/ 203050 h 212675"/>
              <a:gd name="connsiteX6" fmla="*/ 213506 w 223187"/>
              <a:gd name="connsiteY6" fmla="*/ 135673 h 212675"/>
              <a:gd name="connsiteX7" fmla="*/ 184630 w 223187"/>
              <a:gd name="connsiteY7" fmla="*/ 116422 h 212675"/>
              <a:gd name="connsiteX8" fmla="*/ 155755 w 223187"/>
              <a:gd name="connsiteY8" fmla="*/ 58671 h 212675"/>
              <a:gd name="connsiteX9" fmla="*/ 126879 w 223187"/>
              <a:gd name="connsiteY9" fmla="*/ 39420 h 212675"/>
              <a:gd name="connsiteX10" fmla="*/ 98003 w 223187"/>
              <a:gd name="connsiteY10" fmla="*/ 29795 h 212675"/>
              <a:gd name="connsiteX11" fmla="*/ 40251 w 223187"/>
              <a:gd name="connsiteY11" fmla="*/ 919 h 212675"/>
              <a:gd name="connsiteX12" fmla="*/ 1750 w 223187"/>
              <a:gd name="connsiteY12" fmla="*/ 135673 h 21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3187" h="212675">
                <a:moveTo>
                  <a:pt x="59502" y="49045"/>
                </a:moveTo>
                <a:cubicBezTo>
                  <a:pt x="49877" y="65087"/>
                  <a:pt x="28306" y="78608"/>
                  <a:pt x="30626" y="97172"/>
                </a:cubicBezTo>
                <a:cubicBezTo>
                  <a:pt x="32616" y="113090"/>
                  <a:pt x="58469" y="114058"/>
                  <a:pt x="69127" y="126048"/>
                </a:cubicBezTo>
                <a:cubicBezTo>
                  <a:pt x="115326" y="178022"/>
                  <a:pt x="87737" y="178666"/>
                  <a:pt x="136504" y="203050"/>
                </a:cubicBezTo>
                <a:cubicBezTo>
                  <a:pt x="145579" y="207587"/>
                  <a:pt x="155755" y="209467"/>
                  <a:pt x="165380" y="212675"/>
                </a:cubicBezTo>
                <a:cubicBezTo>
                  <a:pt x="181422" y="209467"/>
                  <a:pt x="199894" y="212125"/>
                  <a:pt x="213506" y="203050"/>
                </a:cubicBezTo>
                <a:cubicBezTo>
                  <a:pt x="231489" y="191061"/>
                  <a:pt x="220148" y="145636"/>
                  <a:pt x="213506" y="135673"/>
                </a:cubicBezTo>
                <a:cubicBezTo>
                  <a:pt x="207089" y="126048"/>
                  <a:pt x="194255" y="122839"/>
                  <a:pt x="184630" y="116422"/>
                </a:cubicBezTo>
                <a:cubicBezTo>
                  <a:pt x="176802" y="92937"/>
                  <a:pt x="174414" y="77330"/>
                  <a:pt x="155755" y="58671"/>
                </a:cubicBezTo>
                <a:cubicBezTo>
                  <a:pt x="147575" y="50491"/>
                  <a:pt x="137226" y="44593"/>
                  <a:pt x="126879" y="39420"/>
                </a:cubicBezTo>
                <a:cubicBezTo>
                  <a:pt x="117804" y="34883"/>
                  <a:pt x="107628" y="33003"/>
                  <a:pt x="98003" y="29795"/>
                </a:cubicBezTo>
                <a:cubicBezTo>
                  <a:pt x="95154" y="27896"/>
                  <a:pt x="49871" y="-5952"/>
                  <a:pt x="40251" y="919"/>
                </a:cubicBezTo>
                <a:cubicBezTo>
                  <a:pt x="-12488" y="38590"/>
                  <a:pt x="1750" y="81505"/>
                  <a:pt x="1750" y="135673"/>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242860" y="2755841"/>
            <a:ext cx="1985938" cy="1077218"/>
          </a:xfrm>
          <a:prstGeom prst="rect">
            <a:avLst/>
          </a:prstGeom>
          <a:noFill/>
        </p:spPr>
        <p:txBody>
          <a:bodyPr wrap="square" rtlCol="0">
            <a:spAutoFit/>
          </a:bodyPr>
          <a:lstStyle/>
          <a:p>
            <a:r>
              <a:rPr lang="en-US" sz="3200" b="1" smtClean="0">
                <a:solidFill>
                  <a:schemeClr val="bg1"/>
                </a:solidFill>
              </a:rPr>
              <a:t>Quảng Ninh</a:t>
            </a:r>
            <a:endParaRPr lang="en-US" sz="3200" b="1">
              <a:solidFill>
                <a:schemeClr val="bg1"/>
              </a:solidFill>
            </a:endParaRPr>
          </a:p>
        </p:txBody>
      </p:sp>
      <p:sp>
        <p:nvSpPr>
          <p:cNvPr id="32" name="Freeform 31"/>
          <p:cNvSpPr/>
          <p:nvPr/>
        </p:nvSpPr>
        <p:spPr>
          <a:xfrm>
            <a:off x="3320716" y="3272589"/>
            <a:ext cx="1876926" cy="1568918"/>
          </a:xfrm>
          <a:custGeom>
            <a:avLst/>
            <a:gdLst>
              <a:gd name="connsiteX0" fmla="*/ 0 w 1876926"/>
              <a:gd name="connsiteY0" fmla="*/ 654518 h 1568918"/>
              <a:gd name="connsiteX1" fmla="*/ 9625 w 1876926"/>
              <a:gd name="connsiteY1" fmla="*/ 510139 h 1568918"/>
              <a:gd name="connsiteX2" fmla="*/ 38501 w 1876926"/>
              <a:gd name="connsiteY2" fmla="*/ 500514 h 1568918"/>
              <a:gd name="connsiteX3" fmla="*/ 96252 w 1876926"/>
              <a:gd name="connsiteY3" fmla="*/ 442763 h 1568918"/>
              <a:gd name="connsiteX4" fmla="*/ 125128 w 1876926"/>
              <a:gd name="connsiteY4" fmla="*/ 144379 h 1568918"/>
              <a:gd name="connsiteX5" fmla="*/ 134753 w 1876926"/>
              <a:gd name="connsiteY5" fmla="*/ 115504 h 1568918"/>
              <a:gd name="connsiteX6" fmla="*/ 192505 w 1876926"/>
              <a:gd name="connsiteY6" fmla="*/ 77003 h 1568918"/>
              <a:gd name="connsiteX7" fmla="*/ 221381 w 1876926"/>
              <a:gd name="connsiteY7" fmla="*/ 57752 h 1568918"/>
              <a:gd name="connsiteX8" fmla="*/ 327259 w 1876926"/>
              <a:gd name="connsiteY8" fmla="*/ 48127 h 1568918"/>
              <a:gd name="connsiteX9" fmla="*/ 385010 w 1876926"/>
              <a:gd name="connsiteY9" fmla="*/ 28876 h 1568918"/>
              <a:gd name="connsiteX10" fmla="*/ 452387 w 1876926"/>
              <a:gd name="connsiteY10" fmla="*/ 19251 h 1568918"/>
              <a:gd name="connsiteX11" fmla="*/ 490888 w 1876926"/>
              <a:gd name="connsiteY11" fmla="*/ 9626 h 1568918"/>
              <a:gd name="connsiteX12" fmla="*/ 558265 w 1876926"/>
              <a:gd name="connsiteY12" fmla="*/ 0 h 1568918"/>
              <a:gd name="connsiteX13" fmla="*/ 779646 w 1876926"/>
              <a:gd name="connsiteY13" fmla="*/ 9626 h 1568918"/>
              <a:gd name="connsiteX14" fmla="*/ 808522 w 1876926"/>
              <a:gd name="connsiteY14" fmla="*/ 19251 h 1568918"/>
              <a:gd name="connsiteX15" fmla="*/ 837398 w 1876926"/>
              <a:gd name="connsiteY15" fmla="*/ 38502 h 1568918"/>
              <a:gd name="connsiteX16" fmla="*/ 895149 w 1876926"/>
              <a:gd name="connsiteY16" fmla="*/ 154005 h 1568918"/>
              <a:gd name="connsiteX17" fmla="*/ 904775 w 1876926"/>
              <a:gd name="connsiteY17" fmla="*/ 182880 h 1568918"/>
              <a:gd name="connsiteX18" fmla="*/ 914400 w 1876926"/>
              <a:gd name="connsiteY18" fmla="*/ 211756 h 1568918"/>
              <a:gd name="connsiteX19" fmla="*/ 924025 w 1876926"/>
              <a:gd name="connsiteY19" fmla="*/ 375386 h 1568918"/>
              <a:gd name="connsiteX20" fmla="*/ 933650 w 1876926"/>
              <a:gd name="connsiteY20" fmla="*/ 452388 h 1568918"/>
              <a:gd name="connsiteX21" fmla="*/ 1010652 w 1876926"/>
              <a:gd name="connsiteY21" fmla="*/ 539015 h 1568918"/>
              <a:gd name="connsiteX22" fmla="*/ 1039528 w 1876926"/>
              <a:gd name="connsiteY22" fmla="*/ 567891 h 1568918"/>
              <a:gd name="connsiteX23" fmla="*/ 1097280 w 1876926"/>
              <a:gd name="connsiteY23" fmla="*/ 587142 h 1568918"/>
              <a:gd name="connsiteX24" fmla="*/ 1126156 w 1876926"/>
              <a:gd name="connsiteY24" fmla="*/ 606392 h 1568918"/>
              <a:gd name="connsiteX25" fmla="*/ 1164657 w 1876926"/>
              <a:gd name="connsiteY25" fmla="*/ 635268 h 1568918"/>
              <a:gd name="connsiteX26" fmla="*/ 1193532 w 1876926"/>
              <a:gd name="connsiteY26" fmla="*/ 644893 h 1568918"/>
              <a:gd name="connsiteX27" fmla="*/ 1222408 w 1876926"/>
              <a:gd name="connsiteY27" fmla="*/ 664144 h 1568918"/>
              <a:gd name="connsiteX28" fmla="*/ 1232033 w 1876926"/>
              <a:gd name="connsiteY28" fmla="*/ 693019 h 1568918"/>
              <a:gd name="connsiteX29" fmla="*/ 1251284 w 1876926"/>
              <a:gd name="connsiteY29" fmla="*/ 721895 h 1568918"/>
              <a:gd name="connsiteX30" fmla="*/ 1270535 w 1876926"/>
              <a:gd name="connsiteY30" fmla="*/ 779647 h 1568918"/>
              <a:gd name="connsiteX31" fmla="*/ 1299410 w 1876926"/>
              <a:gd name="connsiteY31" fmla="*/ 818148 h 1568918"/>
              <a:gd name="connsiteX32" fmla="*/ 1318661 w 1876926"/>
              <a:gd name="connsiteY32" fmla="*/ 847024 h 1568918"/>
              <a:gd name="connsiteX33" fmla="*/ 1376412 w 1876926"/>
              <a:gd name="connsiteY33" fmla="*/ 914400 h 1568918"/>
              <a:gd name="connsiteX34" fmla="*/ 1395663 w 1876926"/>
              <a:gd name="connsiteY34" fmla="*/ 952902 h 1568918"/>
              <a:gd name="connsiteX35" fmla="*/ 1414913 w 1876926"/>
              <a:gd name="connsiteY35" fmla="*/ 981777 h 1568918"/>
              <a:gd name="connsiteX36" fmla="*/ 1424539 w 1876926"/>
              <a:gd name="connsiteY36" fmla="*/ 1010653 h 1568918"/>
              <a:gd name="connsiteX37" fmla="*/ 1472665 w 1876926"/>
              <a:gd name="connsiteY37" fmla="*/ 1068405 h 1568918"/>
              <a:gd name="connsiteX38" fmla="*/ 1520791 w 1876926"/>
              <a:gd name="connsiteY38" fmla="*/ 1116531 h 1568918"/>
              <a:gd name="connsiteX39" fmla="*/ 1559292 w 1876926"/>
              <a:gd name="connsiteY39" fmla="*/ 1174283 h 1568918"/>
              <a:gd name="connsiteX40" fmla="*/ 1568918 w 1876926"/>
              <a:gd name="connsiteY40" fmla="*/ 1203158 h 1568918"/>
              <a:gd name="connsiteX41" fmla="*/ 1588168 w 1876926"/>
              <a:gd name="connsiteY41" fmla="*/ 1232034 h 1568918"/>
              <a:gd name="connsiteX42" fmla="*/ 1597793 w 1876926"/>
              <a:gd name="connsiteY42" fmla="*/ 1260910 h 1568918"/>
              <a:gd name="connsiteX43" fmla="*/ 1607419 w 1876926"/>
              <a:gd name="connsiteY43" fmla="*/ 1299411 h 1568918"/>
              <a:gd name="connsiteX44" fmla="*/ 1645920 w 1876926"/>
              <a:gd name="connsiteY44" fmla="*/ 1357163 h 1568918"/>
              <a:gd name="connsiteX45" fmla="*/ 1751798 w 1876926"/>
              <a:gd name="connsiteY45" fmla="*/ 1453415 h 1568918"/>
              <a:gd name="connsiteX46" fmla="*/ 1780673 w 1876926"/>
              <a:gd name="connsiteY46" fmla="*/ 1482291 h 1568918"/>
              <a:gd name="connsiteX47" fmla="*/ 1809549 w 1876926"/>
              <a:gd name="connsiteY47" fmla="*/ 1501542 h 1568918"/>
              <a:gd name="connsiteX48" fmla="*/ 1857676 w 1876926"/>
              <a:gd name="connsiteY48" fmla="*/ 1559293 h 1568918"/>
              <a:gd name="connsiteX49" fmla="*/ 1876926 w 1876926"/>
              <a:gd name="connsiteY49" fmla="*/ 1568918 h 156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76926" h="1568918">
                <a:moveTo>
                  <a:pt x="0" y="654518"/>
                </a:moveTo>
                <a:cubicBezTo>
                  <a:pt x="3208" y="606392"/>
                  <a:pt x="-2073" y="556932"/>
                  <a:pt x="9625" y="510139"/>
                </a:cubicBezTo>
                <a:cubicBezTo>
                  <a:pt x="12086" y="500296"/>
                  <a:pt x="30492" y="506743"/>
                  <a:pt x="38501" y="500514"/>
                </a:cubicBezTo>
                <a:cubicBezTo>
                  <a:pt x="59990" y="483800"/>
                  <a:pt x="96252" y="442763"/>
                  <a:pt x="96252" y="442763"/>
                </a:cubicBezTo>
                <a:cubicBezTo>
                  <a:pt x="111146" y="40657"/>
                  <a:pt x="66327" y="281583"/>
                  <a:pt x="125128" y="144379"/>
                </a:cubicBezTo>
                <a:cubicBezTo>
                  <a:pt x="129125" y="135054"/>
                  <a:pt x="127579" y="122678"/>
                  <a:pt x="134753" y="115504"/>
                </a:cubicBezTo>
                <a:cubicBezTo>
                  <a:pt x="151113" y="99144"/>
                  <a:pt x="173254" y="89837"/>
                  <a:pt x="192505" y="77003"/>
                </a:cubicBezTo>
                <a:cubicBezTo>
                  <a:pt x="202130" y="70586"/>
                  <a:pt x="209860" y="58799"/>
                  <a:pt x="221381" y="57752"/>
                </a:cubicBezTo>
                <a:lnTo>
                  <a:pt x="327259" y="48127"/>
                </a:lnTo>
                <a:cubicBezTo>
                  <a:pt x="346509" y="41710"/>
                  <a:pt x="365238" y="33439"/>
                  <a:pt x="385010" y="28876"/>
                </a:cubicBezTo>
                <a:cubicBezTo>
                  <a:pt x="407116" y="23775"/>
                  <a:pt x="430066" y="23309"/>
                  <a:pt x="452387" y="19251"/>
                </a:cubicBezTo>
                <a:cubicBezTo>
                  <a:pt x="465402" y="16885"/>
                  <a:pt x="477873" y="11992"/>
                  <a:pt x="490888" y="9626"/>
                </a:cubicBezTo>
                <a:cubicBezTo>
                  <a:pt x="513209" y="5568"/>
                  <a:pt x="535806" y="3209"/>
                  <a:pt x="558265" y="0"/>
                </a:cubicBezTo>
                <a:cubicBezTo>
                  <a:pt x="632059" y="3209"/>
                  <a:pt x="706000" y="3961"/>
                  <a:pt x="779646" y="9626"/>
                </a:cubicBezTo>
                <a:cubicBezTo>
                  <a:pt x="789762" y="10404"/>
                  <a:pt x="799447" y="14714"/>
                  <a:pt x="808522" y="19251"/>
                </a:cubicBezTo>
                <a:cubicBezTo>
                  <a:pt x="818869" y="24424"/>
                  <a:pt x="827773" y="32085"/>
                  <a:pt x="837398" y="38502"/>
                </a:cubicBezTo>
                <a:cubicBezTo>
                  <a:pt x="887158" y="113141"/>
                  <a:pt x="868581" y="74300"/>
                  <a:pt x="895149" y="154005"/>
                </a:cubicBezTo>
                <a:lnTo>
                  <a:pt x="904775" y="182880"/>
                </a:lnTo>
                <a:lnTo>
                  <a:pt x="914400" y="211756"/>
                </a:lnTo>
                <a:cubicBezTo>
                  <a:pt x="917608" y="266299"/>
                  <a:pt x="919668" y="320922"/>
                  <a:pt x="924025" y="375386"/>
                </a:cubicBezTo>
                <a:cubicBezTo>
                  <a:pt x="926088" y="401171"/>
                  <a:pt x="926844" y="427432"/>
                  <a:pt x="933650" y="452388"/>
                </a:cubicBezTo>
                <a:cubicBezTo>
                  <a:pt x="940091" y="476004"/>
                  <a:pt x="1010406" y="538769"/>
                  <a:pt x="1010652" y="539015"/>
                </a:cubicBezTo>
                <a:cubicBezTo>
                  <a:pt x="1020277" y="548640"/>
                  <a:pt x="1026614" y="563586"/>
                  <a:pt x="1039528" y="567891"/>
                </a:cubicBezTo>
                <a:cubicBezTo>
                  <a:pt x="1058779" y="574308"/>
                  <a:pt x="1080396" y="575886"/>
                  <a:pt x="1097280" y="587142"/>
                </a:cubicBezTo>
                <a:cubicBezTo>
                  <a:pt x="1106905" y="593559"/>
                  <a:pt x="1116743" y="599668"/>
                  <a:pt x="1126156" y="606392"/>
                </a:cubicBezTo>
                <a:cubicBezTo>
                  <a:pt x="1139210" y="615716"/>
                  <a:pt x="1150729" y="627309"/>
                  <a:pt x="1164657" y="635268"/>
                </a:cubicBezTo>
                <a:cubicBezTo>
                  <a:pt x="1173466" y="640302"/>
                  <a:pt x="1183907" y="641685"/>
                  <a:pt x="1193532" y="644893"/>
                </a:cubicBezTo>
                <a:cubicBezTo>
                  <a:pt x="1203157" y="651310"/>
                  <a:pt x="1215181" y="655111"/>
                  <a:pt x="1222408" y="664144"/>
                </a:cubicBezTo>
                <a:cubicBezTo>
                  <a:pt x="1228746" y="672066"/>
                  <a:pt x="1227496" y="683944"/>
                  <a:pt x="1232033" y="693019"/>
                </a:cubicBezTo>
                <a:cubicBezTo>
                  <a:pt x="1237207" y="703366"/>
                  <a:pt x="1244867" y="712270"/>
                  <a:pt x="1251284" y="721895"/>
                </a:cubicBezTo>
                <a:cubicBezTo>
                  <a:pt x="1257701" y="741146"/>
                  <a:pt x="1258360" y="763413"/>
                  <a:pt x="1270535" y="779647"/>
                </a:cubicBezTo>
                <a:cubicBezTo>
                  <a:pt x="1280160" y="792481"/>
                  <a:pt x="1290086" y="805094"/>
                  <a:pt x="1299410" y="818148"/>
                </a:cubicBezTo>
                <a:cubicBezTo>
                  <a:pt x="1306134" y="827562"/>
                  <a:pt x="1311132" y="838241"/>
                  <a:pt x="1318661" y="847024"/>
                </a:cubicBezTo>
                <a:cubicBezTo>
                  <a:pt x="1358965" y="894045"/>
                  <a:pt x="1351159" y="870207"/>
                  <a:pt x="1376412" y="914400"/>
                </a:cubicBezTo>
                <a:cubicBezTo>
                  <a:pt x="1383531" y="926858"/>
                  <a:pt x="1388544" y="940444"/>
                  <a:pt x="1395663" y="952902"/>
                </a:cubicBezTo>
                <a:cubicBezTo>
                  <a:pt x="1401402" y="962946"/>
                  <a:pt x="1409740" y="971430"/>
                  <a:pt x="1414913" y="981777"/>
                </a:cubicBezTo>
                <a:cubicBezTo>
                  <a:pt x="1419451" y="990852"/>
                  <a:pt x="1420002" y="1001578"/>
                  <a:pt x="1424539" y="1010653"/>
                </a:cubicBezTo>
                <a:cubicBezTo>
                  <a:pt x="1442463" y="1046501"/>
                  <a:pt x="1446054" y="1036473"/>
                  <a:pt x="1472665" y="1068405"/>
                </a:cubicBezTo>
                <a:cubicBezTo>
                  <a:pt x="1512771" y="1116531"/>
                  <a:pt x="1467853" y="1081237"/>
                  <a:pt x="1520791" y="1116531"/>
                </a:cubicBezTo>
                <a:cubicBezTo>
                  <a:pt x="1533625" y="1135782"/>
                  <a:pt x="1551975" y="1152334"/>
                  <a:pt x="1559292" y="1174283"/>
                </a:cubicBezTo>
                <a:cubicBezTo>
                  <a:pt x="1562501" y="1183908"/>
                  <a:pt x="1564381" y="1194083"/>
                  <a:pt x="1568918" y="1203158"/>
                </a:cubicBezTo>
                <a:cubicBezTo>
                  <a:pt x="1574091" y="1213505"/>
                  <a:pt x="1582995" y="1221687"/>
                  <a:pt x="1588168" y="1232034"/>
                </a:cubicBezTo>
                <a:cubicBezTo>
                  <a:pt x="1592705" y="1241109"/>
                  <a:pt x="1595006" y="1251154"/>
                  <a:pt x="1597793" y="1260910"/>
                </a:cubicBezTo>
                <a:cubicBezTo>
                  <a:pt x="1601427" y="1273630"/>
                  <a:pt x="1601503" y="1287579"/>
                  <a:pt x="1607419" y="1299411"/>
                </a:cubicBezTo>
                <a:cubicBezTo>
                  <a:pt x="1617766" y="1320105"/>
                  <a:pt x="1627854" y="1342710"/>
                  <a:pt x="1645920" y="1357163"/>
                </a:cubicBezTo>
                <a:cubicBezTo>
                  <a:pt x="1715300" y="1412667"/>
                  <a:pt x="1679525" y="1381142"/>
                  <a:pt x="1751798" y="1453415"/>
                </a:cubicBezTo>
                <a:cubicBezTo>
                  <a:pt x="1761423" y="1463040"/>
                  <a:pt x="1769347" y="1474740"/>
                  <a:pt x="1780673" y="1482291"/>
                </a:cubicBezTo>
                <a:cubicBezTo>
                  <a:pt x="1790298" y="1488708"/>
                  <a:pt x="1800662" y="1494136"/>
                  <a:pt x="1809549" y="1501542"/>
                </a:cubicBezTo>
                <a:cubicBezTo>
                  <a:pt x="1904155" y="1580380"/>
                  <a:pt x="1781965" y="1483582"/>
                  <a:pt x="1857676" y="1559293"/>
                </a:cubicBezTo>
                <a:cubicBezTo>
                  <a:pt x="1862749" y="1564366"/>
                  <a:pt x="1870509" y="1565710"/>
                  <a:pt x="1876926" y="1568918"/>
                </a:cubicBezTo>
              </a:path>
            </a:pathLst>
          </a:cu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51133" y="4851133"/>
            <a:ext cx="375385" cy="818147"/>
          </a:xfrm>
          <a:custGeom>
            <a:avLst/>
            <a:gdLst>
              <a:gd name="connsiteX0" fmla="*/ 375385 w 375385"/>
              <a:gd name="connsiteY0" fmla="*/ 0 h 818147"/>
              <a:gd name="connsiteX1" fmla="*/ 279132 w 375385"/>
              <a:gd name="connsiteY1" fmla="*/ 9625 h 818147"/>
              <a:gd name="connsiteX2" fmla="*/ 240631 w 375385"/>
              <a:gd name="connsiteY2" fmla="*/ 67376 h 818147"/>
              <a:gd name="connsiteX3" fmla="*/ 231006 w 375385"/>
              <a:gd name="connsiteY3" fmla="*/ 96252 h 818147"/>
              <a:gd name="connsiteX4" fmla="*/ 221381 w 375385"/>
              <a:gd name="connsiteY4" fmla="*/ 192505 h 818147"/>
              <a:gd name="connsiteX5" fmla="*/ 192505 w 375385"/>
              <a:gd name="connsiteY5" fmla="*/ 211755 h 818147"/>
              <a:gd name="connsiteX6" fmla="*/ 173254 w 375385"/>
              <a:gd name="connsiteY6" fmla="*/ 596766 h 818147"/>
              <a:gd name="connsiteX7" fmla="*/ 134753 w 375385"/>
              <a:gd name="connsiteY7" fmla="*/ 654518 h 818147"/>
              <a:gd name="connsiteX8" fmla="*/ 105878 w 375385"/>
              <a:gd name="connsiteY8" fmla="*/ 673768 h 818147"/>
              <a:gd name="connsiteX9" fmla="*/ 57751 w 375385"/>
              <a:gd name="connsiteY9" fmla="*/ 741145 h 818147"/>
              <a:gd name="connsiteX10" fmla="*/ 28875 w 375385"/>
              <a:gd name="connsiteY10" fmla="*/ 779646 h 818147"/>
              <a:gd name="connsiteX11" fmla="*/ 0 w 375385"/>
              <a:gd name="connsiteY11" fmla="*/ 818147 h 81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5385" h="818147">
                <a:moveTo>
                  <a:pt x="375385" y="0"/>
                </a:moveTo>
                <a:cubicBezTo>
                  <a:pt x="343301" y="3208"/>
                  <a:pt x="307972" y="-4795"/>
                  <a:pt x="279132" y="9625"/>
                </a:cubicBezTo>
                <a:cubicBezTo>
                  <a:pt x="258438" y="19972"/>
                  <a:pt x="240631" y="67376"/>
                  <a:pt x="240631" y="67376"/>
                </a:cubicBezTo>
                <a:cubicBezTo>
                  <a:pt x="237423" y="77001"/>
                  <a:pt x="232549" y="86224"/>
                  <a:pt x="231006" y="96252"/>
                </a:cubicBezTo>
                <a:cubicBezTo>
                  <a:pt x="226103" y="128121"/>
                  <a:pt x="231578" y="161915"/>
                  <a:pt x="221381" y="192505"/>
                </a:cubicBezTo>
                <a:cubicBezTo>
                  <a:pt x="217723" y="203479"/>
                  <a:pt x="202130" y="205338"/>
                  <a:pt x="192505" y="211755"/>
                </a:cubicBezTo>
                <a:cubicBezTo>
                  <a:pt x="141038" y="366161"/>
                  <a:pt x="233359" y="79869"/>
                  <a:pt x="173254" y="596766"/>
                </a:cubicBezTo>
                <a:cubicBezTo>
                  <a:pt x="170582" y="619748"/>
                  <a:pt x="154004" y="641684"/>
                  <a:pt x="134753" y="654518"/>
                </a:cubicBezTo>
                <a:lnTo>
                  <a:pt x="105878" y="673768"/>
                </a:lnTo>
                <a:cubicBezTo>
                  <a:pt x="72313" y="740897"/>
                  <a:pt x="104578" y="686514"/>
                  <a:pt x="57751" y="741145"/>
                </a:cubicBezTo>
                <a:cubicBezTo>
                  <a:pt x="47311" y="753325"/>
                  <a:pt x="38199" y="766592"/>
                  <a:pt x="28875" y="779646"/>
                </a:cubicBezTo>
                <a:cubicBezTo>
                  <a:pt x="1665" y="817741"/>
                  <a:pt x="19940" y="798207"/>
                  <a:pt x="0" y="818147"/>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2709973" y="3965608"/>
            <a:ext cx="591493" cy="1357163"/>
          </a:xfrm>
          <a:custGeom>
            <a:avLst/>
            <a:gdLst>
              <a:gd name="connsiteX0" fmla="*/ 581867 w 591493"/>
              <a:gd name="connsiteY0" fmla="*/ 0 h 1357163"/>
              <a:gd name="connsiteX1" fmla="*/ 581867 w 591493"/>
              <a:gd name="connsiteY1" fmla="*/ 77003 h 1357163"/>
              <a:gd name="connsiteX2" fmla="*/ 552991 w 591493"/>
              <a:gd name="connsiteY2" fmla="*/ 96253 h 1357163"/>
              <a:gd name="connsiteX3" fmla="*/ 514490 w 591493"/>
              <a:gd name="connsiteY3" fmla="*/ 182880 h 1357163"/>
              <a:gd name="connsiteX4" fmla="*/ 485615 w 591493"/>
              <a:gd name="connsiteY4" fmla="*/ 202131 h 1357163"/>
              <a:gd name="connsiteX5" fmla="*/ 456739 w 591493"/>
              <a:gd name="connsiteY5" fmla="*/ 211756 h 1357163"/>
              <a:gd name="connsiteX6" fmla="*/ 427863 w 591493"/>
              <a:gd name="connsiteY6" fmla="*/ 231007 h 1357163"/>
              <a:gd name="connsiteX7" fmla="*/ 350861 w 591493"/>
              <a:gd name="connsiteY7" fmla="*/ 288758 h 1357163"/>
              <a:gd name="connsiteX8" fmla="*/ 321985 w 591493"/>
              <a:gd name="connsiteY8" fmla="*/ 298384 h 1357163"/>
              <a:gd name="connsiteX9" fmla="*/ 302735 w 591493"/>
              <a:gd name="connsiteY9" fmla="*/ 327259 h 1357163"/>
              <a:gd name="connsiteX10" fmla="*/ 273859 w 591493"/>
              <a:gd name="connsiteY10" fmla="*/ 385011 h 1357163"/>
              <a:gd name="connsiteX11" fmla="*/ 264234 w 591493"/>
              <a:gd name="connsiteY11" fmla="*/ 548640 h 1357163"/>
              <a:gd name="connsiteX12" fmla="*/ 244983 w 591493"/>
              <a:gd name="connsiteY12" fmla="*/ 577516 h 1357163"/>
              <a:gd name="connsiteX13" fmla="*/ 187231 w 591493"/>
              <a:gd name="connsiteY13" fmla="*/ 635268 h 1357163"/>
              <a:gd name="connsiteX14" fmla="*/ 158356 w 591493"/>
              <a:gd name="connsiteY14" fmla="*/ 664144 h 1357163"/>
              <a:gd name="connsiteX15" fmla="*/ 129480 w 591493"/>
              <a:gd name="connsiteY15" fmla="*/ 683394 h 1357163"/>
              <a:gd name="connsiteX16" fmla="*/ 62103 w 591493"/>
              <a:gd name="connsiteY16" fmla="*/ 731520 h 1357163"/>
              <a:gd name="connsiteX17" fmla="*/ 42853 w 591493"/>
              <a:gd name="connsiteY17" fmla="*/ 760396 h 1357163"/>
              <a:gd name="connsiteX18" fmla="*/ 23602 w 591493"/>
              <a:gd name="connsiteY18" fmla="*/ 827773 h 1357163"/>
              <a:gd name="connsiteX19" fmla="*/ 4351 w 591493"/>
              <a:gd name="connsiteY19" fmla="*/ 933651 h 1357163"/>
              <a:gd name="connsiteX20" fmla="*/ 33227 w 591493"/>
              <a:gd name="connsiteY20" fmla="*/ 1174283 h 1357163"/>
              <a:gd name="connsiteX21" fmla="*/ 62103 w 591493"/>
              <a:gd name="connsiteY21" fmla="*/ 1212784 h 1357163"/>
              <a:gd name="connsiteX22" fmla="*/ 100604 w 591493"/>
              <a:gd name="connsiteY22" fmla="*/ 1232034 h 1357163"/>
              <a:gd name="connsiteX23" fmla="*/ 158356 w 591493"/>
              <a:gd name="connsiteY23" fmla="*/ 1289786 h 1357163"/>
              <a:gd name="connsiteX24" fmla="*/ 177606 w 591493"/>
              <a:gd name="connsiteY24" fmla="*/ 1318661 h 1357163"/>
              <a:gd name="connsiteX25" fmla="*/ 293109 w 591493"/>
              <a:gd name="connsiteY25" fmla="*/ 1347537 h 1357163"/>
              <a:gd name="connsiteX26" fmla="*/ 312360 w 591493"/>
              <a:gd name="connsiteY26" fmla="*/ 1357163 h 135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1493" h="1357163">
                <a:moveTo>
                  <a:pt x="581867" y="0"/>
                </a:moveTo>
                <a:cubicBezTo>
                  <a:pt x="586801" y="24670"/>
                  <a:pt x="600811" y="53324"/>
                  <a:pt x="581867" y="77003"/>
                </a:cubicBezTo>
                <a:cubicBezTo>
                  <a:pt x="574640" y="86036"/>
                  <a:pt x="562616" y="89836"/>
                  <a:pt x="552991" y="96253"/>
                </a:cubicBezTo>
                <a:cubicBezTo>
                  <a:pt x="543459" y="124851"/>
                  <a:pt x="537372" y="159998"/>
                  <a:pt x="514490" y="182880"/>
                </a:cubicBezTo>
                <a:cubicBezTo>
                  <a:pt x="506310" y="191060"/>
                  <a:pt x="495962" y="196958"/>
                  <a:pt x="485615" y="202131"/>
                </a:cubicBezTo>
                <a:cubicBezTo>
                  <a:pt x="476540" y="206668"/>
                  <a:pt x="466364" y="208548"/>
                  <a:pt x="456739" y="211756"/>
                </a:cubicBezTo>
                <a:cubicBezTo>
                  <a:pt x="447114" y="218173"/>
                  <a:pt x="437118" y="224066"/>
                  <a:pt x="427863" y="231007"/>
                </a:cubicBezTo>
                <a:cubicBezTo>
                  <a:pt x="413689" y="241638"/>
                  <a:pt x="372626" y="277876"/>
                  <a:pt x="350861" y="288758"/>
                </a:cubicBezTo>
                <a:cubicBezTo>
                  <a:pt x="341786" y="293295"/>
                  <a:pt x="331610" y="295175"/>
                  <a:pt x="321985" y="298384"/>
                </a:cubicBezTo>
                <a:cubicBezTo>
                  <a:pt x="315568" y="308009"/>
                  <a:pt x="307908" y="316912"/>
                  <a:pt x="302735" y="327259"/>
                </a:cubicBezTo>
                <a:cubicBezTo>
                  <a:pt x="262882" y="406964"/>
                  <a:pt x="329029" y="302253"/>
                  <a:pt x="273859" y="385011"/>
                </a:cubicBezTo>
                <a:cubicBezTo>
                  <a:pt x="270651" y="439554"/>
                  <a:pt x="272339" y="494607"/>
                  <a:pt x="264234" y="548640"/>
                </a:cubicBezTo>
                <a:cubicBezTo>
                  <a:pt x="262518" y="560080"/>
                  <a:pt x="251707" y="568103"/>
                  <a:pt x="244983" y="577516"/>
                </a:cubicBezTo>
                <a:cubicBezTo>
                  <a:pt x="196156" y="645873"/>
                  <a:pt x="238836" y="592262"/>
                  <a:pt x="187231" y="635268"/>
                </a:cubicBezTo>
                <a:cubicBezTo>
                  <a:pt x="176774" y="643982"/>
                  <a:pt x="168813" y="655430"/>
                  <a:pt x="158356" y="664144"/>
                </a:cubicBezTo>
                <a:cubicBezTo>
                  <a:pt x="149469" y="671550"/>
                  <a:pt x="138893" y="676670"/>
                  <a:pt x="129480" y="683394"/>
                </a:cubicBezTo>
                <a:cubicBezTo>
                  <a:pt x="45908" y="743088"/>
                  <a:pt x="130155" y="686154"/>
                  <a:pt x="62103" y="731520"/>
                </a:cubicBezTo>
                <a:cubicBezTo>
                  <a:pt x="55686" y="741145"/>
                  <a:pt x="48026" y="750049"/>
                  <a:pt x="42853" y="760396"/>
                </a:cubicBezTo>
                <a:cubicBezTo>
                  <a:pt x="36420" y="773263"/>
                  <a:pt x="26070" y="816665"/>
                  <a:pt x="23602" y="827773"/>
                </a:cubicBezTo>
                <a:cubicBezTo>
                  <a:pt x="14635" y="868124"/>
                  <a:pt x="11316" y="891867"/>
                  <a:pt x="4351" y="933651"/>
                </a:cubicBezTo>
                <a:cubicBezTo>
                  <a:pt x="12769" y="1118825"/>
                  <a:pt x="-24932" y="1092859"/>
                  <a:pt x="33227" y="1174283"/>
                </a:cubicBezTo>
                <a:cubicBezTo>
                  <a:pt x="42551" y="1187337"/>
                  <a:pt x="49923" y="1202344"/>
                  <a:pt x="62103" y="1212784"/>
                </a:cubicBezTo>
                <a:cubicBezTo>
                  <a:pt x="72997" y="1222122"/>
                  <a:pt x="87770" y="1225617"/>
                  <a:pt x="100604" y="1232034"/>
                </a:cubicBezTo>
                <a:cubicBezTo>
                  <a:pt x="119855" y="1251285"/>
                  <a:pt x="143255" y="1267134"/>
                  <a:pt x="158356" y="1289786"/>
                </a:cubicBezTo>
                <a:cubicBezTo>
                  <a:pt x="164773" y="1299411"/>
                  <a:pt x="167797" y="1312530"/>
                  <a:pt x="177606" y="1318661"/>
                </a:cubicBezTo>
                <a:cubicBezTo>
                  <a:pt x="212526" y="1340486"/>
                  <a:pt x="255107" y="1338036"/>
                  <a:pt x="293109" y="1347537"/>
                </a:cubicBezTo>
                <a:cubicBezTo>
                  <a:pt x="300069" y="1349277"/>
                  <a:pt x="305943" y="1353954"/>
                  <a:pt x="312360" y="1357163"/>
                </a:cubicBezTo>
              </a:path>
            </a:pathLst>
          </a:custGeom>
          <a:noFill/>
          <a:ln w="57150">
            <a:solidFill>
              <a:srgbClr val="E703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003082" y="5332396"/>
            <a:ext cx="1876926" cy="490888"/>
          </a:xfrm>
          <a:custGeom>
            <a:avLst/>
            <a:gdLst>
              <a:gd name="connsiteX0" fmla="*/ 0 w 1876926"/>
              <a:gd name="connsiteY0" fmla="*/ 0 h 490888"/>
              <a:gd name="connsiteX1" fmla="*/ 77002 w 1876926"/>
              <a:gd name="connsiteY1" fmla="*/ 57751 h 490888"/>
              <a:gd name="connsiteX2" fmla="*/ 96253 w 1876926"/>
              <a:gd name="connsiteY2" fmla="*/ 86627 h 490888"/>
              <a:gd name="connsiteX3" fmla="*/ 125129 w 1876926"/>
              <a:gd name="connsiteY3" fmla="*/ 96252 h 490888"/>
              <a:gd name="connsiteX4" fmla="*/ 192505 w 1876926"/>
              <a:gd name="connsiteY4" fmla="*/ 115503 h 490888"/>
              <a:gd name="connsiteX5" fmla="*/ 221381 w 1876926"/>
              <a:gd name="connsiteY5" fmla="*/ 134753 h 490888"/>
              <a:gd name="connsiteX6" fmla="*/ 317634 w 1876926"/>
              <a:gd name="connsiteY6" fmla="*/ 163629 h 490888"/>
              <a:gd name="connsiteX7" fmla="*/ 365760 w 1876926"/>
              <a:gd name="connsiteY7" fmla="*/ 173255 h 490888"/>
              <a:gd name="connsiteX8" fmla="*/ 481263 w 1876926"/>
              <a:gd name="connsiteY8" fmla="*/ 192505 h 490888"/>
              <a:gd name="connsiteX9" fmla="*/ 519764 w 1876926"/>
              <a:gd name="connsiteY9" fmla="*/ 240631 h 490888"/>
              <a:gd name="connsiteX10" fmla="*/ 577516 w 1876926"/>
              <a:gd name="connsiteY10" fmla="*/ 288758 h 490888"/>
              <a:gd name="connsiteX11" fmla="*/ 596766 w 1876926"/>
              <a:gd name="connsiteY11" fmla="*/ 317633 h 490888"/>
              <a:gd name="connsiteX12" fmla="*/ 625642 w 1876926"/>
              <a:gd name="connsiteY12" fmla="*/ 336884 h 490888"/>
              <a:gd name="connsiteX13" fmla="*/ 654518 w 1876926"/>
              <a:gd name="connsiteY13" fmla="*/ 365760 h 490888"/>
              <a:gd name="connsiteX14" fmla="*/ 693019 w 1876926"/>
              <a:gd name="connsiteY14" fmla="*/ 413886 h 490888"/>
              <a:gd name="connsiteX15" fmla="*/ 712270 w 1876926"/>
              <a:gd name="connsiteY15" fmla="*/ 442762 h 490888"/>
              <a:gd name="connsiteX16" fmla="*/ 741145 w 1876926"/>
              <a:gd name="connsiteY16" fmla="*/ 452387 h 490888"/>
              <a:gd name="connsiteX17" fmla="*/ 856649 w 1876926"/>
              <a:gd name="connsiteY17" fmla="*/ 462012 h 490888"/>
              <a:gd name="connsiteX18" fmla="*/ 943276 w 1876926"/>
              <a:gd name="connsiteY18" fmla="*/ 481263 h 490888"/>
              <a:gd name="connsiteX19" fmla="*/ 972152 w 1876926"/>
              <a:gd name="connsiteY19" fmla="*/ 490888 h 490888"/>
              <a:gd name="connsiteX20" fmla="*/ 1183907 w 1876926"/>
              <a:gd name="connsiteY20" fmla="*/ 481263 h 490888"/>
              <a:gd name="connsiteX21" fmla="*/ 1241659 w 1876926"/>
              <a:gd name="connsiteY21" fmla="*/ 462012 h 490888"/>
              <a:gd name="connsiteX22" fmla="*/ 1280160 w 1876926"/>
              <a:gd name="connsiteY22" fmla="*/ 452387 h 490888"/>
              <a:gd name="connsiteX23" fmla="*/ 1328286 w 1876926"/>
              <a:gd name="connsiteY23" fmla="*/ 442762 h 490888"/>
              <a:gd name="connsiteX24" fmla="*/ 1357162 w 1876926"/>
              <a:gd name="connsiteY24" fmla="*/ 433137 h 490888"/>
              <a:gd name="connsiteX25" fmla="*/ 1386038 w 1876926"/>
              <a:gd name="connsiteY25" fmla="*/ 413886 h 490888"/>
              <a:gd name="connsiteX26" fmla="*/ 1414914 w 1876926"/>
              <a:gd name="connsiteY26" fmla="*/ 385010 h 490888"/>
              <a:gd name="connsiteX27" fmla="*/ 1482291 w 1876926"/>
              <a:gd name="connsiteY27" fmla="*/ 336884 h 490888"/>
              <a:gd name="connsiteX28" fmla="*/ 1511166 w 1876926"/>
              <a:gd name="connsiteY28" fmla="*/ 327259 h 490888"/>
              <a:gd name="connsiteX29" fmla="*/ 1549667 w 1876926"/>
              <a:gd name="connsiteY29" fmla="*/ 298383 h 490888"/>
              <a:gd name="connsiteX30" fmla="*/ 1578543 w 1876926"/>
              <a:gd name="connsiteY30" fmla="*/ 279132 h 490888"/>
              <a:gd name="connsiteX31" fmla="*/ 1722922 w 1876926"/>
              <a:gd name="connsiteY31" fmla="*/ 288758 h 490888"/>
              <a:gd name="connsiteX32" fmla="*/ 1751798 w 1876926"/>
              <a:gd name="connsiteY32" fmla="*/ 298383 h 490888"/>
              <a:gd name="connsiteX33" fmla="*/ 1780674 w 1876926"/>
              <a:gd name="connsiteY33" fmla="*/ 317633 h 490888"/>
              <a:gd name="connsiteX34" fmla="*/ 1838425 w 1876926"/>
              <a:gd name="connsiteY34" fmla="*/ 336884 h 490888"/>
              <a:gd name="connsiteX35" fmla="*/ 1876926 w 1876926"/>
              <a:gd name="connsiteY35" fmla="*/ 346509 h 49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76926" h="490888">
                <a:moveTo>
                  <a:pt x="0" y="0"/>
                </a:moveTo>
                <a:cubicBezTo>
                  <a:pt x="40507" y="24305"/>
                  <a:pt x="48933" y="24069"/>
                  <a:pt x="77002" y="57751"/>
                </a:cubicBezTo>
                <a:cubicBezTo>
                  <a:pt x="84408" y="66638"/>
                  <a:pt x="87220" y="79400"/>
                  <a:pt x="96253" y="86627"/>
                </a:cubicBezTo>
                <a:cubicBezTo>
                  <a:pt x="104176" y="92965"/>
                  <a:pt x="115373" y="93465"/>
                  <a:pt x="125129" y="96252"/>
                </a:cubicBezTo>
                <a:cubicBezTo>
                  <a:pt x="139517" y="100363"/>
                  <a:pt x="177122" y="107812"/>
                  <a:pt x="192505" y="115503"/>
                </a:cubicBezTo>
                <a:cubicBezTo>
                  <a:pt x="202852" y="120676"/>
                  <a:pt x="210810" y="130055"/>
                  <a:pt x="221381" y="134753"/>
                </a:cubicBezTo>
                <a:cubicBezTo>
                  <a:pt x="245381" y="145420"/>
                  <a:pt x="289632" y="157406"/>
                  <a:pt x="317634" y="163629"/>
                </a:cubicBezTo>
                <a:cubicBezTo>
                  <a:pt x="333604" y="167178"/>
                  <a:pt x="349591" y="170767"/>
                  <a:pt x="365760" y="173255"/>
                </a:cubicBezTo>
                <a:cubicBezTo>
                  <a:pt x="482937" y="191283"/>
                  <a:pt x="403834" y="173148"/>
                  <a:pt x="481263" y="192505"/>
                </a:cubicBezTo>
                <a:cubicBezTo>
                  <a:pt x="545844" y="235560"/>
                  <a:pt x="482570" y="184841"/>
                  <a:pt x="519764" y="240631"/>
                </a:cubicBezTo>
                <a:cubicBezTo>
                  <a:pt x="534586" y="262864"/>
                  <a:pt x="556209" y="274553"/>
                  <a:pt x="577516" y="288758"/>
                </a:cubicBezTo>
                <a:cubicBezTo>
                  <a:pt x="583933" y="298383"/>
                  <a:pt x="588586" y="309453"/>
                  <a:pt x="596766" y="317633"/>
                </a:cubicBezTo>
                <a:cubicBezTo>
                  <a:pt x="604946" y="325813"/>
                  <a:pt x="616755" y="329478"/>
                  <a:pt x="625642" y="336884"/>
                </a:cubicBezTo>
                <a:cubicBezTo>
                  <a:pt x="636099" y="345598"/>
                  <a:pt x="644893" y="356135"/>
                  <a:pt x="654518" y="365760"/>
                </a:cubicBezTo>
                <a:cubicBezTo>
                  <a:pt x="673256" y="421975"/>
                  <a:pt x="649482" y="370350"/>
                  <a:pt x="693019" y="413886"/>
                </a:cubicBezTo>
                <a:cubicBezTo>
                  <a:pt x="701199" y="422066"/>
                  <a:pt x="703237" y="435535"/>
                  <a:pt x="712270" y="442762"/>
                </a:cubicBezTo>
                <a:cubicBezTo>
                  <a:pt x="720192" y="449100"/>
                  <a:pt x="731088" y="451046"/>
                  <a:pt x="741145" y="452387"/>
                </a:cubicBezTo>
                <a:cubicBezTo>
                  <a:pt x="779441" y="457493"/>
                  <a:pt x="818148" y="458804"/>
                  <a:pt x="856649" y="462012"/>
                </a:cubicBezTo>
                <a:cubicBezTo>
                  <a:pt x="889723" y="468627"/>
                  <a:pt x="911564" y="472203"/>
                  <a:pt x="943276" y="481263"/>
                </a:cubicBezTo>
                <a:cubicBezTo>
                  <a:pt x="953032" y="484050"/>
                  <a:pt x="962527" y="487680"/>
                  <a:pt x="972152" y="490888"/>
                </a:cubicBezTo>
                <a:cubicBezTo>
                  <a:pt x="1042737" y="487680"/>
                  <a:pt x="1113651" y="488790"/>
                  <a:pt x="1183907" y="481263"/>
                </a:cubicBezTo>
                <a:cubicBezTo>
                  <a:pt x="1204084" y="479101"/>
                  <a:pt x="1221973" y="466933"/>
                  <a:pt x="1241659" y="462012"/>
                </a:cubicBezTo>
                <a:cubicBezTo>
                  <a:pt x="1254493" y="458804"/>
                  <a:pt x="1267246" y="455257"/>
                  <a:pt x="1280160" y="452387"/>
                </a:cubicBezTo>
                <a:cubicBezTo>
                  <a:pt x="1296130" y="448838"/>
                  <a:pt x="1312415" y="446730"/>
                  <a:pt x="1328286" y="442762"/>
                </a:cubicBezTo>
                <a:cubicBezTo>
                  <a:pt x="1338129" y="440301"/>
                  <a:pt x="1347537" y="436345"/>
                  <a:pt x="1357162" y="433137"/>
                </a:cubicBezTo>
                <a:cubicBezTo>
                  <a:pt x="1366787" y="426720"/>
                  <a:pt x="1377151" y="421292"/>
                  <a:pt x="1386038" y="413886"/>
                </a:cubicBezTo>
                <a:cubicBezTo>
                  <a:pt x="1396495" y="405172"/>
                  <a:pt x="1404579" y="393869"/>
                  <a:pt x="1414914" y="385010"/>
                </a:cubicBezTo>
                <a:cubicBezTo>
                  <a:pt x="1421015" y="379781"/>
                  <a:pt x="1470106" y="342977"/>
                  <a:pt x="1482291" y="336884"/>
                </a:cubicBezTo>
                <a:cubicBezTo>
                  <a:pt x="1491366" y="332347"/>
                  <a:pt x="1501541" y="330467"/>
                  <a:pt x="1511166" y="327259"/>
                </a:cubicBezTo>
                <a:cubicBezTo>
                  <a:pt x="1524000" y="317634"/>
                  <a:pt x="1536613" y="307707"/>
                  <a:pt x="1549667" y="298383"/>
                </a:cubicBezTo>
                <a:cubicBezTo>
                  <a:pt x="1559080" y="291659"/>
                  <a:pt x="1566993" y="279774"/>
                  <a:pt x="1578543" y="279132"/>
                </a:cubicBezTo>
                <a:cubicBezTo>
                  <a:pt x="1626702" y="276457"/>
                  <a:pt x="1674796" y="285549"/>
                  <a:pt x="1722922" y="288758"/>
                </a:cubicBezTo>
                <a:cubicBezTo>
                  <a:pt x="1732547" y="291966"/>
                  <a:pt x="1742723" y="293846"/>
                  <a:pt x="1751798" y="298383"/>
                </a:cubicBezTo>
                <a:cubicBezTo>
                  <a:pt x="1762145" y="303556"/>
                  <a:pt x="1770103" y="312935"/>
                  <a:pt x="1780674" y="317633"/>
                </a:cubicBezTo>
                <a:cubicBezTo>
                  <a:pt x="1799217" y="325874"/>
                  <a:pt x="1819175" y="330467"/>
                  <a:pt x="1838425" y="336884"/>
                </a:cubicBezTo>
                <a:cubicBezTo>
                  <a:pt x="1870343" y="347524"/>
                  <a:pt x="1857156" y="346509"/>
                  <a:pt x="1876926" y="346509"/>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722628" y="226786"/>
            <a:ext cx="3609474" cy="830997"/>
          </a:xfrm>
          <a:prstGeom prst="rect">
            <a:avLst/>
          </a:prstGeom>
          <a:noFill/>
        </p:spPr>
        <p:txBody>
          <a:bodyPr wrap="square" rtlCol="0">
            <a:spAutoFit/>
          </a:bodyPr>
          <a:lstStyle/>
          <a:p>
            <a:r>
              <a:rPr lang="vi-VN" sz="2400" b="1" smtClean="0">
                <a:solidFill>
                  <a:srgbClr val="FF0000"/>
                </a:solidFill>
              </a:rPr>
              <a:t>Thành phố Hải Phòng có:</a:t>
            </a:r>
            <a:endParaRPr lang="en-US" sz="2400" b="1">
              <a:solidFill>
                <a:srgbClr val="FF0000"/>
              </a:solidFill>
            </a:endParaRPr>
          </a:p>
        </p:txBody>
      </p:sp>
    </p:spTree>
    <p:extLst>
      <p:ext uri="{BB962C8B-B14F-4D97-AF65-F5344CB8AC3E}">
        <p14:creationId xmlns:p14="http://schemas.microsoft.com/office/powerpoint/2010/main" val="934530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repeatCount="300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grpId="1" nodeType="clickEffect">
                                  <p:stCondLst>
                                    <p:cond delay="0"/>
                                  </p:stCondLst>
                                  <p:childTnLst>
                                    <p:animEffect transition="out" filter="wipe(down)">
                                      <p:cBhvr>
                                        <p:cTn id="14" dur="500"/>
                                        <p:tgtEl>
                                          <p:spTgt spid="32"/>
                                        </p:tgtEl>
                                      </p:cBhvr>
                                    </p:animEffect>
                                    <p:set>
                                      <p:cBhvr>
                                        <p:cTn id="15" dur="1" fill="hold">
                                          <p:stCondLst>
                                            <p:cond delay="499"/>
                                          </p:stCondLst>
                                        </p:cTn>
                                        <p:tgtEl>
                                          <p:spTgt spid="3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par>
                                <p:cTn id="21" presetID="22" presetClass="entr" presetSubtype="4" repeatCount="300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40"/>
                                        </p:tgtEl>
                                      </p:cBhvr>
                                    </p:animEffect>
                                    <p:set>
                                      <p:cBhvr>
                                        <p:cTn id="28" dur="1" fill="hold">
                                          <p:stCondLst>
                                            <p:cond delay="499"/>
                                          </p:stCondLst>
                                        </p:cTn>
                                        <p:tgtEl>
                                          <p:spTgt spid="4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childTnLst>
                                </p:cTn>
                              </p:par>
                              <p:par>
                                <p:cTn id="33" presetID="22" presetClass="entr" presetSubtype="4" repeatCount="300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grpId="1" nodeType="clickEffect">
                                  <p:stCondLst>
                                    <p:cond delay="0"/>
                                  </p:stCondLst>
                                  <p:childTnLst>
                                    <p:animEffect transition="out" filter="wipe(down)">
                                      <p:cBhvr>
                                        <p:cTn id="39" dur="500"/>
                                        <p:tgtEl>
                                          <p:spTgt spid="41"/>
                                        </p:tgtEl>
                                      </p:cBhvr>
                                    </p:animEffect>
                                    <p:set>
                                      <p:cBhvr>
                                        <p:cTn id="40" dur="1" fill="hold">
                                          <p:stCondLst>
                                            <p:cond delay="499"/>
                                          </p:stCondLst>
                                        </p:cTn>
                                        <p:tgtEl>
                                          <p:spTgt spid="4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wipe(down)">
                                      <p:cBhvr>
                                        <p:cTn id="45" dur="500"/>
                                        <p:tgtEl>
                                          <p:spTgt spid="4">
                                            <p:txEl>
                                              <p:pRg st="3" end="3"/>
                                            </p:txEl>
                                          </p:spTgt>
                                        </p:tgtEl>
                                      </p:cBhvr>
                                    </p:animEffect>
                                  </p:childTnLst>
                                </p:cTn>
                              </p:par>
                              <p:par>
                                <p:cTn id="46" presetID="16" presetClass="entr" presetSubtype="21" repeatCount="300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barn(inVertical)">
                                      <p:cBhvr>
                                        <p:cTn id="48" dur="500"/>
                                        <p:tgtEl>
                                          <p:spTgt spid="39"/>
                                        </p:tgtEl>
                                      </p:cBhvr>
                                    </p:animEffect>
                                  </p:childTnLst>
                                </p:cTn>
                              </p:par>
                              <p:par>
                                <p:cTn id="49" presetID="26" presetClass="emph" presetSubtype="0" repeatCount="3000" fill="hold" grpId="0" nodeType="withEffect">
                                  <p:stCondLst>
                                    <p:cond delay="0"/>
                                  </p:stCondLst>
                                  <p:childTnLst>
                                    <p:animEffect transition="out" filter="fade">
                                      <p:cBhvr>
                                        <p:cTn id="50" dur="500" tmFilter="0, 0; .2, .5; .8, .5; 1, 0"/>
                                        <p:tgtEl>
                                          <p:spTgt spid="17"/>
                                        </p:tgtEl>
                                      </p:cBhvr>
                                    </p:animEffect>
                                    <p:animScale>
                                      <p:cBhvr>
                                        <p:cTn id="51" dur="250" autoRev="1" fill="hold"/>
                                        <p:tgtEl>
                                          <p:spTgt spid="17"/>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22" presetClass="exit" presetSubtype="4" fill="hold" grpId="1" nodeType="clickEffect">
                                  <p:stCondLst>
                                    <p:cond delay="0"/>
                                  </p:stCondLst>
                                  <p:childTnLst>
                                    <p:animEffect transition="out" filter="wipe(down)">
                                      <p:cBhvr>
                                        <p:cTn id="55" dur="500"/>
                                        <p:tgtEl>
                                          <p:spTgt spid="39"/>
                                        </p:tgtEl>
                                      </p:cBhvr>
                                    </p:animEffect>
                                    <p:set>
                                      <p:cBhvr>
                                        <p:cTn id="56"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animBg="1"/>
      <p:bldP spid="32" grpId="1" animBg="1"/>
      <p:bldP spid="39" grpId="0" animBg="1"/>
      <p:bldP spid="39" grpId="1" animBg="1"/>
      <p:bldP spid="40" grpId="0" animBg="1"/>
      <p:bldP spid="40" grpId="1" animBg="1"/>
      <p:bldP spid="41" grpId="0" animBg="1"/>
      <p:bldP spid="4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solidFill>
                <a:prstClr val="black">
                  <a:tint val="75000"/>
                </a:prstClr>
              </a:solidFill>
            </a:endParaRPr>
          </a:p>
        </p:txBody>
      </p:sp>
      <p:sp>
        <p:nvSpPr>
          <p:cNvPr id="3" name="TextBox 2"/>
          <p:cNvSpPr txBox="1"/>
          <p:nvPr/>
        </p:nvSpPr>
        <p:spPr>
          <a:xfrm>
            <a:off x="372364" y="394692"/>
            <a:ext cx="11357810" cy="4524315"/>
          </a:xfrm>
          <a:prstGeom prst="rect">
            <a:avLst/>
          </a:prstGeom>
          <a:noFill/>
        </p:spPr>
        <p:txBody>
          <a:bodyPr wrap="square" rtlCol="0">
            <a:spAutoFit/>
          </a:bodyPr>
          <a:lstStyle/>
          <a:p>
            <a:r>
              <a:rPr lang="en-US" sz="3600" b="1" smtClean="0">
                <a:solidFill>
                  <a:srgbClr val="0000FF"/>
                </a:solidFill>
                <a:latin typeface="Times New Roman" panose="02020603050405020304" pitchFamily="18" charset="0"/>
                <a:cs typeface="Times New Roman" panose="02020603050405020304" pitchFamily="18" charset="0"/>
              </a:rPr>
              <a:t>- </a:t>
            </a:r>
            <a:r>
              <a:rPr lang="vi-VN" sz="3600" b="1" smtClean="0">
                <a:solidFill>
                  <a:srgbClr val="0000FF"/>
                </a:solidFill>
                <a:latin typeface="Times New Roman" panose="02020603050405020304" pitchFamily="18" charset="0"/>
                <a:cs typeface="Times New Roman" panose="02020603050405020304" pitchFamily="18" charset="0"/>
              </a:rPr>
              <a:t>Nêu </a:t>
            </a:r>
            <a:r>
              <a:rPr lang="vi-VN" sz="3600" b="1">
                <a:solidFill>
                  <a:srgbClr val="0000FF"/>
                </a:solidFill>
                <a:latin typeface="Times New Roman" panose="02020603050405020304" pitchFamily="18" charset="0"/>
                <a:cs typeface="Times New Roman" panose="02020603050405020304" pitchFamily="18" charset="0"/>
              </a:rPr>
              <a:t>đặc điểm địa hình của thành phố Hải Phòng: độ cao, các dạng địa hình chính</a:t>
            </a:r>
            <a:r>
              <a:rPr lang="vi-VN" sz="3600" b="1" smtClean="0">
                <a:solidFill>
                  <a:srgbClr val="0000FF"/>
                </a:solidFill>
                <a:latin typeface="Times New Roman" panose="02020603050405020304" pitchFamily="18" charset="0"/>
                <a:cs typeface="Times New Roman" panose="02020603050405020304" pitchFamily="18" charset="0"/>
              </a:rPr>
              <a:t>,....,</a:t>
            </a:r>
            <a:endParaRPr lang="en-US" sz="3600" b="1" smtClean="0">
              <a:solidFill>
                <a:srgbClr val="0000FF"/>
              </a:solidFill>
              <a:latin typeface="Times New Roman" panose="02020603050405020304" pitchFamily="18" charset="0"/>
              <a:cs typeface="Times New Roman" panose="02020603050405020304" pitchFamily="18" charset="0"/>
            </a:endParaRPr>
          </a:p>
          <a:p>
            <a:r>
              <a:rPr lang="vi-VN" sz="3600" b="1" smtClean="0">
                <a:solidFill>
                  <a:srgbClr val="0000FF"/>
                </a:solidFill>
                <a:latin typeface="Times New Roman" panose="02020603050405020304" pitchFamily="18" charset="0"/>
                <a:cs typeface="Times New Roman" panose="02020603050405020304" pitchFamily="18" charset="0"/>
              </a:rPr>
              <a:t> </a:t>
            </a:r>
            <a:r>
              <a:rPr lang="vi-VN" sz="3600" b="1">
                <a:solidFill>
                  <a:srgbClr val="0000FF"/>
                </a:solidFill>
                <a:latin typeface="Times New Roman" panose="02020603050405020304" pitchFamily="18" charset="0"/>
                <a:cs typeface="Times New Roman" panose="02020603050405020304" pitchFamily="18" charset="0"/>
              </a:rPr>
              <a:t>- Đặc điểm khí </a:t>
            </a:r>
            <a:r>
              <a:rPr lang="vi-VN" sz="3600" b="1" smtClean="0">
                <a:solidFill>
                  <a:srgbClr val="0000FF"/>
                </a:solidFill>
                <a:latin typeface="Times New Roman" panose="02020603050405020304" pitchFamily="18" charset="0"/>
                <a:cs typeface="Times New Roman" panose="02020603050405020304" pitchFamily="18" charset="0"/>
              </a:rPr>
              <a:t>hậu</a:t>
            </a:r>
            <a:r>
              <a:rPr lang="en-US" sz="3600" b="1" smtClean="0">
                <a:solidFill>
                  <a:srgbClr val="0000FF"/>
                </a:solidFill>
                <a:latin typeface="Times New Roman" panose="02020603050405020304" pitchFamily="18" charset="0"/>
                <a:cs typeface="Times New Roman" panose="02020603050405020304" pitchFamily="18" charset="0"/>
              </a:rPr>
              <a:t> của thành phố Hải Phòng</a:t>
            </a:r>
            <a:r>
              <a:rPr lang="vi-VN" sz="3600" b="1" smtClean="0">
                <a:solidFill>
                  <a:srgbClr val="0000FF"/>
                </a:solidFill>
                <a:latin typeface="Times New Roman" panose="02020603050405020304" pitchFamily="18" charset="0"/>
                <a:cs typeface="Times New Roman" panose="02020603050405020304" pitchFamily="18" charset="0"/>
              </a:rPr>
              <a:t>: </a:t>
            </a:r>
            <a:r>
              <a:rPr lang="vi-VN" sz="3600" b="1">
                <a:solidFill>
                  <a:srgbClr val="0000FF"/>
                </a:solidFill>
                <a:latin typeface="Times New Roman" panose="02020603050405020304" pitchFamily="18" charset="0"/>
                <a:cs typeface="Times New Roman" panose="02020603050405020304" pitchFamily="18" charset="0"/>
              </a:rPr>
              <a:t>Nhiệt độ trung bình năm, lượng mưa trung bình năm, các mùa trong năm,....</a:t>
            </a:r>
            <a:endParaRPr lang="en-US" sz="3600" b="1">
              <a:solidFill>
                <a:srgbClr val="0000FF"/>
              </a:solidFill>
              <a:latin typeface="Times New Roman" panose="02020603050405020304" pitchFamily="18" charset="0"/>
              <a:cs typeface="Times New Roman" panose="02020603050405020304" pitchFamily="18" charset="0"/>
            </a:endParaRPr>
          </a:p>
          <a:p>
            <a:r>
              <a:rPr lang="vi-VN" sz="3600" b="1">
                <a:solidFill>
                  <a:srgbClr val="0000FF"/>
                </a:solidFill>
                <a:latin typeface="Times New Roman" panose="02020603050405020304" pitchFamily="18" charset="0"/>
                <a:cs typeface="Times New Roman" panose="02020603050405020304" pitchFamily="18" charset="0"/>
              </a:rPr>
              <a:t>- Đặc điểm sông, hồ </a:t>
            </a:r>
            <a:r>
              <a:rPr lang="en-US" sz="3600" b="1" smtClean="0">
                <a:solidFill>
                  <a:srgbClr val="0000FF"/>
                </a:solidFill>
                <a:latin typeface="Times New Roman" panose="02020603050405020304" pitchFamily="18" charset="0"/>
                <a:cs typeface="Times New Roman" panose="02020603050405020304" pitchFamily="18" charset="0"/>
              </a:rPr>
              <a:t>của thành phố Hải Phòng</a:t>
            </a:r>
            <a:r>
              <a:rPr lang="vi-VN" sz="3600" b="1" smtClean="0">
                <a:solidFill>
                  <a:srgbClr val="0000FF"/>
                </a:solidFill>
                <a:latin typeface="Times New Roman" panose="02020603050405020304" pitchFamily="18" charset="0"/>
                <a:cs typeface="Times New Roman" panose="02020603050405020304" pitchFamily="18" charset="0"/>
              </a:rPr>
              <a:t>: </a:t>
            </a:r>
            <a:r>
              <a:rPr lang="vi-VN" sz="3600" b="1">
                <a:solidFill>
                  <a:srgbClr val="0000FF"/>
                </a:solidFill>
                <a:latin typeface="Times New Roman" panose="02020603050405020304" pitchFamily="18" charset="0"/>
                <a:cs typeface="Times New Roman" panose="02020603050405020304" pitchFamily="18" charset="0"/>
              </a:rPr>
              <a:t>Số lượng, tên các sông, hồ lớn,...</a:t>
            </a:r>
            <a:endParaRPr lang="en-US" sz="3600" b="1">
              <a:solidFill>
                <a:srgbClr val="0000FF"/>
              </a:solidFill>
              <a:latin typeface="Times New Roman" panose="02020603050405020304" pitchFamily="18" charset="0"/>
              <a:cs typeface="Times New Roman" panose="02020603050405020304" pitchFamily="18" charset="0"/>
            </a:endParaRPr>
          </a:p>
          <a:p>
            <a:pPr>
              <a:lnSpc>
                <a:spcPct val="150000"/>
              </a:lnSpc>
            </a:pPr>
            <a:endParaRPr lang="en-US" sz="240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588" b="97059" l="0" r="100000"/>
                    </a14:imgEffect>
                  </a14:imgLayer>
                </a14:imgProps>
              </a:ext>
            </a:extLst>
          </a:blip>
          <a:stretch>
            <a:fillRect/>
          </a:stretch>
        </p:blipFill>
        <p:spPr>
          <a:xfrm>
            <a:off x="6909428" y="3908392"/>
            <a:ext cx="4693940" cy="2705059"/>
          </a:xfrm>
          <a:prstGeom prst="rect">
            <a:avLst/>
          </a:prstGeom>
        </p:spPr>
      </p:pic>
      <p:pic>
        <p:nvPicPr>
          <p:cNvPr id="5" name="y2mate--5-Minutes-timer-Đồng-hồ-đếm-ngược-5-phút_36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0195" y="4547448"/>
            <a:ext cx="3889154" cy="2187649"/>
          </a:xfrm>
          <a:prstGeom prst="rect">
            <a:avLst/>
          </a:prstGeom>
        </p:spPr>
      </p:pic>
    </p:spTree>
    <p:extLst>
      <p:ext uri="{BB962C8B-B14F-4D97-AF65-F5344CB8AC3E}">
        <p14:creationId xmlns:p14="http://schemas.microsoft.com/office/powerpoint/2010/main" val="219510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5"/>
                </p:tgtEl>
              </p:cMediaNode>
            </p:vide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solidFill>
                <a:prstClr val="black">
                  <a:tint val="75000"/>
                </a:prstClr>
              </a:solidFill>
            </a:endParaRPr>
          </a:p>
        </p:txBody>
      </p:sp>
      <p:pic>
        <p:nvPicPr>
          <p:cNvPr id="4" name="Picture 3"/>
          <p:cNvPicPr>
            <a:picLocks noChangeAspect="1"/>
          </p:cNvPicPr>
          <p:nvPr/>
        </p:nvPicPr>
        <p:blipFill>
          <a:blip r:embed="rId3"/>
          <a:stretch>
            <a:fillRect/>
          </a:stretch>
        </p:blipFill>
        <p:spPr>
          <a:xfrm>
            <a:off x="0" y="0"/>
            <a:ext cx="6063916" cy="6870087"/>
          </a:xfrm>
          <a:prstGeom prst="rect">
            <a:avLst/>
          </a:prstGeom>
        </p:spPr>
      </p:pic>
      <p:sp>
        <p:nvSpPr>
          <p:cNvPr id="8" name="AutoShape 4" descr="Bật mí top 7 bãi biển đẹp nhất Hải Phòng mà có thể bạn chưa biế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Top 7 bãi biển đẹp nhất Hải Phòng nên ghé khi đi du lịch hè 2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3916" y="0"/>
            <a:ext cx="61649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8052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barn(inVertical)">
                                      <p:cBhvr>
                                        <p:cTn id="1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solidFill>
                <a:prstClr val="black">
                  <a:tint val="75000"/>
                </a:prstClr>
              </a:solidFill>
            </a:endParaRPr>
          </a:p>
        </p:txBody>
      </p:sp>
      <p:sp>
        <p:nvSpPr>
          <p:cNvPr id="5" name="AutoShape 2" descr="Đôi bờ sông Cấ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0" y="0"/>
            <a:ext cx="12192000" cy="6858000"/>
          </a:xfrm>
          <a:prstGeom prst="rect">
            <a:avLst/>
          </a:prstGeom>
        </p:spPr>
      </p:pic>
      <p:sp>
        <p:nvSpPr>
          <p:cNvPr id="8" name="TextBox 7"/>
          <p:cNvSpPr txBox="1"/>
          <p:nvPr/>
        </p:nvSpPr>
        <p:spPr>
          <a:xfrm>
            <a:off x="9999407" y="6263148"/>
            <a:ext cx="1622322" cy="400110"/>
          </a:xfrm>
          <a:prstGeom prst="rect">
            <a:avLst/>
          </a:prstGeom>
          <a:solidFill>
            <a:srgbClr val="FFFF00"/>
          </a:solid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SÔNG CẤM</a:t>
            </a:r>
            <a:endParaRPr lang="en-US" sz="2000" b="1">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0" y="23295"/>
            <a:ext cx="12192000" cy="6861556"/>
          </a:xfrm>
          <a:prstGeom prst="rect">
            <a:avLst/>
          </a:prstGeom>
        </p:spPr>
      </p:pic>
      <p:sp>
        <p:nvSpPr>
          <p:cNvPr id="11" name="TextBox 10"/>
          <p:cNvSpPr txBox="1"/>
          <p:nvPr/>
        </p:nvSpPr>
        <p:spPr>
          <a:xfrm>
            <a:off x="9384030" y="6343161"/>
            <a:ext cx="2618699" cy="400110"/>
          </a:xfrm>
          <a:prstGeom prst="rect">
            <a:avLst/>
          </a:prstGeom>
          <a:solidFill>
            <a:srgbClr val="FFFF00"/>
          </a:solid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SÔNG LẠCH CHAY</a:t>
            </a:r>
            <a:endParaRPr lang="en-US" sz="2000" b="1">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0" y="-83080"/>
            <a:ext cx="12192000" cy="7044267"/>
          </a:xfrm>
          <a:prstGeom prst="rect">
            <a:avLst/>
          </a:prstGeom>
        </p:spPr>
      </p:pic>
      <p:sp>
        <p:nvSpPr>
          <p:cNvPr id="13" name="TextBox 12"/>
          <p:cNvSpPr txBox="1"/>
          <p:nvPr/>
        </p:nvSpPr>
        <p:spPr>
          <a:xfrm>
            <a:off x="9536430" y="6495561"/>
            <a:ext cx="2618699" cy="400110"/>
          </a:xfrm>
          <a:prstGeom prst="rect">
            <a:avLst/>
          </a:prstGeom>
          <a:solidFill>
            <a:srgbClr val="FFFF00"/>
          </a:solid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SÔNG BẠCH ĐẰNG</a:t>
            </a:r>
            <a:endParaRPr lang="en-US" sz="2000" b="1">
              <a:solidFill>
                <a:srgbClr val="FF000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6"/>
          <a:stretch>
            <a:fillRect/>
          </a:stretch>
        </p:blipFill>
        <p:spPr>
          <a:xfrm>
            <a:off x="0" y="-83080"/>
            <a:ext cx="12228134" cy="7040134"/>
          </a:xfrm>
          <a:prstGeom prst="rect">
            <a:avLst/>
          </a:prstGeom>
        </p:spPr>
      </p:pic>
      <p:sp>
        <p:nvSpPr>
          <p:cNvPr id="16" name="TextBox 15"/>
          <p:cNvSpPr txBox="1"/>
          <p:nvPr/>
        </p:nvSpPr>
        <p:spPr>
          <a:xfrm>
            <a:off x="9460230" y="6339028"/>
            <a:ext cx="2618699" cy="400110"/>
          </a:xfrm>
          <a:prstGeom prst="rect">
            <a:avLst/>
          </a:prstGeom>
          <a:solidFill>
            <a:srgbClr val="FFFF00"/>
          </a:solid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SÔNG KINH THẦY</a:t>
            </a:r>
            <a:endParaRPr lang="en-US" sz="2000" b="1">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7"/>
          <a:stretch>
            <a:fillRect/>
          </a:stretch>
        </p:blipFill>
        <p:spPr>
          <a:xfrm>
            <a:off x="0" y="-87213"/>
            <a:ext cx="12192000" cy="7041420"/>
          </a:xfrm>
          <a:prstGeom prst="rect">
            <a:avLst/>
          </a:prstGeom>
        </p:spPr>
      </p:pic>
      <p:sp>
        <p:nvSpPr>
          <p:cNvPr id="18" name="TextBox 17"/>
          <p:cNvSpPr txBox="1"/>
          <p:nvPr/>
        </p:nvSpPr>
        <p:spPr>
          <a:xfrm>
            <a:off x="9612630" y="6491428"/>
            <a:ext cx="2618699" cy="400110"/>
          </a:xfrm>
          <a:prstGeom prst="rect">
            <a:avLst/>
          </a:prstGeom>
          <a:solidFill>
            <a:srgbClr val="FFFF00"/>
          </a:solidFill>
        </p:spPr>
        <p:txBody>
          <a:bodyPr wrap="square" rtlCol="0">
            <a:spAutoFit/>
          </a:bodyPr>
          <a:lstStyle/>
          <a:p>
            <a:r>
              <a:rPr lang="en-US" sz="2000" b="1" smtClean="0">
                <a:solidFill>
                  <a:srgbClr val="FF0000"/>
                </a:solidFill>
                <a:latin typeface="Times New Roman" panose="02020603050405020304" pitchFamily="18" charset="0"/>
                <a:cs typeface="Times New Roman" panose="02020603050405020304" pitchFamily="18" charset="0"/>
              </a:rPr>
              <a:t>SÔNG KINH MÔN</a:t>
            </a:r>
            <a:endParaRPr lang="en-US" sz="2000" b="1">
              <a:solidFill>
                <a:srgbClr val="FF0000"/>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8"/>
          <a:stretch>
            <a:fillRect/>
          </a:stretch>
        </p:blipFill>
        <p:spPr>
          <a:xfrm>
            <a:off x="-1" y="-144463"/>
            <a:ext cx="12155130" cy="7091112"/>
          </a:xfrm>
          <a:prstGeom prst="rect">
            <a:avLst/>
          </a:prstGeom>
        </p:spPr>
      </p:pic>
      <p:sp>
        <p:nvSpPr>
          <p:cNvPr id="22" name="TextBox 21"/>
          <p:cNvSpPr txBox="1"/>
          <p:nvPr/>
        </p:nvSpPr>
        <p:spPr>
          <a:xfrm>
            <a:off x="9609435" y="6317817"/>
            <a:ext cx="2442196" cy="461665"/>
          </a:xfrm>
          <a:prstGeom prst="rect">
            <a:avLst/>
          </a:prstGeom>
          <a:solidFill>
            <a:srgbClr val="FFFF00"/>
          </a:solid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HỒ TIÊN NGA</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9"/>
          <a:stretch>
            <a:fillRect/>
          </a:stretch>
        </p:blipFill>
        <p:spPr>
          <a:xfrm>
            <a:off x="0" y="-306629"/>
            <a:ext cx="12228133" cy="7244080"/>
          </a:xfrm>
          <a:prstGeom prst="rect">
            <a:avLst/>
          </a:prstGeom>
        </p:spPr>
      </p:pic>
      <p:sp>
        <p:nvSpPr>
          <p:cNvPr id="27" name="TextBox 26"/>
          <p:cNvSpPr txBox="1"/>
          <p:nvPr/>
        </p:nvSpPr>
        <p:spPr>
          <a:xfrm>
            <a:off x="9688482" y="6278786"/>
            <a:ext cx="2442196" cy="461665"/>
          </a:xfrm>
          <a:prstGeom prst="rect">
            <a:avLst/>
          </a:prstGeom>
          <a:solidFill>
            <a:srgbClr val="FFFF00"/>
          </a:solidFill>
        </p:spPr>
        <p:txBody>
          <a:bodyPr wrap="squar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HỒ AN BIÊN</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10"/>
          <a:stretch>
            <a:fillRect/>
          </a:stretch>
        </p:blipFill>
        <p:spPr>
          <a:xfrm>
            <a:off x="-3196" y="-306629"/>
            <a:ext cx="12195196" cy="7253278"/>
          </a:xfrm>
          <a:prstGeom prst="rect">
            <a:avLst/>
          </a:prstGeom>
        </p:spPr>
      </p:pic>
      <p:sp>
        <p:nvSpPr>
          <p:cNvPr id="30" name="TextBox 29"/>
          <p:cNvSpPr txBox="1"/>
          <p:nvPr/>
        </p:nvSpPr>
        <p:spPr>
          <a:xfrm>
            <a:off x="10250906" y="6431187"/>
            <a:ext cx="1681748" cy="461665"/>
          </a:xfrm>
          <a:prstGeom prst="rect">
            <a:avLst/>
          </a:prstGeom>
          <a:solidFill>
            <a:srgbClr val="FFFF00"/>
          </a:solid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HỒ SEN</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1026" name="Picture 2" descr="Hải Phòng: Hình ảnh hồ điều hòa được làm sạch trở lạ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26233"/>
            <a:ext cx="12192000" cy="728741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9157230" y="6325085"/>
            <a:ext cx="2845499" cy="461665"/>
          </a:xfrm>
          <a:prstGeom prst="rect">
            <a:avLst/>
          </a:prstGeom>
          <a:solidFill>
            <a:srgbClr val="FFFF00"/>
          </a:solid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HỒ PHƯƠNG LƯU</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1028" name="Picture 4" descr="Hải Phòng: Hồ Hạnh Phúc sạch hơn nhờ công nghệ Baktur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91" y="-344069"/>
            <a:ext cx="12201562" cy="729827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120359" y="6218654"/>
            <a:ext cx="2845499" cy="461665"/>
          </a:xfrm>
          <a:prstGeom prst="rect">
            <a:avLst/>
          </a:prstGeom>
          <a:solidFill>
            <a:srgbClr val="FFFF00"/>
          </a:solid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HỒ HẠNH PHÚC</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13"/>
          <a:srcRect b="9200"/>
          <a:stretch/>
        </p:blipFill>
        <p:spPr>
          <a:xfrm>
            <a:off x="0" y="-417119"/>
            <a:ext cx="12198367" cy="7389162"/>
          </a:xfrm>
          <a:prstGeom prst="rect">
            <a:avLst/>
          </a:prstGeom>
        </p:spPr>
      </p:pic>
      <p:sp>
        <p:nvSpPr>
          <p:cNvPr id="29" name="TextBox 28"/>
          <p:cNvSpPr txBox="1"/>
          <p:nvPr/>
        </p:nvSpPr>
        <p:spPr>
          <a:xfrm>
            <a:off x="9272759" y="6371054"/>
            <a:ext cx="2845499" cy="461665"/>
          </a:xfrm>
          <a:prstGeom prst="rect">
            <a:avLst/>
          </a:prstGeom>
          <a:solidFill>
            <a:srgbClr val="FFFF00"/>
          </a:solid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HỒ BẠCH ĐẰNG</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4"/>
          <a:stretch>
            <a:fillRect/>
          </a:stretch>
        </p:blipFill>
        <p:spPr>
          <a:xfrm>
            <a:off x="-12759" y="-417119"/>
            <a:ext cx="12211125" cy="7389162"/>
          </a:xfrm>
          <a:prstGeom prst="rect">
            <a:avLst/>
          </a:prstGeom>
        </p:spPr>
      </p:pic>
      <p:sp>
        <p:nvSpPr>
          <p:cNvPr id="31" name="TextBox 30"/>
          <p:cNvSpPr txBox="1"/>
          <p:nvPr/>
        </p:nvSpPr>
        <p:spPr>
          <a:xfrm>
            <a:off x="9319991" y="6267930"/>
            <a:ext cx="2845499" cy="461665"/>
          </a:xfrm>
          <a:prstGeom prst="rect">
            <a:avLst/>
          </a:prstGeom>
          <a:solidFill>
            <a:srgbClr val="FFFF00"/>
          </a:solid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HỒ BÌNH MINH</a:t>
            </a:r>
            <a:r>
              <a:rPr lang="vi-VN" sz="2400" b="1" smtClean="0">
                <a:solidFill>
                  <a:srgbClr val="FF0000"/>
                </a:solidFill>
                <a:latin typeface="Times New Roman" panose="02020603050405020304" pitchFamily="18" charset="0"/>
                <a:cs typeface="Times New Roman" panose="02020603050405020304" pitchFamily="18" charset="0"/>
              </a:rPr>
              <a:t> </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015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16" presetClass="entr" presetSubtype="21"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16" presetClass="entr" presetSubtype="21"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circle(in)">
                                      <p:cBhvr>
                                        <p:cTn id="59" dur="2000"/>
                                        <p:tgtEl>
                                          <p:spTgt spid="2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arn(inVertical)">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1026"/>
                                        </p:tgtEl>
                                        <p:attrNameLst>
                                          <p:attrName>style.visibility</p:attrName>
                                        </p:attrNameLst>
                                      </p:cBhvr>
                                      <p:to>
                                        <p:strVal val="visible"/>
                                      </p:to>
                                    </p:set>
                                    <p:anim calcmode="lin" valueType="num">
                                      <p:cBhvr additive="base">
                                        <p:cTn id="75" dur="500" fill="hold"/>
                                        <p:tgtEl>
                                          <p:spTgt spid="1026"/>
                                        </p:tgtEl>
                                        <p:attrNameLst>
                                          <p:attrName>ppt_x</p:attrName>
                                        </p:attrNameLst>
                                      </p:cBhvr>
                                      <p:tavLst>
                                        <p:tav tm="0">
                                          <p:val>
                                            <p:strVal val="#ppt_x"/>
                                          </p:val>
                                        </p:tav>
                                        <p:tav tm="100000">
                                          <p:val>
                                            <p:strVal val="#ppt_x"/>
                                          </p:val>
                                        </p:tav>
                                      </p:tavLst>
                                    </p:anim>
                                    <p:anim calcmode="lin" valueType="num">
                                      <p:cBhvr additive="base">
                                        <p:cTn id="76" dur="500" fill="hold"/>
                                        <p:tgtEl>
                                          <p:spTgt spid="1026"/>
                                        </p:tgtEl>
                                        <p:attrNameLst>
                                          <p:attrName>ppt_y</p:attrName>
                                        </p:attrNameLst>
                                      </p:cBhvr>
                                      <p:tavLst>
                                        <p:tav tm="0">
                                          <p:val>
                                            <p:strVal val="1+#ppt_h/2"/>
                                          </p:val>
                                        </p:tav>
                                        <p:tav tm="100000">
                                          <p:val>
                                            <p:strVal val="#ppt_y"/>
                                          </p:val>
                                        </p:tav>
                                      </p:tavLst>
                                    </p:anim>
                                  </p:childTnLst>
                                </p:cTn>
                              </p:par>
                              <p:par>
                                <p:cTn id="77" presetID="16" presetClass="entr" presetSubtype="21"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barn(inVertical)">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028"/>
                                        </p:tgtEl>
                                        <p:attrNameLst>
                                          <p:attrName>style.visibility</p:attrName>
                                        </p:attrNameLst>
                                      </p:cBhvr>
                                      <p:to>
                                        <p:strVal val="visible"/>
                                      </p:to>
                                    </p:set>
                                    <p:animEffect transition="in" filter="fade">
                                      <p:cBhvr>
                                        <p:cTn id="84" dur="500"/>
                                        <p:tgtEl>
                                          <p:spTgt spid="1028"/>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barn(inVertical)">
                                      <p:cBhvr>
                                        <p:cTn id="92" dur="500"/>
                                        <p:tgtEl>
                                          <p:spTgt spid="12"/>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barn(inVertical)">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par>
                                <p:cTn id="100" presetID="16" presetClass="entr" presetSubtype="21" fill="hold" grpId="0" nodeType="with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barn(inVertical)">
                                      <p:cBhvr>
                                        <p:cTn id="10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P spid="18" grpId="0" animBg="1"/>
      <p:bldP spid="22" grpId="0" animBg="1"/>
      <p:bldP spid="27" grpId="0" animBg="1"/>
      <p:bldP spid="30" grpId="0" animBg="1"/>
      <p:bldP spid="24" grpId="0" animBg="1"/>
      <p:bldP spid="26" grpId="0" animBg="1"/>
      <p:bldP spid="29"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solidFill>
                <a:prstClr val="black">
                  <a:tint val="75000"/>
                </a:prstClr>
              </a:solidFill>
            </a:endParaRPr>
          </a:p>
        </p:txBody>
      </p:sp>
      <p:sp>
        <p:nvSpPr>
          <p:cNvPr id="3" name="TextBox 2"/>
          <p:cNvSpPr txBox="1"/>
          <p:nvPr/>
        </p:nvSpPr>
        <p:spPr>
          <a:xfrm>
            <a:off x="442763" y="712269"/>
            <a:ext cx="11511815" cy="5293757"/>
          </a:xfrm>
          <a:prstGeom prst="rect">
            <a:avLst/>
          </a:prstGeom>
          <a:noFill/>
        </p:spPr>
        <p:txBody>
          <a:bodyPr wrap="square" rtlCol="0">
            <a:spAutoFit/>
          </a:bodyPr>
          <a:lstStyle/>
          <a:p>
            <a:pPr algn="just"/>
            <a:r>
              <a:rPr lang="vi-VN" sz="2600" b="1" i="1" smtClean="0">
                <a:solidFill>
                  <a:srgbClr val="0000FF"/>
                </a:solidFill>
                <a:latin typeface="+mj-lt"/>
              </a:rPr>
              <a:t>- Hải </a:t>
            </a:r>
            <a:r>
              <a:rPr lang="vi-VN" sz="2600" b="1" i="1">
                <a:solidFill>
                  <a:srgbClr val="0000FF"/>
                </a:solidFill>
                <a:latin typeface="+mj-lt"/>
              </a:rPr>
              <a:t>Phòng có độ cao trung bình 0,7 - 1,7m so với mực nước biển. Hải Phòng có địa hình đa dạng, gồm vùng trung du ở phía Bắc với đồi xen kẽ đồng bằng, phía Nam là đồng bằng ven biển thấp và bằng phẳng, có bờ biển và một số đảo. </a:t>
            </a:r>
            <a:endParaRPr lang="vi-VN" sz="2600" b="1" i="1" smtClean="0">
              <a:solidFill>
                <a:srgbClr val="0000FF"/>
              </a:solidFill>
              <a:latin typeface="+mj-lt"/>
            </a:endParaRPr>
          </a:p>
          <a:p>
            <a:pPr marL="457200" indent="-457200" algn="just">
              <a:buFontTx/>
              <a:buChar char="-"/>
            </a:pPr>
            <a:endParaRPr lang="vi-VN" sz="2600" b="1" i="1">
              <a:solidFill>
                <a:srgbClr val="0000FF"/>
              </a:solidFill>
              <a:latin typeface="+mj-lt"/>
            </a:endParaRPr>
          </a:p>
          <a:p>
            <a:pPr algn="just"/>
            <a:r>
              <a:rPr lang="vi-VN" sz="2600" b="1" i="1" smtClean="0">
                <a:solidFill>
                  <a:srgbClr val="FF0000"/>
                </a:solidFill>
                <a:latin typeface="+mj-lt"/>
              </a:rPr>
              <a:t>- Khí </a:t>
            </a:r>
            <a:r>
              <a:rPr lang="vi-VN" sz="2600" b="1" i="1">
                <a:solidFill>
                  <a:srgbClr val="FF0000"/>
                </a:solidFill>
                <a:latin typeface="+mj-lt"/>
              </a:rPr>
              <a:t>hậu mang tính nhiệt đới ẩm, đặc trưng miền Bắc với bốn mùa rõ rệt: Xuân, Hạ, Thu, Đông, </a:t>
            </a:r>
            <a:r>
              <a:rPr lang="vi-VN" sz="2600" b="1" i="1" smtClean="0">
                <a:solidFill>
                  <a:srgbClr val="FF0000"/>
                </a:solidFill>
                <a:latin typeface="+mj-lt"/>
              </a:rPr>
              <a:t>mùa hè </a:t>
            </a:r>
            <a:r>
              <a:rPr lang="vi-VN" sz="2600" b="1" i="1">
                <a:solidFill>
                  <a:srgbClr val="FF0000"/>
                </a:solidFill>
                <a:latin typeface="+mj-lt"/>
              </a:rPr>
              <a:t>nóng ẩm, mưa </a:t>
            </a:r>
            <a:r>
              <a:rPr lang="vi-VN" sz="2600" b="1" i="1" smtClean="0">
                <a:solidFill>
                  <a:srgbClr val="FF0000"/>
                </a:solidFill>
                <a:latin typeface="+mj-lt"/>
              </a:rPr>
              <a:t>nhiều, hay có bão; mùa đông </a:t>
            </a:r>
            <a:r>
              <a:rPr lang="vi-VN" sz="2600" b="1" i="1">
                <a:solidFill>
                  <a:srgbClr val="FF0000"/>
                </a:solidFill>
                <a:latin typeface="+mj-lt"/>
              </a:rPr>
              <a:t>lạnh, khô. Nhiệt độ trung bình </a:t>
            </a:r>
            <a:r>
              <a:rPr lang="vi-VN" sz="2600" b="1" i="1" smtClean="0">
                <a:solidFill>
                  <a:srgbClr val="FF0000"/>
                </a:solidFill>
                <a:latin typeface="+mj-lt"/>
              </a:rPr>
              <a:t>năm khoảng </a:t>
            </a:r>
            <a:r>
              <a:rPr lang="vi-VN" sz="2600" b="1" i="1">
                <a:solidFill>
                  <a:srgbClr val="FF0000"/>
                </a:solidFill>
                <a:latin typeface="+mj-lt"/>
              </a:rPr>
              <a:t>23.3°C, tuy nhiên, có sự khác biệt giữa các </a:t>
            </a:r>
            <a:r>
              <a:rPr lang="vi-VN" sz="2600" b="1" i="1" smtClean="0">
                <a:solidFill>
                  <a:srgbClr val="FF0000"/>
                </a:solidFill>
                <a:latin typeface="+mj-lt"/>
              </a:rPr>
              <a:t>tháng. Lượng </a:t>
            </a:r>
            <a:r>
              <a:rPr lang="vi-VN" sz="2600" b="1" i="1">
                <a:solidFill>
                  <a:srgbClr val="FF0000"/>
                </a:solidFill>
                <a:latin typeface="+mj-lt"/>
              </a:rPr>
              <a:t>mưa trung bình từ 1.600 </a:t>
            </a:r>
            <a:r>
              <a:rPr lang="vi-VN" sz="2600" b="1" i="1" smtClean="0">
                <a:solidFill>
                  <a:srgbClr val="FF0000"/>
                </a:solidFill>
                <a:latin typeface="+mj-lt"/>
              </a:rPr>
              <a:t>- </a:t>
            </a:r>
            <a:r>
              <a:rPr lang="vi-VN" sz="2600" b="1" i="1">
                <a:solidFill>
                  <a:srgbClr val="FF0000"/>
                </a:solidFill>
                <a:latin typeface="+mj-lt"/>
              </a:rPr>
              <a:t>1.800 </a:t>
            </a:r>
            <a:r>
              <a:rPr lang="vi-VN" sz="2600" b="1" i="1" smtClean="0">
                <a:solidFill>
                  <a:srgbClr val="FF0000"/>
                </a:solidFill>
                <a:latin typeface="+mj-lt"/>
              </a:rPr>
              <a:t>mm/năm</a:t>
            </a:r>
          </a:p>
          <a:p>
            <a:pPr algn="just"/>
            <a:endParaRPr lang="vi-VN" sz="2600" b="1" i="1">
              <a:solidFill>
                <a:srgbClr val="FF0000"/>
              </a:solidFill>
              <a:latin typeface="+mj-lt"/>
            </a:endParaRPr>
          </a:p>
          <a:p>
            <a:r>
              <a:rPr lang="vi-VN" sz="2600" b="1" i="1">
                <a:solidFill>
                  <a:srgbClr val="0070C0"/>
                </a:solidFill>
                <a:latin typeface="+mj-lt"/>
              </a:rPr>
              <a:t>- Hải Phòng có hệ thống sông ngòi dày đặc với các sông lớn như sông Cấm, sông Lạch Tray, sông Văn Úc, sông Bạch Đằng, sông Kinh Thầy, sông Kinh Môn và một số sông nhỏ khác. Hải Phòng có một số hồ như: hồ Tiên Nga, hồ An Biên, hồ Sen, hồ Phương Lưu, và hồ Hạnh Phúc, hồ Bạch Đằng, hồ Bình Minh</a:t>
            </a:r>
            <a:r>
              <a:rPr lang="vi-VN" sz="2600" b="1" i="1" smtClean="0">
                <a:solidFill>
                  <a:srgbClr val="0070C0"/>
                </a:solidFill>
                <a:latin typeface="+mj-lt"/>
              </a:rPr>
              <a:t>....</a:t>
            </a:r>
            <a:endParaRPr lang="vi-VN" sz="2600" b="1" i="1">
              <a:solidFill>
                <a:srgbClr val="0070C0"/>
              </a:solidFill>
              <a:latin typeface="+mj-lt"/>
            </a:endParaRPr>
          </a:p>
        </p:txBody>
      </p:sp>
    </p:spTree>
    <p:extLst>
      <p:ext uri="{BB962C8B-B14F-4D97-AF65-F5344CB8AC3E}">
        <p14:creationId xmlns:p14="http://schemas.microsoft.com/office/powerpoint/2010/main" val="82699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solidFill>
                <a:prstClr val="black">
                  <a:tint val="75000"/>
                </a:prstClr>
              </a:solidFill>
            </a:endParaRPr>
          </a:p>
        </p:txBody>
      </p:sp>
      <p:sp>
        <p:nvSpPr>
          <p:cNvPr id="3" name="TextBox 2"/>
          <p:cNvSpPr txBox="1"/>
          <p:nvPr/>
        </p:nvSpPr>
        <p:spPr>
          <a:xfrm>
            <a:off x="648585" y="1078353"/>
            <a:ext cx="5337544" cy="4278094"/>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hlinkClick r:id="rId2"/>
              </a:rPr>
              <a:t>https</a:t>
            </a:r>
            <a:r>
              <a:rPr lang="en-US" sz="2400" b="1">
                <a:latin typeface="Times New Roman" panose="02020603050405020304" pitchFamily="18" charset="0"/>
                <a:cs typeface="Times New Roman" panose="02020603050405020304" pitchFamily="18" charset="0"/>
                <a:hlinkClick r:id="rId2"/>
              </a:rPr>
              <a:t>://</a:t>
            </a:r>
            <a:r>
              <a:rPr lang="en-US" sz="2400" b="1" smtClean="0">
                <a:latin typeface="Times New Roman" panose="02020603050405020304" pitchFamily="18" charset="0"/>
                <a:cs typeface="Times New Roman" panose="02020603050405020304" pitchFamily="18" charset="0"/>
                <a:hlinkClick r:id="rId2"/>
              </a:rPr>
              <a:t>vnexpress.net</a:t>
            </a:r>
            <a:endParaRPr lang="vi-VN" sz="2400" b="1" smtClean="0">
              <a:latin typeface="Times New Roman" panose="02020603050405020304" pitchFamily="18" charset="0"/>
              <a:cs typeface="Times New Roman" panose="02020603050405020304" pitchFamily="18" charset="0"/>
            </a:endParaRPr>
          </a:p>
          <a:p>
            <a:r>
              <a:rPr lang="en-US" sz="2400" b="1" smtClean="0">
                <a:latin typeface="Times New Roman" panose="02020603050405020304" pitchFamily="18" charset="0"/>
                <a:cs typeface="Times New Roman" panose="02020603050405020304" pitchFamily="18" charset="0"/>
                <a:hlinkClick r:id="rId3"/>
              </a:rPr>
              <a:t>https://tienphong.vn/</a:t>
            </a:r>
            <a:endParaRPr lang="vi-VN" sz="2400" b="1" smtClean="0">
              <a:latin typeface="Times New Roman" panose="02020603050405020304" pitchFamily="18" charset="0"/>
              <a:cs typeface="Times New Roman" panose="02020603050405020304" pitchFamily="18" charset="0"/>
            </a:endParaRPr>
          </a:p>
          <a:p>
            <a:r>
              <a:rPr lang="en-US" sz="2400" b="1" smtClean="0">
                <a:latin typeface="Times New Roman" panose="02020603050405020304" pitchFamily="18" charset="0"/>
                <a:cs typeface="Times New Roman" panose="02020603050405020304" pitchFamily="18" charset="0"/>
                <a:hlinkClick r:id="rId4"/>
              </a:rPr>
              <a:t>https://laodong.vn/</a:t>
            </a:r>
            <a:endParaRPr lang="vi-VN" sz="2400" b="1" smtClean="0">
              <a:latin typeface="Times New Roman" panose="02020603050405020304" pitchFamily="18" charset="0"/>
              <a:cs typeface="Times New Roman" panose="02020603050405020304" pitchFamily="18" charset="0"/>
            </a:endParaRPr>
          </a:p>
          <a:p>
            <a:r>
              <a:rPr lang="en-US" sz="2400" b="1" smtClean="0">
                <a:latin typeface="Times New Roman" panose="02020603050405020304" pitchFamily="18" charset="0"/>
                <a:cs typeface="Times New Roman" panose="02020603050405020304" pitchFamily="18" charset="0"/>
                <a:hlinkClick r:id="rId5"/>
              </a:rPr>
              <a:t>https://tuoitre.vn/</a:t>
            </a:r>
            <a:endParaRPr lang="vi-VN" sz="2400" b="1" smtClean="0">
              <a:latin typeface="Times New Roman" panose="02020603050405020304" pitchFamily="18" charset="0"/>
              <a:cs typeface="Times New Roman" panose="02020603050405020304" pitchFamily="18" charset="0"/>
            </a:endParaRPr>
          </a:p>
          <a:p>
            <a:r>
              <a:rPr lang="en-US" sz="2400" b="1" smtClean="0">
                <a:latin typeface="Times New Roman" panose="02020603050405020304" pitchFamily="18" charset="0"/>
                <a:cs typeface="Times New Roman" panose="02020603050405020304" pitchFamily="18" charset="0"/>
                <a:hlinkClick r:id="rId6"/>
              </a:rPr>
              <a:t>https</a:t>
            </a:r>
            <a:r>
              <a:rPr lang="en-US" sz="2400" b="1">
                <a:latin typeface="Times New Roman" panose="02020603050405020304" pitchFamily="18" charset="0"/>
                <a:cs typeface="Times New Roman" panose="02020603050405020304" pitchFamily="18" charset="0"/>
                <a:hlinkClick r:id="rId6"/>
              </a:rPr>
              <a:t>://dantri.com.vn</a:t>
            </a:r>
            <a:r>
              <a:rPr lang="en-US" sz="2400" b="1" smtClean="0">
                <a:latin typeface="Times New Roman" panose="02020603050405020304" pitchFamily="18" charset="0"/>
                <a:cs typeface="Times New Roman" panose="02020603050405020304" pitchFamily="18" charset="0"/>
                <a:hlinkClick r:id="rId6"/>
              </a:rPr>
              <a:t>/</a:t>
            </a:r>
            <a:endParaRPr lang="vi-VN" sz="2400" b="1" smtClean="0">
              <a:latin typeface="Times New Roman" panose="02020603050405020304" pitchFamily="18" charset="0"/>
              <a:cs typeface="Times New Roman" panose="02020603050405020304" pitchFamily="18" charset="0"/>
            </a:endParaRPr>
          </a:p>
          <a:p>
            <a:r>
              <a:rPr lang="en-US" sz="2400" b="1">
                <a:latin typeface="Times New Roman" panose="02020603050405020304" pitchFamily="18" charset="0"/>
                <a:cs typeface="Times New Roman" panose="02020603050405020304" pitchFamily="18" charset="0"/>
                <a:hlinkClick r:id="rId7"/>
              </a:rPr>
              <a:t>https://vietnamnet.vn</a:t>
            </a:r>
            <a:r>
              <a:rPr lang="en-US" sz="2400" b="1" smtClean="0">
                <a:latin typeface="Times New Roman" panose="02020603050405020304" pitchFamily="18" charset="0"/>
                <a:cs typeface="Times New Roman" panose="02020603050405020304" pitchFamily="18" charset="0"/>
                <a:hlinkClick r:id="rId7"/>
              </a:rPr>
              <a:t>/</a:t>
            </a:r>
            <a:endParaRPr lang="vi-VN" sz="2400" b="1" smtClean="0">
              <a:latin typeface="Times New Roman" panose="02020603050405020304" pitchFamily="18" charset="0"/>
              <a:cs typeface="Times New Roman" panose="02020603050405020304" pitchFamily="18" charset="0"/>
            </a:endParaRPr>
          </a:p>
          <a:p>
            <a:r>
              <a:rPr lang="en-US" sz="2400" b="1">
                <a:latin typeface="Times New Roman" panose="02020603050405020304" pitchFamily="18" charset="0"/>
                <a:cs typeface="Times New Roman" panose="02020603050405020304" pitchFamily="18" charset="0"/>
                <a:hlinkClick r:id="rId8"/>
              </a:rPr>
              <a:t>https://doisongphapluat.com.vn</a:t>
            </a:r>
            <a:r>
              <a:rPr lang="en-US" sz="2400" b="1" smtClean="0">
                <a:latin typeface="Times New Roman" panose="02020603050405020304" pitchFamily="18" charset="0"/>
                <a:cs typeface="Times New Roman" panose="02020603050405020304" pitchFamily="18" charset="0"/>
                <a:hlinkClick r:id="rId8"/>
              </a:rPr>
              <a:t>/</a:t>
            </a:r>
            <a:endParaRPr lang="vi-VN" sz="2400" b="1" smtClean="0">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hlinkClick r:id="rId9"/>
              </a:rPr>
              <a:t>https://nhandan.vn</a:t>
            </a:r>
            <a:r>
              <a:rPr lang="vi-VN" sz="2400" b="1" smtClean="0">
                <a:latin typeface="Times New Roman" panose="02020603050405020304" pitchFamily="18" charset="0"/>
                <a:cs typeface="Times New Roman" panose="02020603050405020304" pitchFamily="18" charset="0"/>
                <a:hlinkClick r:id="rId9"/>
              </a:rPr>
              <a:t>/</a:t>
            </a:r>
            <a:endParaRPr lang="vi-VN" sz="2400" b="1" smtClean="0">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hlinkClick r:id="rId10"/>
              </a:rPr>
              <a:t>http://cand.com.vn</a:t>
            </a:r>
            <a:r>
              <a:rPr lang="vi-VN" sz="2400" b="1" smtClean="0">
                <a:latin typeface="Times New Roman" panose="02020603050405020304" pitchFamily="18" charset="0"/>
                <a:cs typeface="Times New Roman" panose="02020603050405020304" pitchFamily="18" charset="0"/>
                <a:hlinkClick r:id="rId10"/>
              </a:rPr>
              <a:t>/</a:t>
            </a:r>
            <a:endParaRPr lang="vi-VN" sz="2400" b="1" smtClean="0">
              <a:latin typeface="Times New Roman" panose="02020603050405020304" pitchFamily="18" charset="0"/>
              <a:cs typeface="Times New Roman" panose="02020603050405020304" pitchFamily="18" charset="0"/>
            </a:endParaRPr>
          </a:p>
          <a:p>
            <a:endParaRPr lang="vi-VN" sz="2800" b="1">
              <a:latin typeface="Times New Roman" panose="02020603050405020304" pitchFamily="18" charset="0"/>
              <a:cs typeface="Times New Roman" panose="02020603050405020304" pitchFamily="18" charset="0"/>
            </a:endParaRPr>
          </a:p>
          <a:p>
            <a:endParaRPr lang="vi-VN" sz="2800" b="1"/>
          </a:p>
        </p:txBody>
      </p:sp>
      <p:sp>
        <p:nvSpPr>
          <p:cNvPr id="4" name="TextBox 3"/>
          <p:cNvSpPr txBox="1"/>
          <p:nvPr/>
        </p:nvSpPr>
        <p:spPr>
          <a:xfrm>
            <a:off x="5986130" y="616688"/>
            <a:ext cx="5911704" cy="4893647"/>
          </a:xfrm>
          <a:prstGeom prst="rect">
            <a:avLst/>
          </a:prstGeom>
          <a:noFill/>
        </p:spPr>
        <p:txBody>
          <a:bodyPr wrap="square" rtlCol="0">
            <a:spAutoFit/>
          </a:bodyPr>
          <a:lstStyle/>
          <a:p>
            <a:r>
              <a:rPr lang="vi-VN" sz="2400" b="1">
                <a:solidFill>
                  <a:srgbClr val="FF0000"/>
                </a:solidFill>
                <a:latin typeface="+mj-lt"/>
              </a:rPr>
              <a:t>Trang web của các cơ quan nhà nước:</a:t>
            </a:r>
          </a:p>
          <a:p>
            <a:pPr fontAlgn="ctr"/>
            <a:r>
              <a:rPr lang="vi-VN" sz="2400" b="1">
                <a:latin typeface="+mj-lt"/>
              </a:rPr>
              <a:t>Chính phủ:</a:t>
            </a:r>
            <a:r>
              <a:rPr lang="vi-VN" sz="2400">
                <a:latin typeface="+mj-lt"/>
              </a:rPr>
              <a:t> </a:t>
            </a:r>
            <a:r>
              <a:rPr lang="vi-VN" sz="2400" b="1">
                <a:latin typeface="+mj-lt"/>
                <a:hlinkClick r:id="rId11"/>
              </a:rPr>
              <a:t>Chinhphu.vn</a:t>
            </a:r>
            <a:r>
              <a:rPr lang="vi-VN" sz="2400" b="1">
                <a:latin typeface="+mj-lt"/>
              </a:rPr>
              <a:t> </a:t>
            </a:r>
          </a:p>
          <a:p>
            <a:pPr fontAlgn="ctr"/>
            <a:r>
              <a:rPr lang="vi-VN" sz="2400" b="1">
                <a:latin typeface="+mj-lt"/>
              </a:rPr>
              <a:t>Văn phòng Quốc hội:</a:t>
            </a:r>
            <a:r>
              <a:rPr lang="vi-VN" sz="2400">
                <a:latin typeface="+mj-lt"/>
              </a:rPr>
              <a:t> </a:t>
            </a:r>
            <a:r>
              <a:rPr lang="vi-VN" sz="2400" b="1" u="sng">
                <a:solidFill>
                  <a:srgbClr val="0000FF"/>
                </a:solidFill>
                <a:latin typeface="+mj-lt"/>
              </a:rPr>
              <a:t>Quochoi.vn </a:t>
            </a:r>
          </a:p>
          <a:p>
            <a:r>
              <a:rPr lang="vi-VN" sz="2400" b="1">
                <a:latin typeface="+mj-lt"/>
              </a:rPr>
              <a:t>Các Bộ, ban, ngành:</a:t>
            </a:r>
            <a:endParaRPr lang="vi-VN" sz="2400">
              <a:latin typeface="+mj-lt"/>
            </a:endParaRPr>
          </a:p>
          <a:p>
            <a:pPr lvl="1" fontAlgn="ctr"/>
            <a:r>
              <a:rPr lang="vi-VN" sz="2400" b="1">
                <a:solidFill>
                  <a:srgbClr val="FF0000"/>
                </a:solidFill>
                <a:latin typeface="+mj-lt"/>
              </a:rPr>
              <a:t>Bộ Kế hoạch và Đầu tư: </a:t>
            </a:r>
            <a:r>
              <a:rPr lang="vi-VN" sz="2400" b="1">
                <a:solidFill>
                  <a:srgbClr val="FF0000"/>
                </a:solidFill>
                <a:latin typeface="+mj-lt"/>
                <a:hlinkClick r:id="rId12"/>
              </a:rPr>
              <a:t>mpi.gov.vn</a:t>
            </a:r>
            <a:r>
              <a:rPr lang="vi-VN" sz="2400" b="1">
                <a:solidFill>
                  <a:srgbClr val="FF0000"/>
                </a:solidFill>
                <a:latin typeface="+mj-lt"/>
              </a:rPr>
              <a:t> </a:t>
            </a:r>
          </a:p>
          <a:p>
            <a:pPr lvl="1" fontAlgn="ctr"/>
            <a:r>
              <a:rPr lang="vi-VN" sz="2400" b="1">
                <a:solidFill>
                  <a:srgbClr val="FF0000"/>
                </a:solidFill>
                <a:latin typeface="+mj-lt"/>
              </a:rPr>
              <a:t>Bộ Khoa học và Công nghệ: </a:t>
            </a:r>
            <a:r>
              <a:rPr lang="vi-VN" sz="2400" b="1">
                <a:solidFill>
                  <a:srgbClr val="FF0000"/>
                </a:solidFill>
                <a:latin typeface="+mj-lt"/>
                <a:hlinkClick r:id="rId13"/>
              </a:rPr>
              <a:t>most.gov.vn</a:t>
            </a:r>
            <a:r>
              <a:rPr lang="vi-VN" sz="2400" b="1">
                <a:solidFill>
                  <a:srgbClr val="FF0000"/>
                </a:solidFill>
                <a:latin typeface="+mj-lt"/>
              </a:rPr>
              <a:t> </a:t>
            </a:r>
          </a:p>
          <a:p>
            <a:pPr lvl="1" fontAlgn="ctr"/>
            <a:r>
              <a:rPr lang="vi-VN" sz="2400" b="1">
                <a:solidFill>
                  <a:srgbClr val="FF0000"/>
                </a:solidFill>
                <a:latin typeface="+mj-lt"/>
              </a:rPr>
              <a:t>Bộ Tài chính: </a:t>
            </a:r>
            <a:r>
              <a:rPr lang="vi-VN" sz="2400" b="1">
                <a:solidFill>
                  <a:srgbClr val="FF0000"/>
                </a:solidFill>
                <a:latin typeface="+mj-lt"/>
                <a:hlinkClick r:id="rId14"/>
              </a:rPr>
              <a:t>mof.gov.vn</a:t>
            </a:r>
            <a:r>
              <a:rPr lang="vi-VN" sz="2400" b="1">
                <a:solidFill>
                  <a:srgbClr val="FF0000"/>
                </a:solidFill>
                <a:latin typeface="+mj-lt"/>
              </a:rPr>
              <a:t> </a:t>
            </a:r>
          </a:p>
          <a:p>
            <a:pPr lvl="1" fontAlgn="ctr"/>
            <a:r>
              <a:rPr lang="vi-VN" sz="2400" b="1">
                <a:solidFill>
                  <a:srgbClr val="FF0000"/>
                </a:solidFill>
                <a:latin typeface="+mj-lt"/>
              </a:rPr>
              <a:t>Bộ Công an: </a:t>
            </a:r>
            <a:r>
              <a:rPr lang="vi-VN" sz="2400" b="1">
                <a:solidFill>
                  <a:srgbClr val="FF0000"/>
                </a:solidFill>
                <a:latin typeface="+mj-lt"/>
                <a:hlinkClick r:id="rId15"/>
              </a:rPr>
              <a:t>mps.gov.vn</a:t>
            </a:r>
            <a:r>
              <a:rPr lang="vi-VN" sz="2400" b="1">
                <a:solidFill>
                  <a:srgbClr val="FF0000"/>
                </a:solidFill>
                <a:latin typeface="+mj-lt"/>
              </a:rPr>
              <a:t> </a:t>
            </a:r>
          </a:p>
          <a:p>
            <a:pPr lvl="1" fontAlgn="ctr"/>
            <a:r>
              <a:rPr lang="vi-VN" sz="2400" b="1">
                <a:solidFill>
                  <a:srgbClr val="FF0000"/>
                </a:solidFill>
                <a:latin typeface="+mj-lt"/>
              </a:rPr>
              <a:t>Bộ Giáo dục và Đào tạo: </a:t>
            </a:r>
            <a:r>
              <a:rPr lang="vi-VN" sz="2400" b="1">
                <a:solidFill>
                  <a:srgbClr val="FF0000"/>
                </a:solidFill>
                <a:latin typeface="+mj-lt"/>
                <a:hlinkClick r:id="rId16"/>
              </a:rPr>
              <a:t>moet.gov.vn</a:t>
            </a:r>
            <a:r>
              <a:rPr lang="vi-VN" sz="2400" b="1">
                <a:solidFill>
                  <a:srgbClr val="FF0000"/>
                </a:solidFill>
                <a:latin typeface="+mj-lt"/>
              </a:rPr>
              <a:t> </a:t>
            </a:r>
          </a:p>
          <a:p>
            <a:r>
              <a:rPr lang="vi-VN" sz="2400">
                <a:latin typeface="+mj-lt"/>
              </a:rPr>
              <a:t/>
            </a:r>
            <a:br>
              <a:rPr lang="vi-VN" sz="2400">
                <a:latin typeface="+mj-lt"/>
              </a:rPr>
            </a:br>
            <a:endParaRPr lang="vi-VN" sz="2400">
              <a:latin typeface="+mj-lt"/>
            </a:endParaRPr>
          </a:p>
          <a:p>
            <a:endParaRPr lang="en-US" sz="2400"/>
          </a:p>
        </p:txBody>
      </p:sp>
      <p:sp>
        <p:nvSpPr>
          <p:cNvPr id="5" name="TextBox 4"/>
          <p:cNvSpPr txBox="1"/>
          <p:nvPr/>
        </p:nvSpPr>
        <p:spPr>
          <a:xfrm>
            <a:off x="542260" y="616688"/>
            <a:ext cx="4444409" cy="461665"/>
          </a:xfrm>
          <a:prstGeom prst="rect">
            <a:avLst/>
          </a:prstGeom>
          <a:noFill/>
        </p:spPr>
        <p:txBody>
          <a:bodyPr wrap="square" rtlCol="0">
            <a:spAutoFit/>
          </a:bodyPr>
          <a:lstStyle/>
          <a:p>
            <a:r>
              <a:rPr lang="vi-VN" sz="2400" b="1" smtClean="0">
                <a:solidFill>
                  <a:srgbClr val="FF0000"/>
                </a:solidFill>
                <a:latin typeface="+mj-lt"/>
              </a:rPr>
              <a:t>Một số trang báo chính thống:</a:t>
            </a:r>
            <a:endParaRPr lang="en-US" sz="2400" b="1">
              <a:solidFill>
                <a:srgbClr val="FF0000"/>
              </a:solidFill>
              <a:latin typeface="+mj-lt"/>
            </a:endParaRPr>
          </a:p>
        </p:txBody>
      </p:sp>
    </p:spTree>
    <p:extLst>
      <p:ext uri="{BB962C8B-B14F-4D97-AF65-F5344CB8AC3E}">
        <p14:creationId xmlns:p14="http://schemas.microsoft.com/office/powerpoint/2010/main" val="22109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solidFill>
                <a:prstClr val="black">
                  <a:tint val="75000"/>
                </a:prstClr>
              </a:solidFill>
            </a:endParaRPr>
          </a:p>
        </p:txBody>
      </p:sp>
      <p:pic>
        <p:nvPicPr>
          <p:cNvPr id="3" name="Picture 2"/>
          <p:cNvPicPr>
            <a:picLocks noChangeAspect="1"/>
          </p:cNvPicPr>
          <p:nvPr/>
        </p:nvPicPr>
        <p:blipFill>
          <a:blip r:embed="rId2"/>
          <a:stretch>
            <a:fillRect/>
          </a:stretch>
        </p:blipFill>
        <p:spPr>
          <a:xfrm>
            <a:off x="-23877" y="0"/>
            <a:ext cx="12215877" cy="6879202"/>
          </a:xfrm>
          <a:prstGeom prst="rect">
            <a:avLst/>
          </a:prstGeom>
        </p:spPr>
      </p:pic>
    </p:spTree>
    <p:extLst>
      <p:ext uri="{BB962C8B-B14F-4D97-AF65-F5344CB8AC3E}">
        <p14:creationId xmlns:p14="http://schemas.microsoft.com/office/powerpoint/2010/main" val="583516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Untitled design">
            <a:hlinkClick r:id="" action="ppaction://media"/>
          </p:cNvPr>
          <p:cNvPicPr>
            <a:picLocks noChangeAspect="1"/>
          </p:cNvPicPr>
          <p:nvPr>
            <a:videoFile r:link="rId1"/>
            <p:extLst>
              <p:ext uri="{DAA4B4D4-6D71-4841-9C94-3DE7FCFB9230}">
                <p14:media xmlns:p14="http://schemas.microsoft.com/office/powerpoint/2010/main" r:embed="rId2">
                  <p14:trim st="5105"/>
                </p14:media>
              </p:ext>
            </p:extLst>
          </p:nvPr>
        </p:nvPicPr>
        <p:blipFill rotWithShape="1">
          <a:blip r:embed="rId4"/>
          <a:srcRect l="9874" t="273" r="680" b="7641"/>
          <a:stretch/>
        </p:blipFill>
        <p:spPr>
          <a:xfrm>
            <a:off x="9182501" y="2835011"/>
            <a:ext cx="3009499" cy="3872923"/>
          </a:xfrm>
          <a:prstGeom prst="rect">
            <a:avLst/>
          </a:prstGeom>
        </p:spPr>
      </p:pic>
      <p:sp>
        <p:nvSpPr>
          <p:cNvPr id="3" name="TextBox 2"/>
          <p:cNvSpPr txBox="1"/>
          <p:nvPr/>
        </p:nvSpPr>
        <p:spPr>
          <a:xfrm>
            <a:off x="8935471" y="1444094"/>
            <a:ext cx="2098307" cy="2862322"/>
          </a:xfrm>
          <a:prstGeom prst="rect">
            <a:avLst/>
          </a:prstGeom>
          <a:noFill/>
        </p:spPr>
        <p:txBody>
          <a:bodyPr wrap="square" rtlCol="0">
            <a:spAutoFit/>
          </a:bodyPr>
          <a:lstStyle/>
          <a:p>
            <a:r>
              <a:rPr lang="en-US" sz="3600" b="1" smtClean="0">
                <a:solidFill>
                  <a:srgbClr val="FF0000"/>
                </a:solidFill>
              </a:rPr>
              <a:t>Cả nước có 63 tỉnh, thành phố</a:t>
            </a:r>
            <a:endParaRPr lang="en-US" sz="3600" b="1">
              <a:solidFill>
                <a:srgbClr val="FF0000"/>
              </a:solidFill>
            </a:endParaRPr>
          </a:p>
        </p:txBody>
      </p:sp>
      <p:sp>
        <p:nvSpPr>
          <p:cNvPr id="2" name="TextBox 1"/>
          <p:cNvSpPr txBox="1"/>
          <p:nvPr/>
        </p:nvSpPr>
        <p:spPr>
          <a:xfrm>
            <a:off x="1006764" y="2558473"/>
            <a:ext cx="1191491" cy="2743200"/>
          </a:xfrm>
          <a:prstGeom prst="rect">
            <a:avLst/>
          </a:prstGeom>
          <a:noFill/>
        </p:spPr>
        <p:txBody>
          <a:bodyPr wrap="square" rtlCol="0">
            <a:spAutoFit/>
          </a:bodyPr>
          <a:lstStyle/>
          <a:p>
            <a:endParaRPr lang="en-US"/>
          </a:p>
        </p:txBody>
      </p:sp>
      <p:sp>
        <p:nvSpPr>
          <p:cNvPr id="8" name="TextBox 7"/>
          <p:cNvSpPr txBox="1"/>
          <p:nvPr/>
        </p:nvSpPr>
        <p:spPr>
          <a:xfrm>
            <a:off x="507347" y="885421"/>
            <a:ext cx="2255104" cy="3970318"/>
          </a:xfrm>
          <a:prstGeom prst="rect">
            <a:avLst/>
          </a:prstGeom>
          <a:noFill/>
        </p:spPr>
        <p:txBody>
          <a:bodyPr wrap="square" rtlCol="0">
            <a:spAutoFit/>
          </a:bodyPr>
          <a:lstStyle/>
          <a:p>
            <a:r>
              <a:rPr lang="en-US" sz="3600" b="1" smtClean="0">
                <a:solidFill>
                  <a:srgbClr val="FF0000"/>
                </a:solidFill>
              </a:rPr>
              <a:t>Bản đồ hành chính Việt Nam trước ngày 01/7/2025</a:t>
            </a:r>
            <a:endParaRPr lang="en-US" sz="3600" b="1">
              <a:solidFill>
                <a:srgbClr val="FF0000"/>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7368" y="0"/>
            <a:ext cx="4893683" cy="6858000"/>
          </a:xfrm>
          <a:prstGeom prst="rect">
            <a:avLst/>
          </a:prstGeom>
        </p:spPr>
      </p:pic>
    </p:spTree>
    <p:extLst>
      <p:ext uri="{BB962C8B-B14F-4D97-AF65-F5344CB8AC3E}">
        <p14:creationId xmlns:p14="http://schemas.microsoft.com/office/powerpoint/2010/main" val="2979376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 presetClass="mediacall" presetSubtype="0" fill="hold" nodeType="withEffect">
                                  <p:stCondLst>
                                    <p:cond delay="0"/>
                                  </p:stCondLst>
                                  <p:childTnLst>
                                    <p:cmd type="call" cmd="togglePause">
                                      <p:cBhvr>
                                        <p:cTn id="9" dur="1"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1"/>
                </p:tgtEl>
              </p:cMediaNode>
            </p:video>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12119" y="0"/>
            <a:ext cx="4849565" cy="6870700"/>
          </a:xfrm>
          <a:prstGeom prst="rect">
            <a:avLst/>
          </a:prstGeom>
        </p:spPr>
      </p:pic>
      <p:pic>
        <p:nvPicPr>
          <p:cNvPr id="13" name="VEO H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1348" b="10952"/>
          <a:stretch/>
        </p:blipFill>
        <p:spPr>
          <a:xfrm>
            <a:off x="9440278" y="2941042"/>
            <a:ext cx="2751722" cy="3873500"/>
          </a:xfrm>
          <a:prstGeom prst="rect">
            <a:avLst/>
          </a:prstGeom>
        </p:spPr>
      </p:pic>
      <p:sp>
        <p:nvSpPr>
          <p:cNvPr id="6" name="TextBox 5"/>
          <p:cNvSpPr txBox="1"/>
          <p:nvPr/>
        </p:nvSpPr>
        <p:spPr>
          <a:xfrm>
            <a:off x="8579984" y="1720840"/>
            <a:ext cx="2098307" cy="2862322"/>
          </a:xfrm>
          <a:prstGeom prst="rect">
            <a:avLst/>
          </a:prstGeom>
          <a:noFill/>
        </p:spPr>
        <p:txBody>
          <a:bodyPr wrap="square" rtlCol="0">
            <a:spAutoFit/>
          </a:bodyPr>
          <a:lstStyle/>
          <a:p>
            <a:r>
              <a:rPr lang="en-US" sz="3600" b="1" smtClean="0">
                <a:solidFill>
                  <a:srgbClr val="FF0000"/>
                </a:solidFill>
              </a:rPr>
              <a:t>Cả nước có 34 tỉnh, thành phố</a:t>
            </a:r>
            <a:endParaRPr lang="en-US" sz="3600" b="1">
              <a:solidFill>
                <a:srgbClr val="FF0000"/>
              </a:solidFill>
            </a:endParaRPr>
          </a:p>
        </p:txBody>
      </p:sp>
      <p:sp>
        <p:nvSpPr>
          <p:cNvPr id="2" name="TextBox 1"/>
          <p:cNvSpPr txBox="1"/>
          <p:nvPr/>
        </p:nvSpPr>
        <p:spPr>
          <a:xfrm>
            <a:off x="1006764" y="2558473"/>
            <a:ext cx="1191491" cy="2743200"/>
          </a:xfrm>
          <a:prstGeom prst="rect">
            <a:avLst/>
          </a:prstGeom>
          <a:noFill/>
        </p:spPr>
        <p:txBody>
          <a:bodyPr wrap="square" rtlCol="0">
            <a:spAutoFit/>
          </a:bodyPr>
          <a:lstStyle/>
          <a:p>
            <a:endParaRPr lang="en-US"/>
          </a:p>
        </p:txBody>
      </p:sp>
      <p:sp>
        <p:nvSpPr>
          <p:cNvPr id="9" name="TextBox 8"/>
          <p:cNvSpPr txBox="1"/>
          <p:nvPr/>
        </p:nvSpPr>
        <p:spPr>
          <a:xfrm>
            <a:off x="398559" y="1720840"/>
            <a:ext cx="2255104" cy="3416320"/>
          </a:xfrm>
          <a:prstGeom prst="rect">
            <a:avLst/>
          </a:prstGeom>
          <a:noFill/>
        </p:spPr>
        <p:txBody>
          <a:bodyPr wrap="square" rtlCol="0">
            <a:spAutoFit/>
          </a:bodyPr>
          <a:lstStyle/>
          <a:p>
            <a:r>
              <a:rPr lang="en-US" sz="3600" b="1" smtClean="0">
                <a:solidFill>
                  <a:srgbClr val="FF0000"/>
                </a:solidFill>
              </a:rPr>
              <a:t>Bản đồ hành chính Việt Nam từ ngày 01/7/2025</a:t>
            </a:r>
            <a:endParaRPr lang="en-US" sz="3600" b="1">
              <a:solidFill>
                <a:srgbClr val="FF0000"/>
              </a:solidFill>
            </a:endParaRPr>
          </a:p>
        </p:txBody>
      </p:sp>
      <p:sp>
        <p:nvSpPr>
          <p:cNvPr id="4" name="TextBox 3"/>
          <p:cNvSpPr txBox="1"/>
          <p:nvPr/>
        </p:nvSpPr>
        <p:spPr>
          <a:xfrm>
            <a:off x="7155623" y="101625"/>
            <a:ext cx="6096000" cy="6354618"/>
          </a:xfrm>
          <a:prstGeom prst="rect">
            <a:avLst/>
          </a:prstGeom>
          <a:noFill/>
        </p:spPr>
        <p:txBody>
          <a:bodyPr wrap="square" rtlCol="0">
            <a:spAutoFit/>
          </a:bodyPr>
          <a:lstStyle/>
          <a:p>
            <a:endParaRPr lang="en-US"/>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2908" y="101599"/>
            <a:ext cx="4893683" cy="6696801"/>
          </a:xfrm>
          <a:prstGeom prst="rect">
            <a:avLst/>
          </a:prstGeom>
        </p:spPr>
      </p:pic>
      <p:pic>
        <p:nvPicPr>
          <p:cNvPr id="7" name="Picture 6"/>
          <p:cNvPicPr>
            <a:picLocks noChangeAspect="1"/>
          </p:cNvPicPr>
          <p:nvPr/>
        </p:nvPicPr>
        <p:blipFill>
          <a:blip r:embed="rId7"/>
          <a:stretch>
            <a:fillRect/>
          </a:stretch>
        </p:blipFill>
        <p:spPr>
          <a:xfrm>
            <a:off x="0" y="0"/>
            <a:ext cx="9931400" cy="6858000"/>
          </a:xfrm>
          <a:prstGeom prst="rect">
            <a:avLst/>
          </a:prstGeom>
        </p:spPr>
      </p:pic>
      <p:sp>
        <p:nvSpPr>
          <p:cNvPr id="10" name="TextBox 9"/>
          <p:cNvSpPr txBox="1"/>
          <p:nvPr/>
        </p:nvSpPr>
        <p:spPr>
          <a:xfrm>
            <a:off x="5650874" y="1859339"/>
            <a:ext cx="4552749" cy="2585323"/>
          </a:xfrm>
          <a:prstGeom prst="rect">
            <a:avLst/>
          </a:prstGeom>
          <a:noFill/>
        </p:spPr>
        <p:txBody>
          <a:bodyPr wrap="square" rtlCol="0">
            <a:spAutoFit/>
          </a:bodyPr>
          <a:lstStyle/>
          <a:p>
            <a:r>
              <a:rPr lang="vi-VN" sz="2400" b="1">
                <a:solidFill>
                  <a:srgbClr val="0000FF"/>
                </a:solidFill>
              </a:rPr>
              <a:t>+ Giảm số đơn vị hành chính cấp tỉnh từ 63 xuống 34 </a:t>
            </a:r>
            <a:endParaRPr lang="en-US" sz="2400" b="1" smtClean="0">
              <a:solidFill>
                <a:srgbClr val="0000FF"/>
              </a:solidFill>
            </a:endParaRPr>
          </a:p>
          <a:p>
            <a:r>
              <a:rPr lang="vi-VN" sz="2400" b="1">
                <a:solidFill>
                  <a:srgbClr val="0000FF"/>
                </a:solidFill>
              </a:rPr>
              <a:t>+ Thực hiện mô hình chính quyền hai cấp: cấp tỉnh và cấp xã (bỏ cấp huyện).</a:t>
            </a:r>
            <a:endParaRPr lang="en-US" sz="2400" b="1">
              <a:solidFill>
                <a:srgbClr val="0000FF"/>
              </a:solidFill>
            </a:endParaRPr>
          </a:p>
          <a:p>
            <a:endParaRPr lang="en-US" sz="2400" b="1" smtClean="0">
              <a:solidFill>
                <a:srgbClr val="0000FF"/>
              </a:solidFill>
            </a:endParaRPr>
          </a:p>
          <a:p>
            <a:endParaRPr lang="en-US" b="1">
              <a:solidFill>
                <a:srgbClr val="0000FF"/>
              </a:solidFill>
            </a:endParaRPr>
          </a:p>
        </p:txBody>
      </p:sp>
      <p:sp>
        <p:nvSpPr>
          <p:cNvPr id="11" name="TextBox 10"/>
          <p:cNvSpPr txBox="1"/>
          <p:nvPr/>
        </p:nvSpPr>
        <p:spPr>
          <a:xfrm>
            <a:off x="526819" y="1997838"/>
            <a:ext cx="1704349" cy="2308324"/>
          </a:xfrm>
          <a:prstGeom prst="rect">
            <a:avLst/>
          </a:prstGeom>
          <a:noFill/>
        </p:spPr>
        <p:txBody>
          <a:bodyPr wrap="square" rtlCol="0">
            <a:spAutoFit/>
          </a:bodyPr>
          <a:lstStyle/>
          <a:p>
            <a:r>
              <a:rPr lang="vi-VN" sz="3600" b="1" smtClean="0">
                <a:solidFill>
                  <a:srgbClr val="FF0000"/>
                </a:solidFill>
              </a:rPr>
              <a:t>63 tỉnh, thành phố</a:t>
            </a:r>
            <a:endParaRPr lang="en-US" sz="3600" b="1">
              <a:solidFill>
                <a:srgbClr val="FF0000"/>
              </a:solidFill>
            </a:endParaRPr>
          </a:p>
        </p:txBody>
      </p:sp>
    </p:spTree>
    <p:extLst>
      <p:ext uri="{BB962C8B-B14F-4D97-AF65-F5344CB8AC3E}">
        <p14:creationId xmlns:p14="http://schemas.microsoft.com/office/powerpoint/2010/main" val="277081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13"/>
                                        </p:tgtEl>
                                      </p:cBhvr>
                                    </p:cmd>
                                  </p:childTnLst>
                                </p:cTn>
                              </p:par>
                              <p:par>
                                <p:cTn id="7" presetID="22" presetClass="entr" presetSubtype="4"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down)">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barn(inVertic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barn(inVertical)">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0">
                                            <p:txEl>
                                              <p:pRg st="0" end="0"/>
                                            </p:txEl>
                                          </p:spTgt>
                                        </p:tgtEl>
                                      </p:cBhvr>
                                    </p:animEffect>
                                    <p:set>
                                      <p:cBhvr>
                                        <p:cTn id="24" dur="1" fill="hold">
                                          <p:stCondLst>
                                            <p:cond delay="499"/>
                                          </p:stCondLst>
                                        </p:cTn>
                                        <p:tgtEl>
                                          <p:spTgt spid="10">
                                            <p:txEl>
                                              <p:pRg st="0" end="0"/>
                                            </p:txEl>
                                          </p:spTgt>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0">
                                            <p:txEl>
                                              <p:pRg st="1" end="1"/>
                                            </p:txEl>
                                          </p:spTgt>
                                        </p:tgtEl>
                                      </p:cBhvr>
                                    </p:animEffect>
                                    <p:set>
                                      <p:cBhvr>
                                        <p:cTn id="27" dur="1" fill="hold">
                                          <p:stCondLst>
                                            <p:cond delay="499"/>
                                          </p:stCondLst>
                                        </p:cTn>
                                        <p:tgtEl>
                                          <p:spTgt spid="10">
                                            <p:txEl>
                                              <p:pRg st="1" end="1"/>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12"/>
                                        </p:tgtEl>
                                        <p:attrNameLst>
                                          <p:attrName>ppt_w</p:attrName>
                                        </p:attrNameLst>
                                      </p:cBhvr>
                                      <p:tavLst>
                                        <p:tav tm="0">
                                          <p:val>
                                            <p:strVal val="ppt_w"/>
                                          </p:val>
                                        </p:tav>
                                        <p:tav tm="100000">
                                          <p:val>
                                            <p:fltVal val="0"/>
                                          </p:val>
                                        </p:tav>
                                      </p:tavLst>
                                    </p:anim>
                                    <p:anim calcmode="lin" valueType="num">
                                      <p:cBhvr>
                                        <p:cTn id="43" dur="500"/>
                                        <p:tgtEl>
                                          <p:spTgt spid="12"/>
                                        </p:tgtEl>
                                        <p:attrNameLst>
                                          <p:attrName>ppt_h</p:attrName>
                                        </p:attrNameLst>
                                      </p:cBhvr>
                                      <p:tavLst>
                                        <p:tav tm="0">
                                          <p:val>
                                            <p:strVal val="ppt_h"/>
                                          </p:val>
                                        </p:tav>
                                        <p:tav tm="100000">
                                          <p:val>
                                            <p:fltVal val="0"/>
                                          </p:val>
                                        </p:tav>
                                      </p:tavLst>
                                    </p:anim>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500" fill="hold"/>
                                        <p:tgtEl>
                                          <p:spTgt spid="5"/>
                                        </p:tgtEl>
                                        <p:attrNameLst>
                                          <p:attrName>ppt_w</p:attrName>
                                        </p:attrNameLst>
                                      </p:cBhvr>
                                      <p:tavLst>
                                        <p:tav tm="0">
                                          <p:val>
                                            <p:fltVal val="0"/>
                                          </p:val>
                                        </p:tav>
                                        <p:tav tm="100000">
                                          <p:val>
                                            <p:strVal val="#ppt_w"/>
                                          </p:val>
                                        </p:tav>
                                      </p:tavLst>
                                    </p:anim>
                                    <p:anim calcmode="lin" valueType="num">
                                      <p:cBhvr>
                                        <p:cTn id="54" dur="500" fill="hold"/>
                                        <p:tgtEl>
                                          <p:spTgt spid="5"/>
                                        </p:tgtEl>
                                        <p:attrNameLst>
                                          <p:attrName>ppt_h</p:attrName>
                                        </p:attrNameLst>
                                      </p:cBhvr>
                                      <p:tavLst>
                                        <p:tav tm="0">
                                          <p:val>
                                            <p:fltVal val="0"/>
                                          </p:val>
                                        </p:tav>
                                        <p:tav tm="100000">
                                          <p:val>
                                            <p:strVal val="#ppt_h"/>
                                          </p:val>
                                        </p:tav>
                                      </p:tavLst>
                                    </p:anim>
                                    <p:animEffect transition="in" filter="fade">
                                      <p:cBhvr>
                                        <p:cTn id="55" dur="500"/>
                                        <p:tgtEl>
                                          <p:spTgt spid="5"/>
                                        </p:tgtEl>
                                      </p:cBhvr>
                                    </p:animEffect>
                                  </p:childTnLst>
                                </p:cTn>
                              </p:par>
                              <p:par>
                                <p:cTn id="56" presetID="35" presetClass="path" presetSubtype="0" accel="50000" decel="50000" fill="hold" nodeType="withEffect">
                                  <p:stCondLst>
                                    <p:cond delay="0"/>
                                  </p:stCondLst>
                                  <p:childTnLst>
                                    <p:animMotion origin="layout" path="M -8.33333E-7 4.07407E-6 L -0.34844 4.07407E-6 " pathEditMode="relative" rAng="0" ptsTypes="AA">
                                      <p:cBhvr>
                                        <p:cTn id="57" dur="2000" fill="hold"/>
                                        <p:tgtEl>
                                          <p:spTgt spid="5"/>
                                        </p:tgtEl>
                                        <p:attrNameLst>
                                          <p:attrName>ppt_x</p:attrName>
                                          <p:attrName>ppt_y</p:attrName>
                                        </p:attrNameLst>
                                      </p:cBhvr>
                                      <p:rCtr x="-17422" y="0"/>
                                    </p:animMotion>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barn(inVertical)">
                                      <p:cBhvr>
                                        <p:cTn id="6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0" fill="hold" display="0">
                  <p:stCondLst>
                    <p:cond delay="indefinite"/>
                  </p:stCondLst>
                </p:cTn>
                <p:tgtEl>
                  <p:spTgt spid="13"/>
                </p:tgtEl>
              </p:cMediaNode>
            </p:video>
            <p:seq concurrent="1" nextAc="seek">
              <p:cTn id="71" restart="whenNotActive" fill="hold" evtFilter="cancelBubble" nodeType="interactiveSeq">
                <p:stCondLst>
                  <p:cond evt="onClick" delay="0">
                    <p:tgtEl>
                      <p:spTgt spid="5"/>
                    </p:tgtEl>
                  </p:cond>
                </p:stCondLst>
                <p:endSync evt="end" delay="0">
                  <p:rtn val="all"/>
                </p:endSync>
                <p:childTnLst>
                  <p:par>
                    <p:cTn id="72" fill="hold">
                      <p:stCondLst>
                        <p:cond delay="0"/>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45251" fill="hold"/>
                                        <p:tgtEl>
                                          <p:spTgt spid="13"/>
                                        </p:tgtEl>
                                      </p:cBhvr>
                                    </p:cmd>
                                  </p:childTnLst>
                                </p:cTn>
                              </p:par>
                            </p:childTnLst>
                          </p:cTn>
                        </p:par>
                      </p:childTnLst>
                    </p:cTn>
                  </p:par>
                </p:childTnLst>
              </p:cTn>
              <p:nextCondLst>
                <p:cond evt="onClick" delay="0">
                  <p:tgtEl>
                    <p:spTgt spid="5"/>
                  </p:tgtEl>
                </p:cond>
              </p:nextCondLst>
            </p:seq>
          </p:childTnLst>
        </p:cTn>
      </p:par>
    </p:tnLst>
    <p:bldLst>
      <p:bldP spid="6" grpId="0"/>
      <p:bldP spid="9" grpId="0"/>
      <p:bldP spid="10" grpId="0" build="allAtOnce"/>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952026"/>
          </a:xfrm>
          <a:prstGeom prst="rect">
            <a:avLst/>
          </a:prstGeom>
        </p:spPr>
      </p:pic>
      <p:sp>
        <p:nvSpPr>
          <p:cNvPr id="13" name="Freeform 12"/>
          <p:cNvSpPr/>
          <p:nvPr/>
        </p:nvSpPr>
        <p:spPr>
          <a:xfrm>
            <a:off x="221320" y="298480"/>
            <a:ext cx="5523698" cy="6240865"/>
          </a:xfrm>
          <a:custGeom>
            <a:avLst/>
            <a:gdLst>
              <a:gd name="connsiteX0" fmla="*/ 3353153 w 5523698"/>
              <a:gd name="connsiteY0" fmla="*/ 52502 h 6240865"/>
              <a:gd name="connsiteX1" fmla="*/ 3306971 w 5523698"/>
              <a:gd name="connsiteY1" fmla="*/ 43265 h 6240865"/>
              <a:gd name="connsiteX2" fmla="*/ 3279262 w 5523698"/>
              <a:gd name="connsiteY2" fmla="*/ 34029 h 6240865"/>
              <a:gd name="connsiteX3" fmla="*/ 3076062 w 5523698"/>
              <a:gd name="connsiteY3" fmla="*/ 24793 h 6240865"/>
              <a:gd name="connsiteX4" fmla="*/ 2974462 w 5523698"/>
              <a:gd name="connsiteY4" fmla="*/ 15556 h 6240865"/>
              <a:gd name="connsiteX5" fmla="*/ 2965225 w 5523698"/>
              <a:gd name="connsiteY5" fmla="*/ 43265 h 6240865"/>
              <a:gd name="connsiteX6" fmla="*/ 2928280 w 5523698"/>
              <a:gd name="connsiteY6" fmla="*/ 98684 h 6240865"/>
              <a:gd name="connsiteX7" fmla="*/ 2882098 w 5523698"/>
              <a:gd name="connsiteY7" fmla="*/ 154102 h 6240865"/>
              <a:gd name="connsiteX8" fmla="*/ 2854389 w 5523698"/>
              <a:gd name="connsiteY8" fmla="*/ 172575 h 6240865"/>
              <a:gd name="connsiteX9" fmla="*/ 2835916 w 5523698"/>
              <a:gd name="connsiteY9" fmla="*/ 200284 h 6240865"/>
              <a:gd name="connsiteX10" fmla="*/ 2780498 w 5523698"/>
              <a:gd name="connsiteY10" fmla="*/ 218756 h 6240865"/>
              <a:gd name="connsiteX11" fmla="*/ 2752789 w 5523698"/>
              <a:gd name="connsiteY11" fmla="*/ 237229 h 6240865"/>
              <a:gd name="connsiteX12" fmla="*/ 2725080 w 5523698"/>
              <a:gd name="connsiteY12" fmla="*/ 246465 h 6240865"/>
              <a:gd name="connsiteX13" fmla="*/ 2669662 w 5523698"/>
              <a:gd name="connsiteY13" fmla="*/ 283411 h 6240865"/>
              <a:gd name="connsiteX14" fmla="*/ 2614244 w 5523698"/>
              <a:gd name="connsiteY14" fmla="*/ 301884 h 6240865"/>
              <a:gd name="connsiteX15" fmla="*/ 2558825 w 5523698"/>
              <a:gd name="connsiteY15" fmla="*/ 338829 h 6240865"/>
              <a:gd name="connsiteX16" fmla="*/ 2512644 w 5523698"/>
              <a:gd name="connsiteY16" fmla="*/ 385011 h 6240865"/>
              <a:gd name="connsiteX17" fmla="*/ 2466462 w 5523698"/>
              <a:gd name="connsiteY17" fmla="*/ 431193 h 6240865"/>
              <a:gd name="connsiteX18" fmla="*/ 2420280 w 5523698"/>
              <a:gd name="connsiteY18" fmla="*/ 514320 h 6240865"/>
              <a:gd name="connsiteX19" fmla="*/ 2364862 w 5523698"/>
              <a:gd name="connsiteY19" fmla="*/ 532793 h 6240865"/>
              <a:gd name="connsiteX20" fmla="*/ 2337153 w 5523698"/>
              <a:gd name="connsiteY20" fmla="*/ 542029 h 6240865"/>
              <a:gd name="connsiteX21" fmla="*/ 2309444 w 5523698"/>
              <a:gd name="connsiteY21" fmla="*/ 551265 h 6240865"/>
              <a:gd name="connsiteX22" fmla="*/ 2281735 w 5523698"/>
              <a:gd name="connsiteY22" fmla="*/ 569738 h 6240865"/>
              <a:gd name="connsiteX23" fmla="*/ 2263262 w 5523698"/>
              <a:gd name="connsiteY23" fmla="*/ 597447 h 6240865"/>
              <a:gd name="connsiteX24" fmla="*/ 2217080 w 5523698"/>
              <a:gd name="connsiteY24" fmla="*/ 588211 h 6240865"/>
              <a:gd name="connsiteX25" fmla="*/ 2189371 w 5523698"/>
              <a:gd name="connsiteY25" fmla="*/ 578975 h 6240865"/>
              <a:gd name="connsiteX26" fmla="*/ 2124716 w 5523698"/>
              <a:gd name="connsiteY26" fmla="*/ 560502 h 6240865"/>
              <a:gd name="connsiteX27" fmla="*/ 2097007 w 5523698"/>
              <a:gd name="connsiteY27" fmla="*/ 542029 h 6240865"/>
              <a:gd name="connsiteX28" fmla="*/ 2069298 w 5523698"/>
              <a:gd name="connsiteY28" fmla="*/ 440429 h 6240865"/>
              <a:gd name="connsiteX29" fmla="*/ 1986171 w 5523698"/>
              <a:gd name="connsiteY29" fmla="*/ 403484 h 6240865"/>
              <a:gd name="connsiteX30" fmla="*/ 1958462 w 5523698"/>
              <a:gd name="connsiteY30" fmla="*/ 394247 h 6240865"/>
              <a:gd name="connsiteX31" fmla="*/ 1903044 w 5523698"/>
              <a:gd name="connsiteY31" fmla="*/ 366538 h 6240865"/>
              <a:gd name="connsiteX32" fmla="*/ 1875335 w 5523698"/>
              <a:gd name="connsiteY32" fmla="*/ 375775 h 6240865"/>
              <a:gd name="connsiteX33" fmla="*/ 1847625 w 5523698"/>
              <a:gd name="connsiteY33" fmla="*/ 431193 h 6240865"/>
              <a:gd name="connsiteX34" fmla="*/ 1829153 w 5523698"/>
              <a:gd name="connsiteY34" fmla="*/ 514320 h 6240865"/>
              <a:gd name="connsiteX35" fmla="*/ 1819916 w 5523698"/>
              <a:gd name="connsiteY35" fmla="*/ 578975 h 6240865"/>
              <a:gd name="connsiteX36" fmla="*/ 1838389 w 5523698"/>
              <a:gd name="connsiteY36" fmla="*/ 735993 h 6240865"/>
              <a:gd name="connsiteX37" fmla="*/ 1856862 w 5523698"/>
              <a:gd name="connsiteY37" fmla="*/ 763702 h 6240865"/>
              <a:gd name="connsiteX38" fmla="*/ 1884571 w 5523698"/>
              <a:gd name="connsiteY38" fmla="*/ 772938 h 6240865"/>
              <a:gd name="connsiteX39" fmla="*/ 1912280 w 5523698"/>
              <a:gd name="connsiteY39" fmla="*/ 800647 h 6240865"/>
              <a:gd name="connsiteX40" fmla="*/ 1939989 w 5523698"/>
              <a:gd name="connsiteY40" fmla="*/ 809884 h 6240865"/>
              <a:gd name="connsiteX41" fmla="*/ 1949225 w 5523698"/>
              <a:gd name="connsiteY41" fmla="*/ 837593 h 6240865"/>
              <a:gd name="connsiteX42" fmla="*/ 1930753 w 5523698"/>
              <a:gd name="connsiteY42" fmla="*/ 929956 h 6240865"/>
              <a:gd name="connsiteX43" fmla="*/ 1893807 w 5523698"/>
              <a:gd name="connsiteY43" fmla="*/ 985375 h 6240865"/>
              <a:gd name="connsiteX44" fmla="*/ 1866098 w 5523698"/>
              <a:gd name="connsiteY44" fmla="*/ 994611 h 6240865"/>
              <a:gd name="connsiteX45" fmla="*/ 1810680 w 5523698"/>
              <a:gd name="connsiteY45" fmla="*/ 1031556 h 6240865"/>
              <a:gd name="connsiteX46" fmla="*/ 1782971 w 5523698"/>
              <a:gd name="connsiteY46" fmla="*/ 1050029 h 6240865"/>
              <a:gd name="connsiteX47" fmla="*/ 1755262 w 5523698"/>
              <a:gd name="connsiteY47" fmla="*/ 1105447 h 6240865"/>
              <a:gd name="connsiteX48" fmla="*/ 1727553 w 5523698"/>
              <a:gd name="connsiteY48" fmla="*/ 1160865 h 6240865"/>
              <a:gd name="connsiteX49" fmla="*/ 1699844 w 5523698"/>
              <a:gd name="connsiteY49" fmla="*/ 1179338 h 6240865"/>
              <a:gd name="connsiteX50" fmla="*/ 1681371 w 5523698"/>
              <a:gd name="connsiteY50" fmla="*/ 1234756 h 6240865"/>
              <a:gd name="connsiteX51" fmla="*/ 1672135 w 5523698"/>
              <a:gd name="connsiteY51" fmla="*/ 1262465 h 6240865"/>
              <a:gd name="connsiteX52" fmla="*/ 1699844 w 5523698"/>
              <a:gd name="connsiteY52" fmla="*/ 1382538 h 6240865"/>
              <a:gd name="connsiteX53" fmla="*/ 1727553 w 5523698"/>
              <a:gd name="connsiteY53" fmla="*/ 1419484 h 6240865"/>
              <a:gd name="connsiteX54" fmla="*/ 1746025 w 5523698"/>
              <a:gd name="connsiteY54" fmla="*/ 1474902 h 6240865"/>
              <a:gd name="connsiteX55" fmla="*/ 1755262 w 5523698"/>
              <a:gd name="connsiteY55" fmla="*/ 1502611 h 6240865"/>
              <a:gd name="connsiteX56" fmla="*/ 1764498 w 5523698"/>
              <a:gd name="connsiteY56" fmla="*/ 1604211 h 6240865"/>
              <a:gd name="connsiteX57" fmla="*/ 1782971 w 5523698"/>
              <a:gd name="connsiteY57" fmla="*/ 1659629 h 6240865"/>
              <a:gd name="connsiteX58" fmla="*/ 1773735 w 5523698"/>
              <a:gd name="connsiteY58" fmla="*/ 1779702 h 6240865"/>
              <a:gd name="connsiteX59" fmla="*/ 1681371 w 5523698"/>
              <a:gd name="connsiteY59" fmla="*/ 1807411 h 6240865"/>
              <a:gd name="connsiteX60" fmla="*/ 1644425 w 5523698"/>
              <a:gd name="connsiteY60" fmla="*/ 2047556 h 6240865"/>
              <a:gd name="connsiteX61" fmla="*/ 1616716 w 5523698"/>
              <a:gd name="connsiteY61" fmla="*/ 2112211 h 6240865"/>
              <a:gd name="connsiteX62" fmla="*/ 1607480 w 5523698"/>
              <a:gd name="connsiteY62" fmla="*/ 2139920 h 6240865"/>
              <a:gd name="connsiteX63" fmla="*/ 1524353 w 5523698"/>
              <a:gd name="connsiteY63" fmla="*/ 2186102 h 6240865"/>
              <a:gd name="connsiteX64" fmla="*/ 1496644 w 5523698"/>
              <a:gd name="connsiteY64" fmla="*/ 2204575 h 6240865"/>
              <a:gd name="connsiteX65" fmla="*/ 1468935 w 5523698"/>
              <a:gd name="connsiteY65" fmla="*/ 2259993 h 6240865"/>
              <a:gd name="connsiteX66" fmla="*/ 951698 w 5523698"/>
              <a:gd name="connsiteY66" fmla="*/ 2306175 h 6240865"/>
              <a:gd name="connsiteX67" fmla="*/ 896280 w 5523698"/>
              <a:gd name="connsiteY67" fmla="*/ 2324647 h 6240865"/>
              <a:gd name="connsiteX68" fmla="*/ 868571 w 5523698"/>
              <a:gd name="connsiteY68" fmla="*/ 2333884 h 6240865"/>
              <a:gd name="connsiteX69" fmla="*/ 840862 w 5523698"/>
              <a:gd name="connsiteY69" fmla="*/ 2352356 h 6240865"/>
              <a:gd name="connsiteX70" fmla="*/ 803916 w 5523698"/>
              <a:gd name="connsiteY70" fmla="*/ 2361593 h 6240865"/>
              <a:gd name="connsiteX71" fmla="*/ 748498 w 5523698"/>
              <a:gd name="connsiteY71" fmla="*/ 2380065 h 6240865"/>
              <a:gd name="connsiteX72" fmla="*/ 720789 w 5523698"/>
              <a:gd name="connsiteY72" fmla="*/ 2389302 h 6240865"/>
              <a:gd name="connsiteX73" fmla="*/ 665371 w 5523698"/>
              <a:gd name="connsiteY73" fmla="*/ 2435484 h 6240865"/>
              <a:gd name="connsiteX74" fmla="*/ 609953 w 5523698"/>
              <a:gd name="connsiteY74" fmla="*/ 2472429 h 6240865"/>
              <a:gd name="connsiteX75" fmla="*/ 582244 w 5523698"/>
              <a:gd name="connsiteY75" fmla="*/ 2490902 h 6240865"/>
              <a:gd name="connsiteX76" fmla="*/ 554535 w 5523698"/>
              <a:gd name="connsiteY76" fmla="*/ 2509375 h 6240865"/>
              <a:gd name="connsiteX77" fmla="*/ 526825 w 5523698"/>
              <a:gd name="connsiteY77" fmla="*/ 2518611 h 6240865"/>
              <a:gd name="connsiteX78" fmla="*/ 480644 w 5523698"/>
              <a:gd name="connsiteY78" fmla="*/ 2444720 h 6240865"/>
              <a:gd name="connsiteX79" fmla="*/ 471407 w 5523698"/>
              <a:gd name="connsiteY79" fmla="*/ 2417011 h 6240865"/>
              <a:gd name="connsiteX80" fmla="*/ 462171 w 5523698"/>
              <a:gd name="connsiteY80" fmla="*/ 2389302 h 6240865"/>
              <a:gd name="connsiteX81" fmla="*/ 360571 w 5523698"/>
              <a:gd name="connsiteY81" fmla="*/ 2370829 h 6240865"/>
              <a:gd name="connsiteX82" fmla="*/ 277444 w 5523698"/>
              <a:gd name="connsiteY82" fmla="*/ 2324647 h 6240865"/>
              <a:gd name="connsiteX83" fmla="*/ 258971 w 5523698"/>
              <a:gd name="connsiteY83" fmla="*/ 2296938 h 6240865"/>
              <a:gd name="connsiteX84" fmla="*/ 203553 w 5523698"/>
              <a:gd name="connsiteY84" fmla="*/ 2278465 h 6240865"/>
              <a:gd name="connsiteX85" fmla="*/ 175844 w 5523698"/>
              <a:gd name="connsiteY85" fmla="*/ 2269229 h 6240865"/>
              <a:gd name="connsiteX86" fmla="*/ 74244 w 5523698"/>
              <a:gd name="connsiteY86" fmla="*/ 2278465 h 6240865"/>
              <a:gd name="connsiteX87" fmla="*/ 55771 w 5523698"/>
              <a:gd name="connsiteY87" fmla="*/ 2333884 h 6240865"/>
              <a:gd name="connsiteX88" fmla="*/ 65007 w 5523698"/>
              <a:gd name="connsiteY88" fmla="*/ 2546320 h 6240865"/>
              <a:gd name="connsiteX89" fmla="*/ 83480 w 5523698"/>
              <a:gd name="connsiteY89" fmla="*/ 2583265 h 6240865"/>
              <a:gd name="connsiteX90" fmla="*/ 111189 w 5523698"/>
              <a:gd name="connsiteY90" fmla="*/ 2592502 h 6240865"/>
              <a:gd name="connsiteX91" fmla="*/ 120425 w 5523698"/>
              <a:gd name="connsiteY91" fmla="*/ 2620211 h 6240865"/>
              <a:gd name="connsiteX92" fmla="*/ 148135 w 5523698"/>
              <a:gd name="connsiteY92" fmla="*/ 2767993 h 6240865"/>
              <a:gd name="connsiteX93" fmla="*/ 175844 w 5523698"/>
              <a:gd name="connsiteY93" fmla="*/ 2777229 h 6240865"/>
              <a:gd name="connsiteX94" fmla="*/ 240498 w 5523698"/>
              <a:gd name="connsiteY94" fmla="*/ 2786465 h 6240865"/>
              <a:gd name="connsiteX95" fmla="*/ 286680 w 5523698"/>
              <a:gd name="connsiteY95" fmla="*/ 2795702 h 6240865"/>
              <a:gd name="connsiteX96" fmla="*/ 305153 w 5523698"/>
              <a:gd name="connsiteY96" fmla="*/ 2823411 h 6240865"/>
              <a:gd name="connsiteX97" fmla="*/ 305153 w 5523698"/>
              <a:gd name="connsiteY97" fmla="*/ 2897302 h 6240865"/>
              <a:gd name="connsiteX98" fmla="*/ 277444 w 5523698"/>
              <a:gd name="connsiteY98" fmla="*/ 2915775 h 6240865"/>
              <a:gd name="connsiteX99" fmla="*/ 258971 w 5523698"/>
              <a:gd name="connsiteY99" fmla="*/ 2943484 h 6240865"/>
              <a:gd name="connsiteX100" fmla="*/ 258971 w 5523698"/>
              <a:gd name="connsiteY100" fmla="*/ 3072793 h 6240865"/>
              <a:gd name="connsiteX101" fmla="*/ 268207 w 5523698"/>
              <a:gd name="connsiteY101" fmla="*/ 3100502 h 6240865"/>
              <a:gd name="connsiteX102" fmla="*/ 240498 w 5523698"/>
              <a:gd name="connsiteY102" fmla="*/ 3118975 h 6240865"/>
              <a:gd name="connsiteX103" fmla="*/ 222025 w 5523698"/>
              <a:gd name="connsiteY103" fmla="*/ 3183629 h 6240865"/>
              <a:gd name="connsiteX104" fmla="*/ 194316 w 5523698"/>
              <a:gd name="connsiteY104" fmla="*/ 3202102 h 6240865"/>
              <a:gd name="connsiteX105" fmla="*/ 138898 w 5523698"/>
              <a:gd name="connsiteY105" fmla="*/ 3220575 h 6240865"/>
              <a:gd name="connsiteX106" fmla="*/ 138898 w 5523698"/>
              <a:gd name="connsiteY106" fmla="*/ 3359120 h 6240865"/>
              <a:gd name="connsiteX107" fmla="*/ 157371 w 5523698"/>
              <a:gd name="connsiteY107" fmla="*/ 3386829 h 6240865"/>
              <a:gd name="connsiteX108" fmla="*/ 166607 w 5523698"/>
              <a:gd name="connsiteY108" fmla="*/ 3451484 h 6240865"/>
              <a:gd name="connsiteX109" fmla="*/ 194316 w 5523698"/>
              <a:gd name="connsiteY109" fmla="*/ 3469956 h 6240865"/>
              <a:gd name="connsiteX110" fmla="*/ 212789 w 5523698"/>
              <a:gd name="connsiteY110" fmla="*/ 3562320 h 6240865"/>
              <a:gd name="connsiteX111" fmla="*/ 185080 w 5523698"/>
              <a:gd name="connsiteY111" fmla="*/ 3663920 h 6240865"/>
              <a:gd name="connsiteX112" fmla="*/ 157371 w 5523698"/>
              <a:gd name="connsiteY112" fmla="*/ 3673156 h 6240865"/>
              <a:gd name="connsiteX113" fmla="*/ 138898 w 5523698"/>
              <a:gd name="connsiteY113" fmla="*/ 3700865 h 6240865"/>
              <a:gd name="connsiteX114" fmla="*/ 111189 w 5523698"/>
              <a:gd name="connsiteY114" fmla="*/ 3719338 h 6240865"/>
              <a:gd name="connsiteX115" fmla="*/ 83480 w 5523698"/>
              <a:gd name="connsiteY115" fmla="*/ 3802465 h 6240865"/>
              <a:gd name="connsiteX116" fmla="*/ 74244 w 5523698"/>
              <a:gd name="connsiteY116" fmla="*/ 3830175 h 6240865"/>
              <a:gd name="connsiteX117" fmla="*/ 37298 w 5523698"/>
              <a:gd name="connsiteY117" fmla="*/ 3885593 h 6240865"/>
              <a:gd name="connsiteX118" fmla="*/ 28062 w 5523698"/>
              <a:gd name="connsiteY118" fmla="*/ 3922538 h 6240865"/>
              <a:gd name="connsiteX119" fmla="*/ 353 w 5523698"/>
              <a:gd name="connsiteY119" fmla="*/ 3931775 h 6240865"/>
              <a:gd name="connsiteX120" fmla="*/ 18825 w 5523698"/>
              <a:gd name="connsiteY120" fmla="*/ 3959484 h 6240865"/>
              <a:gd name="connsiteX121" fmla="*/ 74244 w 5523698"/>
              <a:gd name="connsiteY121" fmla="*/ 4014902 h 6240865"/>
              <a:gd name="connsiteX122" fmla="*/ 101953 w 5523698"/>
              <a:gd name="connsiteY122" fmla="*/ 4070320 h 6240865"/>
              <a:gd name="connsiteX123" fmla="*/ 129662 w 5523698"/>
              <a:gd name="connsiteY123" fmla="*/ 4088793 h 6240865"/>
              <a:gd name="connsiteX124" fmla="*/ 129662 w 5523698"/>
              <a:gd name="connsiteY124" fmla="*/ 4208865 h 6240865"/>
              <a:gd name="connsiteX125" fmla="*/ 92716 w 5523698"/>
              <a:gd name="connsiteY125" fmla="*/ 4227338 h 6240865"/>
              <a:gd name="connsiteX126" fmla="*/ 101953 w 5523698"/>
              <a:gd name="connsiteY126" fmla="*/ 4255047 h 6240865"/>
              <a:gd name="connsiteX127" fmla="*/ 157371 w 5523698"/>
              <a:gd name="connsiteY127" fmla="*/ 4291993 h 6240865"/>
              <a:gd name="connsiteX128" fmla="*/ 222025 w 5523698"/>
              <a:gd name="connsiteY128" fmla="*/ 4347411 h 6240865"/>
              <a:gd name="connsiteX129" fmla="*/ 249735 w 5523698"/>
              <a:gd name="connsiteY129" fmla="*/ 4356647 h 6240865"/>
              <a:gd name="connsiteX130" fmla="*/ 286680 w 5523698"/>
              <a:gd name="connsiteY130" fmla="*/ 4412065 h 6240865"/>
              <a:gd name="connsiteX131" fmla="*/ 305153 w 5523698"/>
              <a:gd name="connsiteY131" fmla="*/ 4476720 h 6240865"/>
              <a:gd name="connsiteX132" fmla="*/ 332862 w 5523698"/>
              <a:gd name="connsiteY132" fmla="*/ 4485956 h 6240865"/>
              <a:gd name="connsiteX133" fmla="*/ 360571 w 5523698"/>
              <a:gd name="connsiteY133" fmla="*/ 4513665 h 6240865"/>
              <a:gd name="connsiteX134" fmla="*/ 415989 w 5523698"/>
              <a:gd name="connsiteY134" fmla="*/ 4532138 h 6240865"/>
              <a:gd name="connsiteX135" fmla="*/ 443698 w 5523698"/>
              <a:gd name="connsiteY135" fmla="*/ 4522902 h 6240865"/>
              <a:gd name="connsiteX136" fmla="*/ 489880 w 5523698"/>
              <a:gd name="connsiteY136" fmla="*/ 4513665 h 6240865"/>
              <a:gd name="connsiteX137" fmla="*/ 526825 w 5523698"/>
              <a:gd name="connsiteY137" fmla="*/ 4615265 h 6240865"/>
              <a:gd name="connsiteX138" fmla="*/ 554535 w 5523698"/>
              <a:gd name="connsiteY138" fmla="*/ 4624502 h 6240865"/>
              <a:gd name="connsiteX139" fmla="*/ 591480 w 5523698"/>
              <a:gd name="connsiteY139" fmla="*/ 4633738 h 6240865"/>
              <a:gd name="connsiteX140" fmla="*/ 619189 w 5523698"/>
              <a:gd name="connsiteY140" fmla="*/ 4642975 h 6240865"/>
              <a:gd name="connsiteX141" fmla="*/ 711553 w 5523698"/>
              <a:gd name="connsiteY141" fmla="*/ 4652211 h 6240865"/>
              <a:gd name="connsiteX142" fmla="*/ 766971 w 5523698"/>
              <a:gd name="connsiteY142" fmla="*/ 4698393 h 6240865"/>
              <a:gd name="connsiteX143" fmla="*/ 794680 w 5523698"/>
              <a:gd name="connsiteY143" fmla="*/ 4726102 h 6240865"/>
              <a:gd name="connsiteX144" fmla="*/ 822389 w 5523698"/>
              <a:gd name="connsiteY144" fmla="*/ 4744575 h 6240865"/>
              <a:gd name="connsiteX145" fmla="*/ 868571 w 5523698"/>
              <a:gd name="connsiteY145" fmla="*/ 4790756 h 6240865"/>
              <a:gd name="connsiteX146" fmla="*/ 923989 w 5523698"/>
              <a:gd name="connsiteY146" fmla="*/ 4827702 h 6240865"/>
              <a:gd name="connsiteX147" fmla="*/ 905516 w 5523698"/>
              <a:gd name="connsiteY147" fmla="*/ 4901593 h 6240865"/>
              <a:gd name="connsiteX148" fmla="*/ 877807 w 5523698"/>
              <a:gd name="connsiteY148" fmla="*/ 4957011 h 6240865"/>
              <a:gd name="connsiteX149" fmla="*/ 887044 w 5523698"/>
              <a:gd name="connsiteY149" fmla="*/ 5012429 h 6240865"/>
              <a:gd name="connsiteX150" fmla="*/ 997880 w 5523698"/>
              <a:gd name="connsiteY150" fmla="*/ 5040138 h 6240865"/>
              <a:gd name="connsiteX151" fmla="*/ 1034825 w 5523698"/>
              <a:gd name="connsiteY151" fmla="*/ 5123265 h 6240865"/>
              <a:gd name="connsiteX152" fmla="*/ 1044062 w 5523698"/>
              <a:gd name="connsiteY152" fmla="*/ 5150975 h 6240865"/>
              <a:gd name="connsiteX153" fmla="*/ 1071771 w 5523698"/>
              <a:gd name="connsiteY153" fmla="*/ 5178684 h 6240865"/>
              <a:gd name="connsiteX154" fmla="*/ 1090244 w 5523698"/>
              <a:gd name="connsiteY154" fmla="*/ 5234102 h 6240865"/>
              <a:gd name="connsiteX155" fmla="*/ 1099480 w 5523698"/>
              <a:gd name="connsiteY155" fmla="*/ 5261811 h 6240865"/>
              <a:gd name="connsiteX156" fmla="*/ 1145662 w 5523698"/>
              <a:gd name="connsiteY156" fmla="*/ 5344938 h 6240865"/>
              <a:gd name="connsiteX157" fmla="*/ 1173371 w 5523698"/>
              <a:gd name="connsiteY157" fmla="*/ 5354175 h 6240865"/>
              <a:gd name="connsiteX158" fmla="*/ 1228789 w 5523698"/>
              <a:gd name="connsiteY158" fmla="*/ 5391120 h 6240865"/>
              <a:gd name="connsiteX159" fmla="*/ 1330389 w 5523698"/>
              <a:gd name="connsiteY159" fmla="*/ 5418829 h 6240865"/>
              <a:gd name="connsiteX160" fmla="*/ 1385807 w 5523698"/>
              <a:gd name="connsiteY160" fmla="*/ 5428065 h 6240865"/>
              <a:gd name="connsiteX161" fmla="*/ 1515116 w 5523698"/>
              <a:gd name="connsiteY161" fmla="*/ 5437302 h 6240865"/>
              <a:gd name="connsiteX162" fmla="*/ 1524353 w 5523698"/>
              <a:gd name="connsiteY162" fmla="*/ 5280284 h 6240865"/>
              <a:gd name="connsiteX163" fmla="*/ 1441225 w 5523698"/>
              <a:gd name="connsiteY163" fmla="*/ 5252575 h 6240865"/>
              <a:gd name="connsiteX164" fmla="*/ 1413516 w 5523698"/>
              <a:gd name="connsiteY164" fmla="*/ 5243338 h 6240865"/>
              <a:gd name="connsiteX165" fmla="*/ 1552062 w 5523698"/>
              <a:gd name="connsiteY165" fmla="*/ 5280284 h 6240865"/>
              <a:gd name="connsiteX166" fmla="*/ 1607480 w 5523698"/>
              <a:gd name="connsiteY166" fmla="*/ 5317229 h 6240865"/>
              <a:gd name="connsiteX167" fmla="*/ 1709080 w 5523698"/>
              <a:gd name="connsiteY167" fmla="*/ 5289520 h 6240865"/>
              <a:gd name="connsiteX168" fmla="*/ 1727553 w 5523698"/>
              <a:gd name="connsiteY168" fmla="*/ 5234102 h 6240865"/>
              <a:gd name="connsiteX169" fmla="*/ 1746025 w 5523698"/>
              <a:gd name="connsiteY169" fmla="*/ 5224865 h 6240865"/>
              <a:gd name="connsiteX170" fmla="*/ 1764498 w 5523698"/>
              <a:gd name="connsiteY170" fmla="*/ 5252575 h 6240865"/>
              <a:gd name="connsiteX171" fmla="*/ 1773735 w 5523698"/>
              <a:gd name="connsiteY171" fmla="*/ 5298756 h 6240865"/>
              <a:gd name="connsiteX172" fmla="*/ 1829153 w 5523698"/>
              <a:gd name="connsiteY172" fmla="*/ 5307993 h 6240865"/>
              <a:gd name="connsiteX173" fmla="*/ 1856862 w 5523698"/>
              <a:gd name="connsiteY173" fmla="*/ 5317229 h 6240865"/>
              <a:gd name="connsiteX174" fmla="*/ 2023116 w 5523698"/>
              <a:gd name="connsiteY174" fmla="*/ 5307993 h 6240865"/>
              <a:gd name="connsiteX175" fmla="*/ 2060062 w 5523698"/>
              <a:gd name="connsiteY175" fmla="*/ 5252575 h 6240865"/>
              <a:gd name="connsiteX176" fmla="*/ 2087771 w 5523698"/>
              <a:gd name="connsiteY176" fmla="*/ 5197156 h 6240865"/>
              <a:gd name="connsiteX177" fmla="*/ 2143189 w 5523698"/>
              <a:gd name="connsiteY177" fmla="*/ 5160211 h 6240865"/>
              <a:gd name="connsiteX178" fmla="*/ 2272498 w 5523698"/>
              <a:gd name="connsiteY178" fmla="*/ 5206393 h 6240865"/>
              <a:gd name="connsiteX179" fmla="*/ 2300207 w 5523698"/>
              <a:gd name="connsiteY179" fmla="*/ 5215629 h 6240865"/>
              <a:gd name="connsiteX180" fmla="*/ 2420280 w 5523698"/>
              <a:gd name="connsiteY180" fmla="*/ 5206393 h 6240865"/>
              <a:gd name="connsiteX181" fmla="*/ 2447989 w 5523698"/>
              <a:gd name="connsiteY181" fmla="*/ 5187920 h 6240865"/>
              <a:gd name="connsiteX182" fmla="*/ 2503407 w 5523698"/>
              <a:gd name="connsiteY182" fmla="*/ 5169447 h 6240865"/>
              <a:gd name="connsiteX183" fmla="*/ 2531116 w 5523698"/>
              <a:gd name="connsiteY183" fmla="*/ 5150975 h 6240865"/>
              <a:gd name="connsiteX184" fmla="*/ 2577298 w 5523698"/>
              <a:gd name="connsiteY184" fmla="*/ 5141738 h 6240865"/>
              <a:gd name="connsiteX185" fmla="*/ 2605007 w 5523698"/>
              <a:gd name="connsiteY185" fmla="*/ 5132502 h 6240865"/>
              <a:gd name="connsiteX186" fmla="*/ 2651189 w 5523698"/>
              <a:gd name="connsiteY186" fmla="*/ 5123265 h 6240865"/>
              <a:gd name="connsiteX187" fmla="*/ 2706607 w 5523698"/>
              <a:gd name="connsiteY187" fmla="*/ 5104793 h 6240865"/>
              <a:gd name="connsiteX188" fmla="*/ 2771262 w 5523698"/>
              <a:gd name="connsiteY188" fmla="*/ 5040138 h 6240865"/>
              <a:gd name="connsiteX189" fmla="*/ 2872862 w 5523698"/>
              <a:gd name="connsiteY189" fmla="*/ 5030902 h 6240865"/>
              <a:gd name="connsiteX190" fmla="*/ 2882098 w 5523698"/>
              <a:gd name="connsiteY190" fmla="*/ 5086320 h 6240865"/>
              <a:gd name="connsiteX191" fmla="*/ 2854389 w 5523698"/>
              <a:gd name="connsiteY191" fmla="*/ 5095556 h 6240865"/>
              <a:gd name="connsiteX192" fmla="*/ 2826680 w 5523698"/>
              <a:gd name="connsiteY192" fmla="*/ 5114029 h 6240865"/>
              <a:gd name="connsiteX193" fmla="*/ 2808207 w 5523698"/>
              <a:gd name="connsiteY193" fmla="*/ 5141738 h 6240865"/>
              <a:gd name="connsiteX194" fmla="*/ 2780498 w 5523698"/>
              <a:gd name="connsiteY194" fmla="*/ 5169447 h 6240865"/>
              <a:gd name="connsiteX195" fmla="*/ 2771262 w 5523698"/>
              <a:gd name="connsiteY195" fmla="*/ 5234102 h 6240865"/>
              <a:gd name="connsiteX196" fmla="*/ 2762025 w 5523698"/>
              <a:gd name="connsiteY196" fmla="*/ 5271047 h 6240865"/>
              <a:gd name="connsiteX197" fmla="*/ 2780498 w 5523698"/>
              <a:gd name="connsiteY197" fmla="*/ 5372647 h 6240865"/>
              <a:gd name="connsiteX198" fmla="*/ 2835916 w 5523698"/>
              <a:gd name="connsiteY198" fmla="*/ 5428065 h 6240865"/>
              <a:gd name="connsiteX199" fmla="*/ 2928280 w 5523698"/>
              <a:gd name="connsiteY199" fmla="*/ 5474247 h 6240865"/>
              <a:gd name="connsiteX200" fmla="*/ 2955989 w 5523698"/>
              <a:gd name="connsiteY200" fmla="*/ 5492720 h 6240865"/>
              <a:gd name="connsiteX201" fmla="*/ 2983698 w 5523698"/>
              <a:gd name="connsiteY201" fmla="*/ 5501956 h 6240865"/>
              <a:gd name="connsiteX202" fmla="*/ 3039116 w 5523698"/>
              <a:gd name="connsiteY202" fmla="*/ 5538902 h 6240865"/>
              <a:gd name="connsiteX203" fmla="*/ 3103771 w 5523698"/>
              <a:gd name="connsiteY203" fmla="*/ 5566611 h 6240865"/>
              <a:gd name="connsiteX204" fmla="*/ 3131480 w 5523698"/>
              <a:gd name="connsiteY204" fmla="*/ 5594320 h 6240865"/>
              <a:gd name="connsiteX205" fmla="*/ 3149953 w 5523698"/>
              <a:gd name="connsiteY205" fmla="*/ 5686684 h 6240865"/>
              <a:gd name="connsiteX206" fmla="*/ 3177662 w 5523698"/>
              <a:gd name="connsiteY206" fmla="*/ 5714393 h 6240865"/>
              <a:gd name="connsiteX207" fmla="*/ 3186898 w 5523698"/>
              <a:gd name="connsiteY207" fmla="*/ 5742102 h 6240865"/>
              <a:gd name="connsiteX208" fmla="*/ 3223844 w 5523698"/>
              <a:gd name="connsiteY208" fmla="*/ 5797520 h 6240865"/>
              <a:gd name="connsiteX209" fmla="*/ 3251553 w 5523698"/>
              <a:gd name="connsiteY209" fmla="*/ 5852938 h 6240865"/>
              <a:gd name="connsiteX210" fmla="*/ 3279262 w 5523698"/>
              <a:gd name="connsiteY210" fmla="*/ 5871411 h 6240865"/>
              <a:gd name="connsiteX211" fmla="*/ 3306971 w 5523698"/>
              <a:gd name="connsiteY211" fmla="*/ 5880647 h 6240865"/>
              <a:gd name="connsiteX212" fmla="*/ 3288498 w 5523698"/>
              <a:gd name="connsiteY212" fmla="*/ 5908356 h 6240865"/>
              <a:gd name="connsiteX213" fmla="*/ 3242316 w 5523698"/>
              <a:gd name="connsiteY213" fmla="*/ 5917593 h 6240865"/>
              <a:gd name="connsiteX214" fmla="*/ 3297735 w 5523698"/>
              <a:gd name="connsiteY214" fmla="*/ 5945302 h 6240865"/>
              <a:gd name="connsiteX215" fmla="*/ 3371625 w 5523698"/>
              <a:gd name="connsiteY215" fmla="*/ 6009956 h 6240865"/>
              <a:gd name="connsiteX216" fmla="*/ 3427044 w 5523698"/>
              <a:gd name="connsiteY216" fmla="*/ 6056138 h 6240865"/>
              <a:gd name="connsiteX217" fmla="*/ 3454753 w 5523698"/>
              <a:gd name="connsiteY217" fmla="*/ 6130029 h 6240865"/>
              <a:gd name="connsiteX218" fmla="*/ 3473225 w 5523698"/>
              <a:gd name="connsiteY218" fmla="*/ 6185447 h 6240865"/>
              <a:gd name="connsiteX219" fmla="*/ 3482462 w 5523698"/>
              <a:gd name="connsiteY219" fmla="*/ 6213156 h 6240865"/>
              <a:gd name="connsiteX220" fmla="*/ 3500935 w 5523698"/>
              <a:gd name="connsiteY220" fmla="*/ 6240865 h 6240865"/>
              <a:gd name="connsiteX221" fmla="*/ 3528644 w 5523698"/>
              <a:gd name="connsiteY221" fmla="*/ 6231629 h 6240865"/>
              <a:gd name="connsiteX222" fmla="*/ 3537880 w 5523698"/>
              <a:gd name="connsiteY222" fmla="*/ 6203920 h 6240865"/>
              <a:gd name="connsiteX223" fmla="*/ 3556353 w 5523698"/>
              <a:gd name="connsiteY223" fmla="*/ 6176211 h 6240865"/>
              <a:gd name="connsiteX224" fmla="*/ 3574825 w 5523698"/>
              <a:gd name="connsiteY224" fmla="*/ 6111556 h 6240865"/>
              <a:gd name="connsiteX225" fmla="*/ 3602535 w 5523698"/>
              <a:gd name="connsiteY225" fmla="*/ 6093084 h 6240865"/>
              <a:gd name="connsiteX226" fmla="*/ 3713371 w 5523698"/>
              <a:gd name="connsiteY226" fmla="*/ 6093084 h 6240865"/>
              <a:gd name="connsiteX227" fmla="*/ 3741080 w 5523698"/>
              <a:gd name="connsiteY227" fmla="*/ 6065375 h 6240865"/>
              <a:gd name="connsiteX228" fmla="*/ 3833444 w 5523698"/>
              <a:gd name="connsiteY228" fmla="*/ 6074611 h 6240865"/>
              <a:gd name="connsiteX229" fmla="*/ 3916571 w 5523698"/>
              <a:gd name="connsiteY229" fmla="*/ 6111556 h 6240865"/>
              <a:gd name="connsiteX230" fmla="*/ 3981225 w 5523698"/>
              <a:gd name="connsiteY230" fmla="*/ 6130029 h 6240865"/>
              <a:gd name="connsiteX231" fmla="*/ 4147480 w 5523698"/>
              <a:gd name="connsiteY231" fmla="*/ 6120793 h 6240865"/>
              <a:gd name="connsiteX232" fmla="*/ 4175189 w 5523698"/>
              <a:gd name="connsiteY232" fmla="*/ 6037665 h 6240865"/>
              <a:gd name="connsiteX233" fmla="*/ 4230607 w 5523698"/>
              <a:gd name="connsiteY233" fmla="*/ 6009956 h 6240865"/>
              <a:gd name="connsiteX234" fmla="*/ 4258316 w 5523698"/>
              <a:gd name="connsiteY234" fmla="*/ 5982247 h 6240865"/>
              <a:gd name="connsiteX235" fmla="*/ 4267553 w 5523698"/>
              <a:gd name="connsiteY235" fmla="*/ 5954538 h 6240865"/>
              <a:gd name="connsiteX236" fmla="*/ 4295262 w 5523698"/>
              <a:gd name="connsiteY236" fmla="*/ 5945302 h 6240865"/>
              <a:gd name="connsiteX237" fmla="*/ 4507698 w 5523698"/>
              <a:gd name="connsiteY237" fmla="*/ 5936065 h 6240865"/>
              <a:gd name="connsiteX238" fmla="*/ 4544644 w 5523698"/>
              <a:gd name="connsiteY238" fmla="*/ 5926829 h 6240865"/>
              <a:gd name="connsiteX239" fmla="*/ 4600062 w 5523698"/>
              <a:gd name="connsiteY239" fmla="*/ 5908356 h 6240865"/>
              <a:gd name="connsiteX240" fmla="*/ 4655480 w 5523698"/>
              <a:gd name="connsiteY240" fmla="*/ 5889884 h 6240865"/>
              <a:gd name="connsiteX241" fmla="*/ 4683189 w 5523698"/>
              <a:gd name="connsiteY241" fmla="*/ 5880647 h 6240865"/>
              <a:gd name="connsiteX242" fmla="*/ 4710898 w 5523698"/>
              <a:gd name="connsiteY242" fmla="*/ 5871411 h 6240865"/>
              <a:gd name="connsiteX243" fmla="*/ 4904862 w 5523698"/>
              <a:gd name="connsiteY243" fmla="*/ 5880647 h 6240865"/>
              <a:gd name="connsiteX244" fmla="*/ 4960280 w 5523698"/>
              <a:gd name="connsiteY244" fmla="*/ 5917593 h 6240865"/>
              <a:gd name="connsiteX245" fmla="*/ 5080353 w 5523698"/>
              <a:gd name="connsiteY245" fmla="*/ 5954538 h 6240865"/>
              <a:gd name="connsiteX246" fmla="*/ 5108062 w 5523698"/>
              <a:gd name="connsiteY246" fmla="*/ 5963775 h 6240865"/>
              <a:gd name="connsiteX247" fmla="*/ 5200425 w 5523698"/>
              <a:gd name="connsiteY247" fmla="*/ 6000720 h 6240865"/>
              <a:gd name="connsiteX248" fmla="*/ 5246607 w 5523698"/>
              <a:gd name="connsiteY248" fmla="*/ 6009956 h 6240865"/>
              <a:gd name="connsiteX249" fmla="*/ 5274316 w 5523698"/>
              <a:gd name="connsiteY249" fmla="*/ 6028429 h 6240865"/>
              <a:gd name="connsiteX250" fmla="*/ 5403625 w 5523698"/>
              <a:gd name="connsiteY250" fmla="*/ 6028429 h 6240865"/>
              <a:gd name="connsiteX251" fmla="*/ 5422098 w 5523698"/>
              <a:gd name="connsiteY251" fmla="*/ 6000720 h 6240865"/>
              <a:gd name="connsiteX252" fmla="*/ 5495989 w 5523698"/>
              <a:gd name="connsiteY252" fmla="*/ 5982247 h 6240865"/>
              <a:gd name="connsiteX253" fmla="*/ 5523698 w 5523698"/>
              <a:gd name="connsiteY253" fmla="*/ 5954538 h 624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Lst>
            <a:rect l="l" t="t" r="r" b="b"/>
            <a:pathLst>
              <a:path w="5523698" h="6240865">
                <a:moveTo>
                  <a:pt x="3353153" y="52502"/>
                </a:moveTo>
                <a:cubicBezTo>
                  <a:pt x="3337759" y="49423"/>
                  <a:pt x="3322201" y="47073"/>
                  <a:pt x="3306971" y="43265"/>
                </a:cubicBezTo>
                <a:cubicBezTo>
                  <a:pt x="3297526" y="40904"/>
                  <a:pt x="3288967" y="34805"/>
                  <a:pt x="3279262" y="34029"/>
                </a:cubicBezTo>
                <a:cubicBezTo>
                  <a:pt x="3211675" y="28622"/>
                  <a:pt x="3143795" y="27872"/>
                  <a:pt x="3076062" y="24793"/>
                </a:cubicBezTo>
                <a:cubicBezTo>
                  <a:pt x="3038617" y="-171"/>
                  <a:pt x="3034958" y="-11331"/>
                  <a:pt x="2974462" y="15556"/>
                </a:cubicBezTo>
                <a:cubicBezTo>
                  <a:pt x="2965565" y="19510"/>
                  <a:pt x="2969953" y="34754"/>
                  <a:pt x="2965225" y="43265"/>
                </a:cubicBezTo>
                <a:cubicBezTo>
                  <a:pt x="2954443" y="62673"/>
                  <a:pt x="2940595" y="80211"/>
                  <a:pt x="2928280" y="98684"/>
                </a:cubicBezTo>
                <a:cubicBezTo>
                  <a:pt x="2910117" y="125928"/>
                  <a:pt x="2908765" y="131879"/>
                  <a:pt x="2882098" y="154102"/>
                </a:cubicBezTo>
                <a:cubicBezTo>
                  <a:pt x="2873570" y="161209"/>
                  <a:pt x="2863625" y="166417"/>
                  <a:pt x="2854389" y="172575"/>
                </a:cubicBezTo>
                <a:cubicBezTo>
                  <a:pt x="2848231" y="181811"/>
                  <a:pt x="2845329" y="194401"/>
                  <a:pt x="2835916" y="200284"/>
                </a:cubicBezTo>
                <a:cubicBezTo>
                  <a:pt x="2819404" y="210604"/>
                  <a:pt x="2780498" y="218756"/>
                  <a:pt x="2780498" y="218756"/>
                </a:cubicBezTo>
                <a:cubicBezTo>
                  <a:pt x="2771262" y="224914"/>
                  <a:pt x="2762718" y="232265"/>
                  <a:pt x="2752789" y="237229"/>
                </a:cubicBezTo>
                <a:cubicBezTo>
                  <a:pt x="2744081" y="241583"/>
                  <a:pt x="2733591" y="241737"/>
                  <a:pt x="2725080" y="246465"/>
                </a:cubicBezTo>
                <a:cubicBezTo>
                  <a:pt x="2705672" y="257247"/>
                  <a:pt x="2690724" y="276390"/>
                  <a:pt x="2669662" y="283411"/>
                </a:cubicBezTo>
                <a:cubicBezTo>
                  <a:pt x="2651189" y="289569"/>
                  <a:pt x="2630446" y="291083"/>
                  <a:pt x="2614244" y="301884"/>
                </a:cubicBezTo>
                <a:lnTo>
                  <a:pt x="2558825" y="338829"/>
                </a:lnTo>
                <a:cubicBezTo>
                  <a:pt x="2509569" y="412715"/>
                  <a:pt x="2574216" y="323439"/>
                  <a:pt x="2512644" y="385011"/>
                </a:cubicBezTo>
                <a:cubicBezTo>
                  <a:pt x="2451068" y="446587"/>
                  <a:pt x="2540353" y="381932"/>
                  <a:pt x="2466462" y="431193"/>
                </a:cubicBezTo>
                <a:cubicBezTo>
                  <a:pt x="2455101" y="465277"/>
                  <a:pt x="2454216" y="495466"/>
                  <a:pt x="2420280" y="514320"/>
                </a:cubicBezTo>
                <a:cubicBezTo>
                  <a:pt x="2403258" y="523776"/>
                  <a:pt x="2383335" y="526635"/>
                  <a:pt x="2364862" y="532793"/>
                </a:cubicBezTo>
                <a:lnTo>
                  <a:pt x="2337153" y="542029"/>
                </a:lnTo>
                <a:lnTo>
                  <a:pt x="2309444" y="551265"/>
                </a:lnTo>
                <a:cubicBezTo>
                  <a:pt x="2300208" y="557423"/>
                  <a:pt x="2289584" y="561889"/>
                  <a:pt x="2281735" y="569738"/>
                </a:cubicBezTo>
                <a:cubicBezTo>
                  <a:pt x="2273886" y="577587"/>
                  <a:pt x="2273936" y="594397"/>
                  <a:pt x="2263262" y="597447"/>
                </a:cubicBezTo>
                <a:cubicBezTo>
                  <a:pt x="2248167" y="601760"/>
                  <a:pt x="2232310" y="592018"/>
                  <a:pt x="2217080" y="588211"/>
                </a:cubicBezTo>
                <a:cubicBezTo>
                  <a:pt x="2207635" y="585850"/>
                  <a:pt x="2198732" y="581650"/>
                  <a:pt x="2189371" y="578975"/>
                </a:cubicBezTo>
                <a:cubicBezTo>
                  <a:pt x="2108187" y="555779"/>
                  <a:pt x="2191152" y="582647"/>
                  <a:pt x="2124716" y="560502"/>
                </a:cubicBezTo>
                <a:cubicBezTo>
                  <a:pt x="2115480" y="554344"/>
                  <a:pt x="2102514" y="551667"/>
                  <a:pt x="2097007" y="542029"/>
                </a:cubicBezTo>
                <a:cubicBezTo>
                  <a:pt x="2085484" y="521864"/>
                  <a:pt x="2090835" y="454788"/>
                  <a:pt x="2069298" y="440429"/>
                </a:cubicBezTo>
                <a:cubicBezTo>
                  <a:pt x="2025386" y="411154"/>
                  <a:pt x="2052123" y="425468"/>
                  <a:pt x="1986171" y="403484"/>
                </a:cubicBezTo>
                <a:cubicBezTo>
                  <a:pt x="1976935" y="400405"/>
                  <a:pt x="1966563" y="399647"/>
                  <a:pt x="1958462" y="394247"/>
                </a:cubicBezTo>
                <a:cubicBezTo>
                  <a:pt x="1922652" y="370375"/>
                  <a:pt x="1941284" y="379286"/>
                  <a:pt x="1903044" y="366538"/>
                </a:cubicBezTo>
                <a:cubicBezTo>
                  <a:pt x="1893808" y="369617"/>
                  <a:pt x="1882938" y="369693"/>
                  <a:pt x="1875335" y="375775"/>
                </a:cubicBezTo>
                <a:cubicBezTo>
                  <a:pt x="1860343" y="387769"/>
                  <a:pt x="1852583" y="413841"/>
                  <a:pt x="1847625" y="431193"/>
                </a:cubicBezTo>
                <a:cubicBezTo>
                  <a:pt x="1840983" y="454441"/>
                  <a:pt x="1832962" y="491465"/>
                  <a:pt x="1829153" y="514320"/>
                </a:cubicBezTo>
                <a:cubicBezTo>
                  <a:pt x="1825574" y="535794"/>
                  <a:pt x="1822995" y="557423"/>
                  <a:pt x="1819916" y="578975"/>
                </a:cubicBezTo>
                <a:cubicBezTo>
                  <a:pt x="1820710" y="588501"/>
                  <a:pt x="1826010" y="702982"/>
                  <a:pt x="1838389" y="735993"/>
                </a:cubicBezTo>
                <a:cubicBezTo>
                  <a:pt x="1842287" y="746387"/>
                  <a:pt x="1848194" y="756767"/>
                  <a:pt x="1856862" y="763702"/>
                </a:cubicBezTo>
                <a:cubicBezTo>
                  <a:pt x="1864465" y="769784"/>
                  <a:pt x="1875335" y="769859"/>
                  <a:pt x="1884571" y="772938"/>
                </a:cubicBezTo>
                <a:cubicBezTo>
                  <a:pt x="1893807" y="782174"/>
                  <a:pt x="1901412" y="793401"/>
                  <a:pt x="1912280" y="800647"/>
                </a:cubicBezTo>
                <a:cubicBezTo>
                  <a:pt x="1920381" y="806048"/>
                  <a:pt x="1933105" y="803000"/>
                  <a:pt x="1939989" y="809884"/>
                </a:cubicBezTo>
                <a:cubicBezTo>
                  <a:pt x="1946873" y="816768"/>
                  <a:pt x="1946146" y="828357"/>
                  <a:pt x="1949225" y="837593"/>
                </a:cubicBezTo>
                <a:cubicBezTo>
                  <a:pt x="1946931" y="853653"/>
                  <a:pt x="1943153" y="907636"/>
                  <a:pt x="1930753" y="929956"/>
                </a:cubicBezTo>
                <a:cubicBezTo>
                  <a:pt x="1919971" y="949364"/>
                  <a:pt x="1914870" y="978354"/>
                  <a:pt x="1893807" y="985375"/>
                </a:cubicBezTo>
                <a:lnTo>
                  <a:pt x="1866098" y="994611"/>
                </a:lnTo>
                <a:lnTo>
                  <a:pt x="1810680" y="1031556"/>
                </a:lnTo>
                <a:lnTo>
                  <a:pt x="1782971" y="1050029"/>
                </a:lnTo>
                <a:cubicBezTo>
                  <a:pt x="1759758" y="1119669"/>
                  <a:pt x="1791069" y="1033835"/>
                  <a:pt x="1755262" y="1105447"/>
                </a:cubicBezTo>
                <a:cubicBezTo>
                  <a:pt x="1740238" y="1135494"/>
                  <a:pt x="1754021" y="1134397"/>
                  <a:pt x="1727553" y="1160865"/>
                </a:cubicBezTo>
                <a:cubicBezTo>
                  <a:pt x="1719704" y="1168715"/>
                  <a:pt x="1709080" y="1173180"/>
                  <a:pt x="1699844" y="1179338"/>
                </a:cubicBezTo>
                <a:lnTo>
                  <a:pt x="1681371" y="1234756"/>
                </a:lnTo>
                <a:lnTo>
                  <a:pt x="1672135" y="1262465"/>
                </a:lnTo>
                <a:cubicBezTo>
                  <a:pt x="1675787" y="1288030"/>
                  <a:pt x="1681944" y="1358671"/>
                  <a:pt x="1699844" y="1382538"/>
                </a:cubicBezTo>
                <a:lnTo>
                  <a:pt x="1727553" y="1419484"/>
                </a:lnTo>
                <a:lnTo>
                  <a:pt x="1746025" y="1474902"/>
                </a:lnTo>
                <a:lnTo>
                  <a:pt x="1755262" y="1502611"/>
                </a:lnTo>
                <a:cubicBezTo>
                  <a:pt x="1758341" y="1536478"/>
                  <a:pt x="1758588" y="1570722"/>
                  <a:pt x="1764498" y="1604211"/>
                </a:cubicBezTo>
                <a:cubicBezTo>
                  <a:pt x="1767882" y="1623387"/>
                  <a:pt x="1782971" y="1659629"/>
                  <a:pt x="1782971" y="1659629"/>
                </a:cubicBezTo>
                <a:cubicBezTo>
                  <a:pt x="1779892" y="1699653"/>
                  <a:pt x="1790711" y="1743326"/>
                  <a:pt x="1773735" y="1779702"/>
                </a:cubicBezTo>
                <a:cubicBezTo>
                  <a:pt x="1770765" y="1786067"/>
                  <a:pt x="1695165" y="1803963"/>
                  <a:pt x="1681371" y="1807411"/>
                </a:cubicBezTo>
                <a:cubicBezTo>
                  <a:pt x="1591036" y="1867635"/>
                  <a:pt x="1661398" y="1809944"/>
                  <a:pt x="1644425" y="2047556"/>
                </a:cubicBezTo>
                <a:cubicBezTo>
                  <a:pt x="1642039" y="2080958"/>
                  <a:pt x="1633886" y="2086456"/>
                  <a:pt x="1616716" y="2112211"/>
                </a:cubicBezTo>
                <a:cubicBezTo>
                  <a:pt x="1613637" y="2121447"/>
                  <a:pt x="1614364" y="2133036"/>
                  <a:pt x="1607480" y="2139920"/>
                </a:cubicBezTo>
                <a:cubicBezTo>
                  <a:pt x="1549238" y="2198162"/>
                  <a:pt x="1570810" y="2162873"/>
                  <a:pt x="1524353" y="2186102"/>
                </a:cubicBezTo>
                <a:cubicBezTo>
                  <a:pt x="1514424" y="2191067"/>
                  <a:pt x="1505880" y="2198417"/>
                  <a:pt x="1496644" y="2204575"/>
                </a:cubicBezTo>
                <a:cubicBezTo>
                  <a:pt x="1490056" y="2224338"/>
                  <a:pt x="1485785" y="2245250"/>
                  <a:pt x="1468935" y="2259993"/>
                </a:cubicBezTo>
                <a:cubicBezTo>
                  <a:pt x="1330127" y="2381449"/>
                  <a:pt x="1125558" y="2302698"/>
                  <a:pt x="951698" y="2306175"/>
                </a:cubicBezTo>
                <a:lnTo>
                  <a:pt x="896280" y="2324647"/>
                </a:lnTo>
                <a:cubicBezTo>
                  <a:pt x="887044" y="2327726"/>
                  <a:pt x="876672" y="2328484"/>
                  <a:pt x="868571" y="2333884"/>
                </a:cubicBezTo>
                <a:cubicBezTo>
                  <a:pt x="859335" y="2340041"/>
                  <a:pt x="851065" y="2347983"/>
                  <a:pt x="840862" y="2352356"/>
                </a:cubicBezTo>
                <a:cubicBezTo>
                  <a:pt x="829194" y="2357357"/>
                  <a:pt x="816075" y="2357945"/>
                  <a:pt x="803916" y="2361593"/>
                </a:cubicBezTo>
                <a:cubicBezTo>
                  <a:pt x="785265" y="2367188"/>
                  <a:pt x="766971" y="2373907"/>
                  <a:pt x="748498" y="2380065"/>
                </a:cubicBezTo>
                <a:cubicBezTo>
                  <a:pt x="739262" y="2383144"/>
                  <a:pt x="728890" y="2383901"/>
                  <a:pt x="720789" y="2389302"/>
                </a:cubicBezTo>
                <a:cubicBezTo>
                  <a:pt x="621764" y="2455320"/>
                  <a:pt x="772058" y="2352506"/>
                  <a:pt x="665371" y="2435484"/>
                </a:cubicBezTo>
                <a:cubicBezTo>
                  <a:pt x="647846" y="2449114"/>
                  <a:pt x="628426" y="2460114"/>
                  <a:pt x="609953" y="2472429"/>
                </a:cubicBezTo>
                <a:lnTo>
                  <a:pt x="582244" y="2490902"/>
                </a:lnTo>
                <a:cubicBezTo>
                  <a:pt x="573008" y="2497060"/>
                  <a:pt x="565066" y="2505865"/>
                  <a:pt x="554535" y="2509375"/>
                </a:cubicBezTo>
                <a:lnTo>
                  <a:pt x="526825" y="2518611"/>
                </a:lnTo>
                <a:cubicBezTo>
                  <a:pt x="482914" y="2489336"/>
                  <a:pt x="502627" y="2510670"/>
                  <a:pt x="480644" y="2444720"/>
                </a:cubicBezTo>
                <a:lnTo>
                  <a:pt x="471407" y="2417011"/>
                </a:lnTo>
                <a:cubicBezTo>
                  <a:pt x="468328" y="2407775"/>
                  <a:pt x="471407" y="2392381"/>
                  <a:pt x="462171" y="2389302"/>
                </a:cubicBezTo>
                <a:cubicBezTo>
                  <a:pt x="410914" y="2372215"/>
                  <a:pt x="444123" y="2381273"/>
                  <a:pt x="360571" y="2370829"/>
                </a:cubicBezTo>
                <a:cubicBezTo>
                  <a:pt x="307030" y="2352982"/>
                  <a:pt x="309350" y="2362934"/>
                  <a:pt x="277444" y="2324647"/>
                </a:cubicBezTo>
                <a:cubicBezTo>
                  <a:pt x="270337" y="2316119"/>
                  <a:pt x="268384" y="2302821"/>
                  <a:pt x="258971" y="2296938"/>
                </a:cubicBezTo>
                <a:cubicBezTo>
                  <a:pt x="242459" y="2286618"/>
                  <a:pt x="222026" y="2284623"/>
                  <a:pt x="203553" y="2278465"/>
                </a:cubicBezTo>
                <a:lnTo>
                  <a:pt x="175844" y="2269229"/>
                </a:lnTo>
                <a:lnTo>
                  <a:pt x="74244" y="2278465"/>
                </a:lnTo>
                <a:cubicBezTo>
                  <a:pt x="57099" y="2287697"/>
                  <a:pt x="55771" y="2333884"/>
                  <a:pt x="55771" y="2333884"/>
                </a:cubicBezTo>
                <a:cubicBezTo>
                  <a:pt x="58850" y="2404696"/>
                  <a:pt x="57180" y="2475875"/>
                  <a:pt x="65007" y="2546320"/>
                </a:cubicBezTo>
                <a:cubicBezTo>
                  <a:pt x="66527" y="2560004"/>
                  <a:pt x="73744" y="2573529"/>
                  <a:pt x="83480" y="2583265"/>
                </a:cubicBezTo>
                <a:cubicBezTo>
                  <a:pt x="90364" y="2590149"/>
                  <a:pt x="101953" y="2589423"/>
                  <a:pt x="111189" y="2592502"/>
                </a:cubicBezTo>
                <a:cubicBezTo>
                  <a:pt x="114268" y="2601738"/>
                  <a:pt x="119217" y="2610550"/>
                  <a:pt x="120425" y="2620211"/>
                </a:cubicBezTo>
                <a:cubicBezTo>
                  <a:pt x="123195" y="2642372"/>
                  <a:pt x="109418" y="2737020"/>
                  <a:pt x="148135" y="2767993"/>
                </a:cubicBezTo>
                <a:cubicBezTo>
                  <a:pt x="155738" y="2774075"/>
                  <a:pt x="166297" y="2775320"/>
                  <a:pt x="175844" y="2777229"/>
                </a:cubicBezTo>
                <a:cubicBezTo>
                  <a:pt x="197191" y="2781498"/>
                  <a:pt x="219024" y="2782886"/>
                  <a:pt x="240498" y="2786465"/>
                </a:cubicBezTo>
                <a:cubicBezTo>
                  <a:pt x="255983" y="2789046"/>
                  <a:pt x="271286" y="2792623"/>
                  <a:pt x="286680" y="2795702"/>
                </a:cubicBezTo>
                <a:cubicBezTo>
                  <a:pt x="292838" y="2804938"/>
                  <a:pt x="300189" y="2813482"/>
                  <a:pt x="305153" y="2823411"/>
                </a:cubicBezTo>
                <a:cubicBezTo>
                  <a:pt x="317150" y="2847404"/>
                  <a:pt x="319851" y="2871579"/>
                  <a:pt x="305153" y="2897302"/>
                </a:cubicBezTo>
                <a:cubicBezTo>
                  <a:pt x="299646" y="2906940"/>
                  <a:pt x="286680" y="2909617"/>
                  <a:pt x="277444" y="2915775"/>
                </a:cubicBezTo>
                <a:cubicBezTo>
                  <a:pt x="271286" y="2925011"/>
                  <a:pt x="263344" y="2933281"/>
                  <a:pt x="258971" y="2943484"/>
                </a:cubicBezTo>
                <a:cubicBezTo>
                  <a:pt x="240779" y="2985932"/>
                  <a:pt x="252011" y="3027552"/>
                  <a:pt x="258971" y="3072793"/>
                </a:cubicBezTo>
                <a:cubicBezTo>
                  <a:pt x="260451" y="3082416"/>
                  <a:pt x="265128" y="3091266"/>
                  <a:pt x="268207" y="3100502"/>
                </a:cubicBezTo>
                <a:cubicBezTo>
                  <a:pt x="258971" y="3106660"/>
                  <a:pt x="246656" y="3109739"/>
                  <a:pt x="240498" y="3118975"/>
                </a:cubicBezTo>
                <a:cubicBezTo>
                  <a:pt x="233851" y="3128945"/>
                  <a:pt x="231479" y="3171811"/>
                  <a:pt x="222025" y="3183629"/>
                </a:cubicBezTo>
                <a:cubicBezTo>
                  <a:pt x="215090" y="3192297"/>
                  <a:pt x="204460" y="3197593"/>
                  <a:pt x="194316" y="3202102"/>
                </a:cubicBezTo>
                <a:cubicBezTo>
                  <a:pt x="176522" y="3210010"/>
                  <a:pt x="138898" y="3220575"/>
                  <a:pt x="138898" y="3220575"/>
                </a:cubicBezTo>
                <a:cubicBezTo>
                  <a:pt x="120247" y="3276530"/>
                  <a:pt x="120064" y="3264951"/>
                  <a:pt x="138898" y="3359120"/>
                </a:cubicBezTo>
                <a:cubicBezTo>
                  <a:pt x="141075" y="3370005"/>
                  <a:pt x="151213" y="3377593"/>
                  <a:pt x="157371" y="3386829"/>
                </a:cubicBezTo>
                <a:cubicBezTo>
                  <a:pt x="160450" y="3408381"/>
                  <a:pt x="157765" y="3431590"/>
                  <a:pt x="166607" y="3451484"/>
                </a:cubicBezTo>
                <a:cubicBezTo>
                  <a:pt x="171115" y="3461628"/>
                  <a:pt x="190047" y="3459709"/>
                  <a:pt x="194316" y="3469956"/>
                </a:cubicBezTo>
                <a:cubicBezTo>
                  <a:pt x="206392" y="3498938"/>
                  <a:pt x="212789" y="3562320"/>
                  <a:pt x="212789" y="3562320"/>
                </a:cubicBezTo>
                <a:cubicBezTo>
                  <a:pt x="209185" y="3591154"/>
                  <a:pt x="214188" y="3640634"/>
                  <a:pt x="185080" y="3663920"/>
                </a:cubicBezTo>
                <a:cubicBezTo>
                  <a:pt x="177477" y="3670002"/>
                  <a:pt x="166607" y="3670077"/>
                  <a:pt x="157371" y="3673156"/>
                </a:cubicBezTo>
                <a:cubicBezTo>
                  <a:pt x="151213" y="3682392"/>
                  <a:pt x="146747" y="3693016"/>
                  <a:pt x="138898" y="3700865"/>
                </a:cubicBezTo>
                <a:cubicBezTo>
                  <a:pt x="131049" y="3708714"/>
                  <a:pt x="117072" y="3709925"/>
                  <a:pt x="111189" y="3719338"/>
                </a:cubicBezTo>
                <a:cubicBezTo>
                  <a:pt x="111187" y="3719341"/>
                  <a:pt x="88099" y="3788608"/>
                  <a:pt x="83480" y="3802465"/>
                </a:cubicBezTo>
                <a:cubicBezTo>
                  <a:pt x="80401" y="3811702"/>
                  <a:pt x="79645" y="3822074"/>
                  <a:pt x="74244" y="3830175"/>
                </a:cubicBezTo>
                <a:lnTo>
                  <a:pt x="37298" y="3885593"/>
                </a:lnTo>
                <a:cubicBezTo>
                  <a:pt x="34219" y="3897908"/>
                  <a:pt x="35992" y="3912626"/>
                  <a:pt x="28062" y="3922538"/>
                </a:cubicBezTo>
                <a:cubicBezTo>
                  <a:pt x="21980" y="3930141"/>
                  <a:pt x="2714" y="3922330"/>
                  <a:pt x="353" y="3931775"/>
                </a:cubicBezTo>
                <a:cubicBezTo>
                  <a:pt x="-2339" y="3942544"/>
                  <a:pt x="10976" y="3951635"/>
                  <a:pt x="18825" y="3959484"/>
                </a:cubicBezTo>
                <a:cubicBezTo>
                  <a:pt x="87567" y="4028226"/>
                  <a:pt x="30707" y="3949598"/>
                  <a:pt x="74244" y="4014902"/>
                </a:cubicBezTo>
                <a:cubicBezTo>
                  <a:pt x="81756" y="4037440"/>
                  <a:pt x="84047" y="4052414"/>
                  <a:pt x="101953" y="4070320"/>
                </a:cubicBezTo>
                <a:cubicBezTo>
                  <a:pt x="109802" y="4078169"/>
                  <a:pt x="120426" y="4082635"/>
                  <a:pt x="129662" y="4088793"/>
                </a:cubicBezTo>
                <a:cubicBezTo>
                  <a:pt x="144163" y="4132297"/>
                  <a:pt x="154229" y="4149904"/>
                  <a:pt x="129662" y="4208865"/>
                </a:cubicBezTo>
                <a:cubicBezTo>
                  <a:pt x="124366" y="4221575"/>
                  <a:pt x="105031" y="4221180"/>
                  <a:pt x="92716" y="4227338"/>
                </a:cubicBezTo>
                <a:cubicBezTo>
                  <a:pt x="95795" y="4236574"/>
                  <a:pt x="95069" y="4248163"/>
                  <a:pt x="101953" y="4255047"/>
                </a:cubicBezTo>
                <a:cubicBezTo>
                  <a:pt x="117652" y="4270746"/>
                  <a:pt x="141672" y="4276294"/>
                  <a:pt x="157371" y="4291993"/>
                </a:cubicBezTo>
                <a:cubicBezTo>
                  <a:pt x="179207" y="4313829"/>
                  <a:pt x="194380" y="4331614"/>
                  <a:pt x="222025" y="4347411"/>
                </a:cubicBezTo>
                <a:cubicBezTo>
                  <a:pt x="230478" y="4352241"/>
                  <a:pt x="240498" y="4353568"/>
                  <a:pt x="249735" y="4356647"/>
                </a:cubicBezTo>
                <a:cubicBezTo>
                  <a:pt x="262050" y="4375120"/>
                  <a:pt x="281296" y="4390526"/>
                  <a:pt x="286680" y="4412065"/>
                </a:cubicBezTo>
                <a:cubicBezTo>
                  <a:pt x="286761" y="4412387"/>
                  <a:pt x="300734" y="4472301"/>
                  <a:pt x="305153" y="4476720"/>
                </a:cubicBezTo>
                <a:cubicBezTo>
                  <a:pt x="312037" y="4483604"/>
                  <a:pt x="323626" y="4482877"/>
                  <a:pt x="332862" y="4485956"/>
                </a:cubicBezTo>
                <a:cubicBezTo>
                  <a:pt x="342098" y="4495192"/>
                  <a:pt x="349153" y="4507321"/>
                  <a:pt x="360571" y="4513665"/>
                </a:cubicBezTo>
                <a:cubicBezTo>
                  <a:pt x="377593" y="4523121"/>
                  <a:pt x="415989" y="4532138"/>
                  <a:pt x="415989" y="4532138"/>
                </a:cubicBezTo>
                <a:cubicBezTo>
                  <a:pt x="425225" y="4529059"/>
                  <a:pt x="436095" y="4528984"/>
                  <a:pt x="443698" y="4522902"/>
                </a:cubicBezTo>
                <a:cubicBezTo>
                  <a:pt x="480084" y="4493794"/>
                  <a:pt x="441179" y="4481199"/>
                  <a:pt x="489880" y="4513665"/>
                </a:cubicBezTo>
                <a:cubicBezTo>
                  <a:pt x="494757" y="4533171"/>
                  <a:pt x="501392" y="4594919"/>
                  <a:pt x="526825" y="4615265"/>
                </a:cubicBezTo>
                <a:cubicBezTo>
                  <a:pt x="534428" y="4621347"/>
                  <a:pt x="545173" y="4621827"/>
                  <a:pt x="554535" y="4624502"/>
                </a:cubicBezTo>
                <a:cubicBezTo>
                  <a:pt x="566741" y="4627989"/>
                  <a:pt x="579274" y="4630251"/>
                  <a:pt x="591480" y="4633738"/>
                </a:cubicBezTo>
                <a:cubicBezTo>
                  <a:pt x="600841" y="4636413"/>
                  <a:pt x="609566" y="4641495"/>
                  <a:pt x="619189" y="4642975"/>
                </a:cubicBezTo>
                <a:cubicBezTo>
                  <a:pt x="649771" y="4647680"/>
                  <a:pt x="680765" y="4649132"/>
                  <a:pt x="711553" y="4652211"/>
                </a:cubicBezTo>
                <a:cubicBezTo>
                  <a:pt x="792505" y="4733163"/>
                  <a:pt x="689816" y="4634097"/>
                  <a:pt x="766971" y="4698393"/>
                </a:cubicBezTo>
                <a:cubicBezTo>
                  <a:pt x="777006" y="4706755"/>
                  <a:pt x="784645" y="4717740"/>
                  <a:pt x="794680" y="4726102"/>
                </a:cubicBezTo>
                <a:cubicBezTo>
                  <a:pt x="803208" y="4733209"/>
                  <a:pt x="814035" y="4737265"/>
                  <a:pt x="822389" y="4744575"/>
                </a:cubicBezTo>
                <a:cubicBezTo>
                  <a:pt x="838773" y="4758911"/>
                  <a:pt x="851722" y="4776970"/>
                  <a:pt x="868571" y="4790756"/>
                </a:cubicBezTo>
                <a:cubicBezTo>
                  <a:pt x="885754" y="4804815"/>
                  <a:pt x="923989" y="4827702"/>
                  <a:pt x="923989" y="4827702"/>
                </a:cubicBezTo>
                <a:cubicBezTo>
                  <a:pt x="917831" y="4852332"/>
                  <a:pt x="919599" y="4880468"/>
                  <a:pt x="905516" y="4901593"/>
                </a:cubicBezTo>
                <a:cubicBezTo>
                  <a:pt x="881644" y="4937403"/>
                  <a:pt x="890555" y="4918771"/>
                  <a:pt x="877807" y="4957011"/>
                </a:cubicBezTo>
                <a:cubicBezTo>
                  <a:pt x="880886" y="4975484"/>
                  <a:pt x="874712" y="4998335"/>
                  <a:pt x="887044" y="5012429"/>
                </a:cubicBezTo>
                <a:cubicBezTo>
                  <a:pt x="899540" y="5026710"/>
                  <a:pt x="981623" y="5037429"/>
                  <a:pt x="997880" y="5040138"/>
                </a:cubicBezTo>
                <a:cubicBezTo>
                  <a:pt x="1027155" y="5084049"/>
                  <a:pt x="1012842" y="5057314"/>
                  <a:pt x="1034825" y="5123265"/>
                </a:cubicBezTo>
                <a:cubicBezTo>
                  <a:pt x="1037904" y="5132502"/>
                  <a:pt x="1037177" y="5144090"/>
                  <a:pt x="1044062" y="5150975"/>
                </a:cubicBezTo>
                <a:lnTo>
                  <a:pt x="1071771" y="5178684"/>
                </a:lnTo>
                <a:lnTo>
                  <a:pt x="1090244" y="5234102"/>
                </a:lnTo>
                <a:lnTo>
                  <a:pt x="1099480" y="5261811"/>
                </a:lnTo>
                <a:cubicBezTo>
                  <a:pt x="1107613" y="5286210"/>
                  <a:pt x="1121841" y="5336997"/>
                  <a:pt x="1145662" y="5344938"/>
                </a:cubicBezTo>
                <a:cubicBezTo>
                  <a:pt x="1154898" y="5348017"/>
                  <a:pt x="1164860" y="5349447"/>
                  <a:pt x="1173371" y="5354175"/>
                </a:cubicBezTo>
                <a:cubicBezTo>
                  <a:pt x="1192778" y="5364957"/>
                  <a:pt x="1207727" y="5384100"/>
                  <a:pt x="1228789" y="5391120"/>
                </a:cubicBezTo>
                <a:cubicBezTo>
                  <a:pt x="1264602" y="5403057"/>
                  <a:pt x="1288727" y="5411886"/>
                  <a:pt x="1330389" y="5418829"/>
                </a:cubicBezTo>
                <a:lnTo>
                  <a:pt x="1385807" y="5428065"/>
                </a:lnTo>
                <a:cubicBezTo>
                  <a:pt x="1464773" y="5454388"/>
                  <a:pt x="1421903" y="5448953"/>
                  <a:pt x="1515116" y="5437302"/>
                </a:cubicBezTo>
                <a:cubicBezTo>
                  <a:pt x="1532487" y="5385189"/>
                  <a:pt x="1556057" y="5339163"/>
                  <a:pt x="1524353" y="5280284"/>
                </a:cubicBezTo>
                <a:cubicBezTo>
                  <a:pt x="1524351" y="5280281"/>
                  <a:pt x="1455081" y="5257194"/>
                  <a:pt x="1441225" y="5252575"/>
                </a:cubicBezTo>
                <a:cubicBezTo>
                  <a:pt x="1431989" y="5249496"/>
                  <a:pt x="1404012" y="5241226"/>
                  <a:pt x="1413516" y="5243338"/>
                </a:cubicBezTo>
                <a:cubicBezTo>
                  <a:pt x="1425623" y="5246029"/>
                  <a:pt x="1531474" y="5266559"/>
                  <a:pt x="1552062" y="5280284"/>
                </a:cubicBezTo>
                <a:lnTo>
                  <a:pt x="1607480" y="5317229"/>
                </a:lnTo>
                <a:cubicBezTo>
                  <a:pt x="1623959" y="5315169"/>
                  <a:pt x="1691319" y="5317937"/>
                  <a:pt x="1709080" y="5289520"/>
                </a:cubicBezTo>
                <a:cubicBezTo>
                  <a:pt x="1719400" y="5273008"/>
                  <a:pt x="1727553" y="5234102"/>
                  <a:pt x="1727553" y="5234102"/>
                </a:cubicBezTo>
                <a:cubicBezTo>
                  <a:pt x="1743516" y="5138322"/>
                  <a:pt x="1729641" y="5181174"/>
                  <a:pt x="1746025" y="5224865"/>
                </a:cubicBezTo>
                <a:cubicBezTo>
                  <a:pt x="1749923" y="5235259"/>
                  <a:pt x="1758340" y="5243338"/>
                  <a:pt x="1764498" y="5252575"/>
                </a:cubicBezTo>
                <a:cubicBezTo>
                  <a:pt x="1767577" y="5267969"/>
                  <a:pt x="1761816" y="5288540"/>
                  <a:pt x="1773735" y="5298756"/>
                </a:cubicBezTo>
                <a:cubicBezTo>
                  <a:pt x="1787954" y="5310944"/>
                  <a:pt x="1810871" y="5303930"/>
                  <a:pt x="1829153" y="5307993"/>
                </a:cubicBezTo>
                <a:cubicBezTo>
                  <a:pt x="1838657" y="5310105"/>
                  <a:pt x="1847626" y="5314150"/>
                  <a:pt x="1856862" y="5317229"/>
                </a:cubicBezTo>
                <a:cubicBezTo>
                  <a:pt x="1912280" y="5314150"/>
                  <a:pt x="1970225" y="5324822"/>
                  <a:pt x="2023116" y="5307993"/>
                </a:cubicBezTo>
                <a:cubicBezTo>
                  <a:pt x="2044272" y="5301261"/>
                  <a:pt x="2060062" y="5252575"/>
                  <a:pt x="2060062" y="5252575"/>
                </a:cubicBezTo>
                <a:cubicBezTo>
                  <a:pt x="2066650" y="5232808"/>
                  <a:pt x="2070918" y="5211902"/>
                  <a:pt x="2087771" y="5197156"/>
                </a:cubicBezTo>
                <a:cubicBezTo>
                  <a:pt x="2104479" y="5182536"/>
                  <a:pt x="2143189" y="5160211"/>
                  <a:pt x="2143189" y="5160211"/>
                </a:cubicBezTo>
                <a:cubicBezTo>
                  <a:pt x="2235296" y="5194751"/>
                  <a:pt x="2192136" y="5179606"/>
                  <a:pt x="2272498" y="5206393"/>
                </a:cubicBezTo>
                <a:lnTo>
                  <a:pt x="2300207" y="5215629"/>
                </a:lnTo>
                <a:cubicBezTo>
                  <a:pt x="2340231" y="5212550"/>
                  <a:pt x="2380825" y="5213791"/>
                  <a:pt x="2420280" y="5206393"/>
                </a:cubicBezTo>
                <a:cubicBezTo>
                  <a:pt x="2431191" y="5204347"/>
                  <a:pt x="2437845" y="5192429"/>
                  <a:pt x="2447989" y="5187920"/>
                </a:cubicBezTo>
                <a:cubicBezTo>
                  <a:pt x="2465783" y="5180012"/>
                  <a:pt x="2487205" y="5180248"/>
                  <a:pt x="2503407" y="5169447"/>
                </a:cubicBezTo>
                <a:cubicBezTo>
                  <a:pt x="2512643" y="5163290"/>
                  <a:pt x="2520722" y="5154873"/>
                  <a:pt x="2531116" y="5150975"/>
                </a:cubicBezTo>
                <a:cubicBezTo>
                  <a:pt x="2545815" y="5145463"/>
                  <a:pt x="2562068" y="5145546"/>
                  <a:pt x="2577298" y="5141738"/>
                </a:cubicBezTo>
                <a:cubicBezTo>
                  <a:pt x="2586743" y="5139377"/>
                  <a:pt x="2595562" y="5134863"/>
                  <a:pt x="2605007" y="5132502"/>
                </a:cubicBezTo>
                <a:cubicBezTo>
                  <a:pt x="2620237" y="5128694"/>
                  <a:pt x="2636043" y="5127396"/>
                  <a:pt x="2651189" y="5123265"/>
                </a:cubicBezTo>
                <a:cubicBezTo>
                  <a:pt x="2669975" y="5118142"/>
                  <a:pt x="2706607" y="5104793"/>
                  <a:pt x="2706607" y="5104793"/>
                </a:cubicBezTo>
                <a:cubicBezTo>
                  <a:pt x="2733342" y="5064691"/>
                  <a:pt x="2729337" y="5046127"/>
                  <a:pt x="2771262" y="5040138"/>
                </a:cubicBezTo>
                <a:cubicBezTo>
                  <a:pt x="2804927" y="5035329"/>
                  <a:pt x="2838995" y="5033981"/>
                  <a:pt x="2872862" y="5030902"/>
                </a:cubicBezTo>
                <a:cubicBezTo>
                  <a:pt x="2908056" y="5019170"/>
                  <a:pt x="2934968" y="5001729"/>
                  <a:pt x="2882098" y="5086320"/>
                </a:cubicBezTo>
                <a:cubicBezTo>
                  <a:pt x="2876938" y="5094576"/>
                  <a:pt x="2863625" y="5092477"/>
                  <a:pt x="2854389" y="5095556"/>
                </a:cubicBezTo>
                <a:cubicBezTo>
                  <a:pt x="2845153" y="5101714"/>
                  <a:pt x="2834529" y="5106180"/>
                  <a:pt x="2826680" y="5114029"/>
                </a:cubicBezTo>
                <a:cubicBezTo>
                  <a:pt x="2818831" y="5121878"/>
                  <a:pt x="2815314" y="5133210"/>
                  <a:pt x="2808207" y="5141738"/>
                </a:cubicBezTo>
                <a:cubicBezTo>
                  <a:pt x="2799845" y="5151773"/>
                  <a:pt x="2789734" y="5160211"/>
                  <a:pt x="2780498" y="5169447"/>
                </a:cubicBezTo>
                <a:cubicBezTo>
                  <a:pt x="2777419" y="5190999"/>
                  <a:pt x="2775156" y="5212683"/>
                  <a:pt x="2771262" y="5234102"/>
                </a:cubicBezTo>
                <a:cubicBezTo>
                  <a:pt x="2768991" y="5246591"/>
                  <a:pt x="2761181" y="5258381"/>
                  <a:pt x="2762025" y="5271047"/>
                </a:cubicBezTo>
                <a:cubicBezTo>
                  <a:pt x="2764315" y="5305393"/>
                  <a:pt x="2765841" y="5341501"/>
                  <a:pt x="2780498" y="5372647"/>
                </a:cubicBezTo>
                <a:cubicBezTo>
                  <a:pt x="2791622" y="5396285"/>
                  <a:pt x="2815847" y="5411341"/>
                  <a:pt x="2835916" y="5428065"/>
                </a:cubicBezTo>
                <a:cubicBezTo>
                  <a:pt x="2883046" y="5467340"/>
                  <a:pt x="2880574" y="5462321"/>
                  <a:pt x="2928280" y="5474247"/>
                </a:cubicBezTo>
                <a:cubicBezTo>
                  <a:pt x="2937516" y="5480405"/>
                  <a:pt x="2946060" y="5487756"/>
                  <a:pt x="2955989" y="5492720"/>
                </a:cubicBezTo>
                <a:cubicBezTo>
                  <a:pt x="2964697" y="5497074"/>
                  <a:pt x="2975187" y="5497228"/>
                  <a:pt x="2983698" y="5501956"/>
                </a:cubicBezTo>
                <a:cubicBezTo>
                  <a:pt x="3003106" y="5512738"/>
                  <a:pt x="3019258" y="5528973"/>
                  <a:pt x="3039116" y="5538902"/>
                </a:cubicBezTo>
                <a:cubicBezTo>
                  <a:pt x="3084770" y="5561729"/>
                  <a:pt x="3063000" y="5553021"/>
                  <a:pt x="3103771" y="5566611"/>
                </a:cubicBezTo>
                <a:cubicBezTo>
                  <a:pt x="3113007" y="5575847"/>
                  <a:pt x="3126175" y="5582384"/>
                  <a:pt x="3131480" y="5594320"/>
                </a:cubicBezTo>
                <a:cubicBezTo>
                  <a:pt x="3136262" y="5605079"/>
                  <a:pt x="3140608" y="5670330"/>
                  <a:pt x="3149953" y="5686684"/>
                </a:cubicBezTo>
                <a:cubicBezTo>
                  <a:pt x="3156434" y="5698025"/>
                  <a:pt x="3168426" y="5705157"/>
                  <a:pt x="3177662" y="5714393"/>
                </a:cubicBezTo>
                <a:cubicBezTo>
                  <a:pt x="3180741" y="5723629"/>
                  <a:pt x="3182170" y="5733591"/>
                  <a:pt x="3186898" y="5742102"/>
                </a:cubicBezTo>
                <a:cubicBezTo>
                  <a:pt x="3197680" y="5761510"/>
                  <a:pt x="3223844" y="5797520"/>
                  <a:pt x="3223844" y="5797520"/>
                </a:cubicBezTo>
                <a:cubicBezTo>
                  <a:pt x="3231356" y="5820058"/>
                  <a:pt x="3233647" y="5835032"/>
                  <a:pt x="3251553" y="5852938"/>
                </a:cubicBezTo>
                <a:cubicBezTo>
                  <a:pt x="3259402" y="5860787"/>
                  <a:pt x="3269333" y="5866447"/>
                  <a:pt x="3279262" y="5871411"/>
                </a:cubicBezTo>
                <a:cubicBezTo>
                  <a:pt x="3287970" y="5875765"/>
                  <a:pt x="3297735" y="5877568"/>
                  <a:pt x="3306971" y="5880647"/>
                </a:cubicBezTo>
                <a:cubicBezTo>
                  <a:pt x="3300813" y="5889883"/>
                  <a:pt x="3298136" y="5902848"/>
                  <a:pt x="3288498" y="5908356"/>
                </a:cubicBezTo>
                <a:cubicBezTo>
                  <a:pt x="3274868" y="5916145"/>
                  <a:pt x="3251024" y="5904531"/>
                  <a:pt x="3242316" y="5917593"/>
                </a:cubicBezTo>
                <a:cubicBezTo>
                  <a:pt x="3235806" y="5927358"/>
                  <a:pt x="3296614" y="5944928"/>
                  <a:pt x="3297735" y="5945302"/>
                </a:cubicBezTo>
                <a:cubicBezTo>
                  <a:pt x="3350067" y="6023803"/>
                  <a:pt x="3263880" y="5902214"/>
                  <a:pt x="3371625" y="6009956"/>
                </a:cubicBezTo>
                <a:cubicBezTo>
                  <a:pt x="3407185" y="6045514"/>
                  <a:pt x="3388467" y="6030419"/>
                  <a:pt x="3427044" y="6056138"/>
                </a:cubicBezTo>
                <a:cubicBezTo>
                  <a:pt x="3459189" y="6104358"/>
                  <a:pt x="3436316" y="6062428"/>
                  <a:pt x="3454753" y="6130029"/>
                </a:cubicBezTo>
                <a:cubicBezTo>
                  <a:pt x="3459876" y="6148815"/>
                  <a:pt x="3467067" y="6166974"/>
                  <a:pt x="3473225" y="6185447"/>
                </a:cubicBezTo>
                <a:cubicBezTo>
                  <a:pt x="3476304" y="6194683"/>
                  <a:pt x="3477061" y="6205055"/>
                  <a:pt x="3482462" y="6213156"/>
                </a:cubicBezTo>
                <a:lnTo>
                  <a:pt x="3500935" y="6240865"/>
                </a:lnTo>
                <a:cubicBezTo>
                  <a:pt x="3510171" y="6237786"/>
                  <a:pt x="3521760" y="6238513"/>
                  <a:pt x="3528644" y="6231629"/>
                </a:cubicBezTo>
                <a:cubicBezTo>
                  <a:pt x="3535528" y="6224745"/>
                  <a:pt x="3533526" y="6212628"/>
                  <a:pt x="3537880" y="6203920"/>
                </a:cubicBezTo>
                <a:cubicBezTo>
                  <a:pt x="3542844" y="6193991"/>
                  <a:pt x="3550195" y="6185447"/>
                  <a:pt x="3556353" y="6176211"/>
                </a:cubicBezTo>
                <a:cubicBezTo>
                  <a:pt x="3556956" y="6173798"/>
                  <a:pt x="3570007" y="6117579"/>
                  <a:pt x="3574825" y="6111556"/>
                </a:cubicBezTo>
                <a:cubicBezTo>
                  <a:pt x="3581760" y="6102888"/>
                  <a:pt x="3593298" y="6099241"/>
                  <a:pt x="3602535" y="6093084"/>
                </a:cubicBezTo>
                <a:cubicBezTo>
                  <a:pt x="3645890" y="6107535"/>
                  <a:pt x="3651503" y="6113707"/>
                  <a:pt x="3713371" y="6093084"/>
                </a:cubicBezTo>
                <a:cubicBezTo>
                  <a:pt x="3725763" y="6088953"/>
                  <a:pt x="3731844" y="6074611"/>
                  <a:pt x="3741080" y="6065375"/>
                </a:cubicBezTo>
                <a:cubicBezTo>
                  <a:pt x="3771868" y="6068454"/>
                  <a:pt x="3803032" y="6068909"/>
                  <a:pt x="3833444" y="6074611"/>
                </a:cubicBezTo>
                <a:cubicBezTo>
                  <a:pt x="3909690" y="6088907"/>
                  <a:pt x="3866790" y="6086666"/>
                  <a:pt x="3916571" y="6111556"/>
                </a:cubicBezTo>
                <a:cubicBezTo>
                  <a:pt x="3929826" y="6118184"/>
                  <a:pt x="3969381" y="6127068"/>
                  <a:pt x="3981225" y="6130029"/>
                </a:cubicBezTo>
                <a:cubicBezTo>
                  <a:pt x="4036643" y="6126950"/>
                  <a:pt x="4095092" y="6139128"/>
                  <a:pt x="4147480" y="6120793"/>
                </a:cubicBezTo>
                <a:cubicBezTo>
                  <a:pt x="4215547" y="6096970"/>
                  <a:pt x="4136538" y="6063431"/>
                  <a:pt x="4175189" y="6037665"/>
                </a:cubicBezTo>
                <a:cubicBezTo>
                  <a:pt x="4210999" y="6013793"/>
                  <a:pt x="4192367" y="6022704"/>
                  <a:pt x="4230607" y="6009956"/>
                </a:cubicBezTo>
                <a:cubicBezTo>
                  <a:pt x="4239843" y="6000720"/>
                  <a:pt x="4251070" y="5993115"/>
                  <a:pt x="4258316" y="5982247"/>
                </a:cubicBezTo>
                <a:cubicBezTo>
                  <a:pt x="4263717" y="5974146"/>
                  <a:pt x="4260669" y="5961422"/>
                  <a:pt x="4267553" y="5954538"/>
                </a:cubicBezTo>
                <a:cubicBezTo>
                  <a:pt x="4274437" y="5947654"/>
                  <a:pt x="4285555" y="5946049"/>
                  <a:pt x="4295262" y="5945302"/>
                </a:cubicBezTo>
                <a:cubicBezTo>
                  <a:pt x="4365932" y="5939866"/>
                  <a:pt x="4436886" y="5939144"/>
                  <a:pt x="4507698" y="5936065"/>
                </a:cubicBezTo>
                <a:cubicBezTo>
                  <a:pt x="4520013" y="5932986"/>
                  <a:pt x="4532485" y="5930477"/>
                  <a:pt x="4544644" y="5926829"/>
                </a:cubicBezTo>
                <a:cubicBezTo>
                  <a:pt x="4563295" y="5921234"/>
                  <a:pt x="4581589" y="5914514"/>
                  <a:pt x="4600062" y="5908356"/>
                </a:cubicBezTo>
                <a:lnTo>
                  <a:pt x="4655480" y="5889884"/>
                </a:lnTo>
                <a:lnTo>
                  <a:pt x="4683189" y="5880647"/>
                </a:lnTo>
                <a:lnTo>
                  <a:pt x="4710898" y="5871411"/>
                </a:lnTo>
                <a:cubicBezTo>
                  <a:pt x="4775553" y="5874490"/>
                  <a:pt x="4841216" y="5868861"/>
                  <a:pt x="4904862" y="5880647"/>
                </a:cubicBezTo>
                <a:cubicBezTo>
                  <a:pt x="4926692" y="5884690"/>
                  <a:pt x="4938741" y="5912208"/>
                  <a:pt x="4960280" y="5917593"/>
                </a:cubicBezTo>
                <a:cubicBezTo>
                  <a:pt x="5025558" y="5933912"/>
                  <a:pt x="4985190" y="5922817"/>
                  <a:pt x="5080353" y="5954538"/>
                </a:cubicBezTo>
                <a:cubicBezTo>
                  <a:pt x="5089589" y="5957617"/>
                  <a:pt x="5099113" y="5959940"/>
                  <a:pt x="5108062" y="5963775"/>
                </a:cubicBezTo>
                <a:cubicBezTo>
                  <a:pt x="5125529" y="5971261"/>
                  <a:pt x="5173781" y="5994059"/>
                  <a:pt x="5200425" y="6000720"/>
                </a:cubicBezTo>
                <a:cubicBezTo>
                  <a:pt x="5215655" y="6004527"/>
                  <a:pt x="5231213" y="6006877"/>
                  <a:pt x="5246607" y="6009956"/>
                </a:cubicBezTo>
                <a:cubicBezTo>
                  <a:pt x="5255843" y="6016114"/>
                  <a:pt x="5263606" y="6025508"/>
                  <a:pt x="5274316" y="6028429"/>
                </a:cubicBezTo>
                <a:cubicBezTo>
                  <a:pt x="5335698" y="6045170"/>
                  <a:pt x="5347180" y="6037836"/>
                  <a:pt x="5403625" y="6028429"/>
                </a:cubicBezTo>
                <a:cubicBezTo>
                  <a:pt x="5409783" y="6019193"/>
                  <a:pt x="5412169" y="6005684"/>
                  <a:pt x="5422098" y="6000720"/>
                </a:cubicBezTo>
                <a:cubicBezTo>
                  <a:pt x="5444806" y="5989366"/>
                  <a:pt x="5495989" y="5982247"/>
                  <a:pt x="5495989" y="5982247"/>
                </a:cubicBezTo>
                <a:cubicBezTo>
                  <a:pt x="5507172" y="5948696"/>
                  <a:pt x="5495489" y="5954538"/>
                  <a:pt x="5523698" y="595453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398982" y="332509"/>
            <a:ext cx="3954817" cy="5966691"/>
          </a:xfrm>
          <a:custGeom>
            <a:avLst/>
            <a:gdLst>
              <a:gd name="connsiteX0" fmla="*/ 157018 w 3954817"/>
              <a:gd name="connsiteY0" fmla="*/ 27709 h 5966691"/>
              <a:gd name="connsiteX1" fmla="*/ 203200 w 3954817"/>
              <a:gd name="connsiteY1" fmla="*/ 18473 h 5966691"/>
              <a:gd name="connsiteX2" fmla="*/ 230909 w 3954817"/>
              <a:gd name="connsiteY2" fmla="*/ 9236 h 5966691"/>
              <a:gd name="connsiteX3" fmla="*/ 314036 w 3954817"/>
              <a:gd name="connsiteY3" fmla="*/ 0 h 5966691"/>
              <a:gd name="connsiteX4" fmla="*/ 397163 w 3954817"/>
              <a:gd name="connsiteY4" fmla="*/ 9236 h 5966691"/>
              <a:gd name="connsiteX5" fmla="*/ 424873 w 3954817"/>
              <a:gd name="connsiteY5" fmla="*/ 27709 h 5966691"/>
              <a:gd name="connsiteX6" fmla="*/ 461818 w 3954817"/>
              <a:gd name="connsiteY6" fmla="*/ 36946 h 5966691"/>
              <a:gd name="connsiteX7" fmla="*/ 489527 w 3954817"/>
              <a:gd name="connsiteY7" fmla="*/ 55418 h 5966691"/>
              <a:gd name="connsiteX8" fmla="*/ 572654 w 3954817"/>
              <a:gd name="connsiteY8" fmla="*/ 323273 h 5966691"/>
              <a:gd name="connsiteX9" fmla="*/ 554182 w 3954817"/>
              <a:gd name="connsiteY9" fmla="*/ 461818 h 5966691"/>
              <a:gd name="connsiteX10" fmla="*/ 535709 w 3954817"/>
              <a:gd name="connsiteY10" fmla="*/ 535709 h 5966691"/>
              <a:gd name="connsiteX11" fmla="*/ 526473 w 3954817"/>
              <a:gd name="connsiteY11" fmla="*/ 563418 h 5966691"/>
              <a:gd name="connsiteX12" fmla="*/ 508000 w 3954817"/>
              <a:gd name="connsiteY12" fmla="*/ 591127 h 5966691"/>
              <a:gd name="connsiteX13" fmla="*/ 480291 w 3954817"/>
              <a:gd name="connsiteY13" fmla="*/ 646546 h 5966691"/>
              <a:gd name="connsiteX14" fmla="*/ 471054 w 3954817"/>
              <a:gd name="connsiteY14" fmla="*/ 701964 h 5966691"/>
              <a:gd name="connsiteX15" fmla="*/ 424873 w 3954817"/>
              <a:gd name="connsiteY15" fmla="*/ 757382 h 5966691"/>
              <a:gd name="connsiteX16" fmla="*/ 415636 w 3954817"/>
              <a:gd name="connsiteY16" fmla="*/ 785091 h 5966691"/>
              <a:gd name="connsiteX17" fmla="*/ 397163 w 3954817"/>
              <a:gd name="connsiteY17" fmla="*/ 822036 h 5966691"/>
              <a:gd name="connsiteX18" fmla="*/ 387927 w 3954817"/>
              <a:gd name="connsiteY18" fmla="*/ 858982 h 5966691"/>
              <a:gd name="connsiteX19" fmla="*/ 378691 w 3954817"/>
              <a:gd name="connsiteY19" fmla="*/ 886691 h 5966691"/>
              <a:gd name="connsiteX20" fmla="*/ 387927 w 3954817"/>
              <a:gd name="connsiteY20" fmla="*/ 988291 h 5966691"/>
              <a:gd name="connsiteX21" fmla="*/ 397163 w 3954817"/>
              <a:gd name="connsiteY21" fmla="*/ 1016000 h 5966691"/>
              <a:gd name="connsiteX22" fmla="*/ 350982 w 3954817"/>
              <a:gd name="connsiteY22" fmla="*/ 1071418 h 5966691"/>
              <a:gd name="connsiteX23" fmla="*/ 332509 w 3954817"/>
              <a:gd name="connsiteY23" fmla="*/ 1099127 h 5966691"/>
              <a:gd name="connsiteX24" fmla="*/ 304800 w 3954817"/>
              <a:gd name="connsiteY24" fmla="*/ 1126836 h 5966691"/>
              <a:gd name="connsiteX25" fmla="*/ 295563 w 3954817"/>
              <a:gd name="connsiteY25" fmla="*/ 1154546 h 5966691"/>
              <a:gd name="connsiteX26" fmla="*/ 240145 w 3954817"/>
              <a:gd name="connsiteY26" fmla="*/ 1182255 h 5966691"/>
              <a:gd name="connsiteX27" fmla="*/ 0 w 3954817"/>
              <a:gd name="connsiteY27" fmla="*/ 1209964 h 5966691"/>
              <a:gd name="connsiteX28" fmla="*/ 27709 w 3954817"/>
              <a:gd name="connsiteY28" fmla="*/ 1228436 h 5966691"/>
              <a:gd name="connsiteX29" fmla="*/ 64654 w 3954817"/>
              <a:gd name="connsiteY29" fmla="*/ 1283855 h 5966691"/>
              <a:gd name="connsiteX30" fmla="*/ 92363 w 3954817"/>
              <a:gd name="connsiteY30" fmla="*/ 1385455 h 5966691"/>
              <a:gd name="connsiteX31" fmla="*/ 101600 w 3954817"/>
              <a:gd name="connsiteY31" fmla="*/ 1514764 h 5966691"/>
              <a:gd name="connsiteX32" fmla="*/ 138545 w 3954817"/>
              <a:gd name="connsiteY32" fmla="*/ 1524000 h 5966691"/>
              <a:gd name="connsiteX33" fmla="*/ 193963 w 3954817"/>
              <a:gd name="connsiteY33" fmla="*/ 1542473 h 5966691"/>
              <a:gd name="connsiteX34" fmla="*/ 221673 w 3954817"/>
              <a:gd name="connsiteY34" fmla="*/ 1551709 h 5966691"/>
              <a:gd name="connsiteX35" fmla="*/ 249382 w 3954817"/>
              <a:gd name="connsiteY35" fmla="*/ 1560946 h 5966691"/>
              <a:gd name="connsiteX36" fmla="*/ 517236 w 3954817"/>
              <a:gd name="connsiteY36" fmla="*/ 1560946 h 5966691"/>
              <a:gd name="connsiteX37" fmla="*/ 554182 w 3954817"/>
              <a:gd name="connsiteY37" fmla="*/ 1588655 h 5966691"/>
              <a:gd name="connsiteX38" fmla="*/ 609600 w 3954817"/>
              <a:gd name="connsiteY38" fmla="*/ 1625600 h 5966691"/>
              <a:gd name="connsiteX39" fmla="*/ 637309 w 3954817"/>
              <a:gd name="connsiteY39" fmla="*/ 1644073 h 5966691"/>
              <a:gd name="connsiteX40" fmla="*/ 665018 w 3954817"/>
              <a:gd name="connsiteY40" fmla="*/ 1653309 h 5966691"/>
              <a:gd name="connsiteX41" fmla="*/ 748145 w 3954817"/>
              <a:gd name="connsiteY41" fmla="*/ 1681018 h 5966691"/>
              <a:gd name="connsiteX42" fmla="*/ 803563 w 3954817"/>
              <a:gd name="connsiteY42" fmla="*/ 1717964 h 5966691"/>
              <a:gd name="connsiteX43" fmla="*/ 822036 w 3954817"/>
              <a:gd name="connsiteY43" fmla="*/ 1745673 h 5966691"/>
              <a:gd name="connsiteX44" fmla="*/ 914400 w 3954817"/>
              <a:gd name="connsiteY44" fmla="*/ 1773382 h 5966691"/>
              <a:gd name="connsiteX45" fmla="*/ 979054 w 3954817"/>
              <a:gd name="connsiteY45" fmla="*/ 1764146 h 5966691"/>
              <a:gd name="connsiteX46" fmla="*/ 1006763 w 3954817"/>
              <a:gd name="connsiteY46" fmla="*/ 1745673 h 5966691"/>
              <a:gd name="connsiteX47" fmla="*/ 1034473 w 3954817"/>
              <a:gd name="connsiteY47" fmla="*/ 1736436 h 5966691"/>
              <a:gd name="connsiteX48" fmla="*/ 1052945 w 3954817"/>
              <a:gd name="connsiteY48" fmla="*/ 1708727 h 5966691"/>
              <a:gd name="connsiteX49" fmla="*/ 1108363 w 3954817"/>
              <a:gd name="connsiteY49" fmla="*/ 1690255 h 5966691"/>
              <a:gd name="connsiteX50" fmla="*/ 1136073 w 3954817"/>
              <a:gd name="connsiteY50" fmla="*/ 1681018 h 5966691"/>
              <a:gd name="connsiteX51" fmla="*/ 1163782 w 3954817"/>
              <a:gd name="connsiteY51" fmla="*/ 1662546 h 5966691"/>
              <a:gd name="connsiteX52" fmla="*/ 1348509 w 3954817"/>
              <a:gd name="connsiteY52" fmla="*/ 1671782 h 5966691"/>
              <a:gd name="connsiteX53" fmla="*/ 1376218 w 3954817"/>
              <a:gd name="connsiteY53" fmla="*/ 1681018 h 5966691"/>
              <a:gd name="connsiteX54" fmla="*/ 1450109 w 3954817"/>
              <a:gd name="connsiteY54" fmla="*/ 1736436 h 5966691"/>
              <a:gd name="connsiteX55" fmla="*/ 1533236 w 3954817"/>
              <a:gd name="connsiteY55" fmla="*/ 1791855 h 5966691"/>
              <a:gd name="connsiteX56" fmla="*/ 1560945 w 3954817"/>
              <a:gd name="connsiteY56" fmla="*/ 1810327 h 5966691"/>
              <a:gd name="connsiteX57" fmla="*/ 1588654 w 3954817"/>
              <a:gd name="connsiteY57" fmla="*/ 1828800 h 5966691"/>
              <a:gd name="connsiteX58" fmla="*/ 1616363 w 3954817"/>
              <a:gd name="connsiteY58" fmla="*/ 1838036 h 5966691"/>
              <a:gd name="connsiteX59" fmla="*/ 1644073 w 3954817"/>
              <a:gd name="connsiteY59" fmla="*/ 1893455 h 5966691"/>
              <a:gd name="connsiteX60" fmla="*/ 1681018 w 3954817"/>
              <a:gd name="connsiteY60" fmla="*/ 1976582 h 5966691"/>
              <a:gd name="connsiteX61" fmla="*/ 1717963 w 3954817"/>
              <a:gd name="connsiteY61" fmla="*/ 2004291 h 5966691"/>
              <a:gd name="connsiteX62" fmla="*/ 1745673 w 3954817"/>
              <a:gd name="connsiteY62" fmla="*/ 2022764 h 5966691"/>
              <a:gd name="connsiteX63" fmla="*/ 1801091 w 3954817"/>
              <a:gd name="connsiteY63" fmla="*/ 2041236 h 5966691"/>
              <a:gd name="connsiteX64" fmla="*/ 1921163 w 3954817"/>
              <a:gd name="connsiteY64" fmla="*/ 2087418 h 5966691"/>
              <a:gd name="connsiteX65" fmla="*/ 1958109 w 3954817"/>
              <a:gd name="connsiteY65" fmla="*/ 2078182 h 5966691"/>
              <a:gd name="connsiteX66" fmla="*/ 1995054 w 3954817"/>
              <a:gd name="connsiteY66" fmla="*/ 2022764 h 5966691"/>
              <a:gd name="connsiteX67" fmla="*/ 2152073 w 3954817"/>
              <a:gd name="connsiteY67" fmla="*/ 2013527 h 5966691"/>
              <a:gd name="connsiteX68" fmla="*/ 2281382 w 3954817"/>
              <a:gd name="connsiteY68" fmla="*/ 2041236 h 5966691"/>
              <a:gd name="connsiteX69" fmla="*/ 2410691 w 3954817"/>
              <a:gd name="connsiteY69" fmla="*/ 2105891 h 5966691"/>
              <a:gd name="connsiteX70" fmla="*/ 2466109 w 3954817"/>
              <a:gd name="connsiteY70" fmla="*/ 2142836 h 5966691"/>
              <a:gd name="connsiteX71" fmla="*/ 2530763 w 3954817"/>
              <a:gd name="connsiteY71" fmla="*/ 2152073 h 5966691"/>
              <a:gd name="connsiteX72" fmla="*/ 2669309 w 3954817"/>
              <a:gd name="connsiteY72" fmla="*/ 2179782 h 5966691"/>
              <a:gd name="connsiteX73" fmla="*/ 2697018 w 3954817"/>
              <a:gd name="connsiteY73" fmla="*/ 2189018 h 5966691"/>
              <a:gd name="connsiteX74" fmla="*/ 2789382 w 3954817"/>
              <a:gd name="connsiteY74" fmla="*/ 2207491 h 5966691"/>
              <a:gd name="connsiteX75" fmla="*/ 2863273 w 3954817"/>
              <a:gd name="connsiteY75" fmla="*/ 2235200 h 5966691"/>
              <a:gd name="connsiteX76" fmla="*/ 2900218 w 3954817"/>
              <a:gd name="connsiteY76" fmla="*/ 2244436 h 5966691"/>
              <a:gd name="connsiteX77" fmla="*/ 3011054 w 3954817"/>
              <a:gd name="connsiteY77" fmla="*/ 2253673 h 5966691"/>
              <a:gd name="connsiteX78" fmla="*/ 3038763 w 3954817"/>
              <a:gd name="connsiteY78" fmla="*/ 2262909 h 5966691"/>
              <a:gd name="connsiteX79" fmla="*/ 3131127 w 3954817"/>
              <a:gd name="connsiteY79" fmla="*/ 2290618 h 5966691"/>
              <a:gd name="connsiteX80" fmla="*/ 3195782 w 3954817"/>
              <a:gd name="connsiteY80" fmla="*/ 2327564 h 5966691"/>
              <a:gd name="connsiteX81" fmla="*/ 3214254 w 3954817"/>
              <a:gd name="connsiteY81" fmla="*/ 2382982 h 5966691"/>
              <a:gd name="connsiteX82" fmla="*/ 3223491 w 3954817"/>
              <a:gd name="connsiteY82" fmla="*/ 2419927 h 5966691"/>
              <a:gd name="connsiteX83" fmla="*/ 3251200 w 3954817"/>
              <a:gd name="connsiteY83" fmla="*/ 2512291 h 5966691"/>
              <a:gd name="connsiteX84" fmla="*/ 3260436 w 3954817"/>
              <a:gd name="connsiteY84" fmla="*/ 2576946 h 5966691"/>
              <a:gd name="connsiteX85" fmla="*/ 3269673 w 3954817"/>
              <a:gd name="connsiteY85" fmla="*/ 2650836 h 5966691"/>
              <a:gd name="connsiteX86" fmla="*/ 3278909 w 3954817"/>
              <a:gd name="connsiteY86" fmla="*/ 2678546 h 5966691"/>
              <a:gd name="connsiteX87" fmla="*/ 3288145 w 3954817"/>
              <a:gd name="connsiteY87" fmla="*/ 2724727 h 5966691"/>
              <a:gd name="connsiteX88" fmla="*/ 3278909 w 3954817"/>
              <a:gd name="connsiteY88" fmla="*/ 3205018 h 5966691"/>
              <a:gd name="connsiteX89" fmla="*/ 3260436 w 3954817"/>
              <a:gd name="connsiteY89" fmla="*/ 3232727 h 5966691"/>
              <a:gd name="connsiteX90" fmla="*/ 3251200 w 3954817"/>
              <a:gd name="connsiteY90" fmla="*/ 3260436 h 5966691"/>
              <a:gd name="connsiteX91" fmla="*/ 3214254 w 3954817"/>
              <a:gd name="connsiteY91" fmla="*/ 3315855 h 5966691"/>
              <a:gd name="connsiteX92" fmla="*/ 3186545 w 3954817"/>
              <a:gd name="connsiteY92" fmla="*/ 3380509 h 5966691"/>
              <a:gd name="connsiteX93" fmla="*/ 3177309 w 3954817"/>
              <a:gd name="connsiteY93" fmla="*/ 3408218 h 5966691"/>
              <a:gd name="connsiteX94" fmla="*/ 3158836 w 3954817"/>
              <a:gd name="connsiteY94" fmla="*/ 3472873 h 5966691"/>
              <a:gd name="connsiteX95" fmla="*/ 3140363 w 3954817"/>
              <a:gd name="connsiteY95" fmla="*/ 3500582 h 5966691"/>
              <a:gd name="connsiteX96" fmla="*/ 3149600 w 3954817"/>
              <a:gd name="connsiteY96" fmla="*/ 3546764 h 5966691"/>
              <a:gd name="connsiteX97" fmla="*/ 3186545 w 3954817"/>
              <a:gd name="connsiteY97" fmla="*/ 3556000 h 5966691"/>
              <a:gd name="connsiteX98" fmla="*/ 3260436 w 3954817"/>
              <a:gd name="connsiteY98" fmla="*/ 3574473 h 5966691"/>
              <a:gd name="connsiteX99" fmla="*/ 3297382 w 3954817"/>
              <a:gd name="connsiteY99" fmla="*/ 3583709 h 5966691"/>
              <a:gd name="connsiteX100" fmla="*/ 3352800 w 3954817"/>
              <a:gd name="connsiteY100" fmla="*/ 3602182 h 5966691"/>
              <a:gd name="connsiteX101" fmla="*/ 3435927 w 3954817"/>
              <a:gd name="connsiteY101" fmla="*/ 3676073 h 5966691"/>
              <a:gd name="connsiteX102" fmla="*/ 3398982 w 3954817"/>
              <a:gd name="connsiteY102" fmla="*/ 3694546 h 5966691"/>
              <a:gd name="connsiteX103" fmla="*/ 3297382 w 3954817"/>
              <a:gd name="connsiteY103" fmla="*/ 3703782 h 5966691"/>
              <a:gd name="connsiteX104" fmla="*/ 3362036 w 3954817"/>
              <a:gd name="connsiteY104" fmla="*/ 3777673 h 5966691"/>
              <a:gd name="connsiteX105" fmla="*/ 3398982 w 3954817"/>
              <a:gd name="connsiteY105" fmla="*/ 3796146 h 5966691"/>
              <a:gd name="connsiteX106" fmla="*/ 3426691 w 3954817"/>
              <a:gd name="connsiteY106" fmla="*/ 3814618 h 5966691"/>
              <a:gd name="connsiteX107" fmla="*/ 3602182 w 3954817"/>
              <a:gd name="connsiteY107" fmla="*/ 3833091 h 5966691"/>
              <a:gd name="connsiteX108" fmla="*/ 3657600 w 3954817"/>
              <a:gd name="connsiteY108" fmla="*/ 3851564 h 5966691"/>
              <a:gd name="connsiteX109" fmla="*/ 3740727 w 3954817"/>
              <a:gd name="connsiteY109" fmla="*/ 3870036 h 5966691"/>
              <a:gd name="connsiteX110" fmla="*/ 3796145 w 3954817"/>
              <a:gd name="connsiteY110" fmla="*/ 3888509 h 5966691"/>
              <a:gd name="connsiteX111" fmla="*/ 3823854 w 3954817"/>
              <a:gd name="connsiteY111" fmla="*/ 3897746 h 5966691"/>
              <a:gd name="connsiteX112" fmla="*/ 3879273 w 3954817"/>
              <a:gd name="connsiteY112" fmla="*/ 3934691 h 5966691"/>
              <a:gd name="connsiteX113" fmla="*/ 3906982 w 3954817"/>
              <a:gd name="connsiteY113" fmla="*/ 3953164 h 5966691"/>
              <a:gd name="connsiteX114" fmla="*/ 3934691 w 3954817"/>
              <a:gd name="connsiteY114" fmla="*/ 3962400 h 5966691"/>
              <a:gd name="connsiteX115" fmla="*/ 3943927 w 3954817"/>
              <a:gd name="connsiteY115" fmla="*/ 4064000 h 5966691"/>
              <a:gd name="connsiteX116" fmla="*/ 3860800 w 3954817"/>
              <a:gd name="connsiteY116" fmla="*/ 4091709 h 5966691"/>
              <a:gd name="connsiteX117" fmla="*/ 3833091 w 3954817"/>
              <a:gd name="connsiteY117" fmla="*/ 4100946 h 5966691"/>
              <a:gd name="connsiteX118" fmla="*/ 3676073 w 3954817"/>
              <a:gd name="connsiteY118" fmla="*/ 4100946 h 5966691"/>
              <a:gd name="connsiteX119" fmla="*/ 3685309 w 3954817"/>
              <a:gd name="connsiteY119" fmla="*/ 4128655 h 5966691"/>
              <a:gd name="connsiteX120" fmla="*/ 3676073 w 3954817"/>
              <a:gd name="connsiteY120" fmla="*/ 4174836 h 5966691"/>
              <a:gd name="connsiteX121" fmla="*/ 3574473 w 3954817"/>
              <a:gd name="connsiteY121" fmla="*/ 4147127 h 5966691"/>
              <a:gd name="connsiteX122" fmla="*/ 3556000 w 3954817"/>
              <a:gd name="connsiteY122" fmla="*/ 4174836 h 5966691"/>
              <a:gd name="connsiteX123" fmla="*/ 3565236 w 3954817"/>
              <a:gd name="connsiteY123" fmla="*/ 4211782 h 5966691"/>
              <a:gd name="connsiteX124" fmla="*/ 3408218 w 3954817"/>
              <a:gd name="connsiteY124" fmla="*/ 4221018 h 5966691"/>
              <a:gd name="connsiteX125" fmla="*/ 3352800 w 3954817"/>
              <a:gd name="connsiteY125" fmla="*/ 4230255 h 5966691"/>
              <a:gd name="connsiteX126" fmla="*/ 3297382 w 3954817"/>
              <a:gd name="connsiteY126" fmla="*/ 4248727 h 5966691"/>
              <a:gd name="connsiteX127" fmla="*/ 3288145 w 3954817"/>
              <a:gd name="connsiteY127" fmla="*/ 4285673 h 5966691"/>
              <a:gd name="connsiteX128" fmla="*/ 3251200 w 3954817"/>
              <a:gd name="connsiteY128" fmla="*/ 4294909 h 5966691"/>
              <a:gd name="connsiteX129" fmla="*/ 3205018 w 3954817"/>
              <a:gd name="connsiteY129" fmla="*/ 4350327 h 5966691"/>
              <a:gd name="connsiteX130" fmla="*/ 3214254 w 3954817"/>
              <a:gd name="connsiteY130" fmla="*/ 4414982 h 5966691"/>
              <a:gd name="connsiteX131" fmla="*/ 3269673 w 3954817"/>
              <a:gd name="connsiteY131" fmla="*/ 4433455 h 5966691"/>
              <a:gd name="connsiteX132" fmla="*/ 3297382 w 3954817"/>
              <a:gd name="connsiteY132" fmla="*/ 4498109 h 5966691"/>
              <a:gd name="connsiteX133" fmla="*/ 3325091 w 3954817"/>
              <a:gd name="connsiteY133" fmla="*/ 4516582 h 5966691"/>
              <a:gd name="connsiteX134" fmla="*/ 3343563 w 3954817"/>
              <a:gd name="connsiteY134" fmla="*/ 4572000 h 5966691"/>
              <a:gd name="connsiteX135" fmla="*/ 3352800 w 3954817"/>
              <a:gd name="connsiteY135" fmla="*/ 4599709 h 5966691"/>
              <a:gd name="connsiteX136" fmla="*/ 3380509 w 3954817"/>
              <a:gd name="connsiteY136" fmla="*/ 4692073 h 5966691"/>
              <a:gd name="connsiteX137" fmla="*/ 3398982 w 3954817"/>
              <a:gd name="connsiteY137" fmla="*/ 4719782 h 5966691"/>
              <a:gd name="connsiteX138" fmla="*/ 3408218 w 3954817"/>
              <a:gd name="connsiteY138" fmla="*/ 4747491 h 5966691"/>
              <a:gd name="connsiteX139" fmla="*/ 3435927 w 3954817"/>
              <a:gd name="connsiteY139" fmla="*/ 4765964 h 5966691"/>
              <a:gd name="connsiteX140" fmla="*/ 3454400 w 3954817"/>
              <a:gd name="connsiteY140" fmla="*/ 4793673 h 5966691"/>
              <a:gd name="connsiteX141" fmla="*/ 3482109 w 3954817"/>
              <a:gd name="connsiteY141" fmla="*/ 4849091 h 5966691"/>
              <a:gd name="connsiteX142" fmla="*/ 3491345 w 3954817"/>
              <a:gd name="connsiteY142" fmla="*/ 4876800 h 5966691"/>
              <a:gd name="connsiteX143" fmla="*/ 3602182 w 3954817"/>
              <a:gd name="connsiteY143" fmla="*/ 4904509 h 5966691"/>
              <a:gd name="connsiteX144" fmla="*/ 3611418 w 3954817"/>
              <a:gd name="connsiteY144" fmla="*/ 4941455 h 5966691"/>
              <a:gd name="connsiteX145" fmla="*/ 3602182 w 3954817"/>
              <a:gd name="connsiteY145" fmla="*/ 4996873 h 5966691"/>
              <a:gd name="connsiteX146" fmla="*/ 3537527 w 3954817"/>
              <a:gd name="connsiteY146" fmla="*/ 5033818 h 5966691"/>
              <a:gd name="connsiteX147" fmla="*/ 3509818 w 3954817"/>
              <a:gd name="connsiteY147" fmla="*/ 5052291 h 5966691"/>
              <a:gd name="connsiteX148" fmla="*/ 3509818 w 3954817"/>
              <a:gd name="connsiteY148" fmla="*/ 5144655 h 5966691"/>
              <a:gd name="connsiteX149" fmla="*/ 3583709 w 3954817"/>
              <a:gd name="connsiteY149" fmla="*/ 5172364 h 5966691"/>
              <a:gd name="connsiteX150" fmla="*/ 3592945 w 3954817"/>
              <a:gd name="connsiteY150" fmla="*/ 5200073 h 5966691"/>
              <a:gd name="connsiteX151" fmla="*/ 3537527 w 3954817"/>
              <a:gd name="connsiteY151" fmla="*/ 5218546 h 5966691"/>
              <a:gd name="connsiteX152" fmla="*/ 3509818 w 3954817"/>
              <a:gd name="connsiteY152" fmla="*/ 5237018 h 5966691"/>
              <a:gd name="connsiteX153" fmla="*/ 3703782 w 3954817"/>
              <a:gd name="connsiteY153" fmla="*/ 5246255 h 5966691"/>
              <a:gd name="connsiteX154" fmla="*/ 3694545 w 3954817"/>
              <a:gd name="connsiteY154" fmla="*/ 5301673 h 5966691"/>
              <a:gd name="connsiteX155" fmla="*/ 3648363 w 3954817"/>
              <a:gd name="connsiteY155" fmla="*/ 5338618 h 5966691"/>
              <a:gd name="connsiteX156" fmla="*/ 3620654 w 3954817"/>
              <a:gd name="connsiteY156" fmla="*/ 5357091 h 5966691"/>
              <a:gd name="connsiteX157" fmla="*/ 3602182 w 3954817"/>
              <a:gd name="connsiteY157" fmla="*/ 5384800 h 5966691"/>
              <a:gd name="connsiteX158" fmla="*/ 3565236 w 3954817"/>
              <a:gd name="connsiteY158" fmla="*/ 5375564 h 5966691"/>
              <a:gd name="connsiteX159" fmla="*/ 3528291 w 3954817"/>
              <a:gd name="connsiteY159" fmla="*/ 5329382 h 5966691"/>
              <a:gd name="connsiteX160" fmla="*/ 3519054 w 3954817"/>
              <a:gd name="connsiteY160" fmla="*/ 5292436 h 5966691"/>
              <a:gd name="connsiteX161" fmla="*/ 3435927 w 3954817"/>
              <a:gd name="connsiteY161" fmla="*/ 5255491 h 5966691"/>
              <a:gd name="connsiteX162" fmla="*/ 3398982 w 3954817"/>
              <a:gd name="connsiteY162" fmla="*/ 5200073 h 5966691"/>
              <a:gd name="connsiteX163" fmla="*/ 3343563 w 3954817"/>
              <a:gd name="connsiteY163" fmla="*/ 5209309 h 5966691"/>
              <a:gd name="connsiteX164" fmla="*/ 3315854 w 3954817"/>
              <a:gd name="connsiteY164" fmla="*/ 5218546 h 5966691"/>
              <a:gd name="connsiteX165" fmla="*/ 3288145 w 3954817"/>
              <a:gd name="connsiteY165" fmla="*/ 5237018 h 5966691"/>
              <a:gd name="connsiteX166" fmla="*/ 3269673 w 3954817"/>
              <a:gd name="connsiteY166" fmla="*/ 5209309 h 5966691"/>
              <a:gd name="connsiteX167" fmla="*/ 3251200 w 3954817"/>
              <a:gd name="connsiteY167" fmla="*/ 5153891 h 5966691"/>
              <a:gd name="connsiteX168" fmla="*/ 3241963 w 3954817"/>
              <a:gd name="connsiteY168" fmla="*/ 5126182 h 5966691"/>
              <a:gd name="connsiteX169" fmla="*/ 3232727 w 3954817"/>
              <a:gd name="connsiteY169" fmla="*/ 5089236 h 5966691"/>
              <a:gd name="connsiteX170" fmla="*/ 3177309 w 3954817"/>
              <a:gd name="connsiteY170" fmla="*/ 5070764 h 5966691"/>
              <a:gd name="connsiteX171" fmla="*/ 3131127 w 3954817"/>
              <a:gd name="connsiteY171" fmla="*/ 5080000 h 5966691"/>
              <a:gd name="connsiteX172" fmla="*/ 3103418 w 3954817"/>
              <a:gd name="connsiteY172" fmla="*/ 5098473 h 5966691"/>
              <a:gd name="connsiteX173" fmla="*/ 3075709 w 3954817"/>
              <a:gd name="connsiteY173" fmla="*/ 5107709 h 5966691"/>
              <a:gd name="connsiteX174" fmla="*/ 3066473 w 3954817"/>
              <a:gd name="connsiteY174" fmla="*/ 5190836 h 5966691"/>
              <a:gd name="connsiteX175" fmla="*/ 3057236 w 3954817"/>
              <a:gd name="connsiteY175" fmla="*/ 5218546 h 5966691"/>
              <a:gd name="connsiteX176" fmla="*/ 3001818 w 3954817"/>
              <a:gd name="connsiteY176" fmla="*/ 5246255 h 5966691"/>
              <a:gd name="connsiteX177" fmla="*/ 2974109 w 3954817"/>
              <a:gd name="connsiteY177" fmla="*/ 5264727 h 5966691"/>
              <a:gd name="connsiteX178" fmla="*/ 2927927 w 3954817"/>
              <a:gd name="connsiteY178" fmla="*/ 5273964 h 5966691"/>
              <a:gd name="connsiteX179" fmla="*/ 2900218 w 3954817"/>
              <a:gd name="connsiteY179" fmla="*/ 5283200 h 5966691"/>
              <a:gd name="connsiteX180" fmla="*/ 2854036 w 3954817"/>
              <a:gd name="connsiteY180" fmla="*/ 5329382 h 5966691"/>
              <a:gd name="connsiteX181" fmla="*/ 2798618 w 3954817"/>
              <a:gd name="connsiteY181" fmla="*/ 5384800 h 5966691"/>
              <a:gd name="connsiteX182" fmla="*/ 2752436 w 3954817"/>
              <a:gd name="connsiteY182" fmla="*/ 5375564 h 5966691"/>
              <a:gd name="connsiteX183" fmla="*/ 2724727 w 3954817"/>
              <a:gd name="connsiteY183" fmla="*/ 5357091 h 5966691"/>
              <a:gd name="connsiteX184" fmla="*/ 2697018 w 3954817"/>
              <a:gd name="connsiteY184" fmla="*/ 5347855 h 5966691"/>
              <a:gd name="connsiteX185" fmla="*/ 2549236 w 3954817"/>
              <a:gd name="connsiteY185" fmla="*/ 5347855 h 5966691"/>
              <a:gd name="connsiteX186" fmla="*/ 2540000 w 3954817"/>
              <a:gd name="connsiteY186" fmla="*/ 5292436 h 5966691"/>
              <a:gd name="connsiteX187" fmla="*/ 2549236 w 3954817"/>
              <a:gd name="connsiteY187" fmla="*/ 5320146 h 5966691"/>
              <a:gd name="connsiteX188" fmla="*/ 2613891 w 3954817"/>
              <a:gd name="connsiteY188" fmla="*/ 5384800 h 5966691"/>
              <a:gd name="connsiteX189" fmla="*/ 2641600 w 3954817"/>
              <a:gd name="connsiteY189" fmla="*/ 5403273 h 5966691"/>
              <a:gd name="connsiteX190" fmla="*/ 2632363 w 3954817"/>
              <a:gd name="connsiteY190" fmla="*/ 5514109 h 5966691"/>
              <a:gd name="connsiteX191" fmla="*/ 2604654 w 3954817"/>
              <a:gd name="connsiteY191" fmla="*/ 5523346 h 5966691"/>
              <a:gd name="connsiteX192" fmla="*/ 2586182 w 3954817"/>
              <a:gd name="connsiteY192" fmla="*/ 5551055 h 5966691"/>
              <a:gd name="connsiteX193" fmla="*/ 2567709 w 3954817"/>
              <a:gd name="connsiteY193" fmla="*/ 5698836 h 5966691"/>
              <a:gd name="connsiteX194" fmla="*/ 2549236 w 3954817"/>
              <a:gd name="connsiteY194" fmla="*/ 5726546 h 5966691"/>
              <a:gd name="connsiteX195" fmla="*/ 2521527 w 3954817"/>
              <a:gd name="connsiteY195" fmla="*/ 5735782 h 5966691"/>
              <a:gd name="connsiteX196" fmla="*/ 2493818 w 3954817"/>
              <a:gd name="connsiteY196" fmla="*/ 5754255 h 5966691"/>
              <a:gd name="connsiteX197" fmla="*/ 2484582 w 3954817"/>
              <a:gd name="connsiteY197" fmla="*/ 5781964 h 5966691"/>
              <a:gd name="connsiteX198" fmla="*/ 2466109 w 3954817"/>
              <a:gd name="connsiteY198" fmla="*/ 5809673 h 5966691"/>
              <a:gd name="connsiteX199" fmla="*/ 2401454 w 3954817"/>
              <a:gd name="connsiteY199" fmla="*/ 5874327 h 5966691"/>
              <a:gd name="connsiteX200" fmla="*/ 2373745 w 3954817"/>
              <a:gd name="connsiteY200" fmla="*/ 5902036 h 5966691"/>
              <a:gd name="connsiteX201" fmla="*/ 2309091 w 3954817"/>
              <a:gd name="connsiteY201" fmla="*/ 5929746 h 5966691"/>
              <a:gd name="connsiteX202" fmla="*/ 2262909 w 3954817"/>
              <a:gd name="connsiteY202" fmla="*/ 5948218 h 5966691"/>
              <a:gd name="connsiteX203" fmla="*/ 2179782 w 3954817"/>
              <a:gd name="connsiteY203" fmla="*/ 5966691 h 596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3954817" h="5966691">
                <a:moveTo>
                  <a:pt x="157018" y="27709"/>
                </a:moveTo>
                <a:cubicBezTo>
                  <a:pt x="172412" y="24630"/>
                  <a:pt x="187970" y="22281"/>
                  <a:pt x="203200" y="18473"/>
                </a:cubicBezTo>
                <a:cubicBezTo>
                  <a:pt x="212645" y="16112"/>
                  <a:pt x="221305" y="10837"/>
                  <a:pt x="230909" y="9236"/>
                </a:cubicBezTo>
                <a:cubicBezTo>
                  <a:pt x="258409" y="4653"/>
                  <a:pt x="286327" y="3079"/>
                  <a:pt x="314036" y="0"/>
                </a:cubicBezTo>
                <a:cubicBezTo>
                  <a:pt x="341745" y="3079"/>
                  <a:pt x="370116" y="2474"/>
                  <a:pt x="397163" y="9236"/>
                </a:cubicBezTo>
                <a:cubicBezTo>
                  <a:pt x="407933" y="11928"/>
                  <a:pt x="414670" y="23336"/>
                  <a:pt x="424873" y="27709"/>
                </a:cubicBezTo>
                <a:cubicBezTo>
                  <a:pt x="436541" y="32710"/>
                  <a:pt x="449503" y="33867"/>
                  <a:pt x="461818" y="36946"/>
                </a:cubicBezTo>
                <a:cubicBezTo>
                  <a:pt x="471054" y="43103"/>
                  <a:pt x="478818" y="52497"/>
                  <a:pt x="489527" y="55418"/>
                </a:cubicBezTo>
                <a:cubicBezTo>
                  <a:pt x="649862" y="99146"/>
                  <a:pt x="559579" y="-42828"/>
                  <a:pt x="572654" y="323273"/>
                </a:cubicBezTo>
                <a:cubicBezTo>
                  <a:pt x="570407" y="341253"/>
                  <a:pt x="558431" y="440574"/>
                  <a:pt x="554182" y="461818"/>
                </a:cubicBezTo>
                <a:cubicBezTo>
                  <a:pt x="549203" y="486713"/>
                  <a:pt x="543737" y="511623"/>
                  <a:pt x="535709" y="535709"/>
                </a:cubicBezTo>
                <a:cubicBezTo>
                  <a:pt x="532630" y="544945"/>
                  <a:pt x="530827" y="554710"/>
                  <a:pt x="526473" y="563418"/>
                </a:cubicBezTo>
                <a:cubicBezTo>
                  <a:pt x="521509" y="573347"/>
                  <a:pt x="512965" y="581198"/>
                  <a:pt x="508000" y="591127"/>
                </a:cubicBezTo>
                <a:cubicBezTo>
                  <a:pt x="469752" y="667621"/>
                  <a:pt x="533239" y="567118"/>
                  <a:pt x="480291" y="646546"/>
                </a:cubicBezTo>
                <a:cubicBezTo>
                  <a:pt x="477212" y="665019"/>
                  <a:pt x="476976" y="684198"/>
                  <a:pt x="471054" y="701964"/>
                </a:cubicBezTo>
                <a:cubicBezTo>
                  <a:pt x="464624" y="721254"/>
                  <a:pt x="437736" y="744519"/>
                  <a:pt x="424873" y="757382"/>
                </a:cubicBezTo>
                <a:cubicBezTo>
                  <a:pt x="421794" y="766618"/>
                  <a:pt x="419471" y="776142"/>
                  <a:pt x="415636" y="785091"/>
                </a:cubicBezTo>
                <a:cubicBezTo>
                  <a:pt x="410212" y="797746"/>
                  <a:pt x="401997" y="809144"/>
                  <a:pt x="397163" y="822036"/>
                </a:cubicBezTo>
                <a:cubicBezTo>
                  <a:pt x="392706" y="833922"/>
                  <a:pt x="391414" y="846776"/>
                  <a:pt x="387927" y="858982"/>
                </a:cubicBezTo>
                <a:cubicBezTo>
                  <a:pt x="385252" y="868343"/>
                  <a:pt x="381770" y="877455"/>
                  <a:pt x="378691" y="886691"/>
                </a:cubicBezTo>
                <a:cubicBezTo>
                  <a:pt x="381770" y="920558"/>
                  <a:pt x="383118" y="954626"/>
                  <a:pt x="387927" y="988291"/>
                </a:cubicBezTo>
                <a:cubicBezTo>
                  <a:pt x="389304" y="997929"/>
                  <a:pt x="398540" y="1006362"/>
                  <a:pt x="397163" y="1016000"/>
                </a:cubicBezTo>
                <a:cubicBezTo>
                  <a:pt x="392229" y="1050541"/>
                  <a:pt x="375231" y="1055253"/>
                  <a:pt x="350982" y="1071418"/>
                </a:cubicBezTo>
                <a:cubicBezTo>
                  <a:pt x="344824" y="1080654"/>
                  <a:pt x="339616" y="1090599"/>
                  <a:pt x="332509" y="1099127"/>
                </a:cubicBezTo>
                <a:cubicBezTo>
                  <a:pt x="324147" y="1109162"/>
                  <a:pt x="312046" y="1115968"/>
                  <a:pt x="304800" y="1126836"/>
                </a:cubicBezTo>
                <a:cubicBezTo>
                  <a:pt x="299399" y="1134937"/>
                  <a:pt x="301645" y="1146943"/>
                  <a:pt x="295563" y="1154546"/>
                </a:cubicBezTo>
                <a:cubicBezTo>
                  <a:pt x="284277" y="1168653"/>
                  <a:pt x="256875" y="1178072"/>
                  <a:pt x="240145" y="1182255"/>
                </a:cubicBezTo>
                <a:cubicBezTo>
                  <a:pt x="165781" y="1200846"/>
                  <a:pt x="62710" y="1203992"/>
                  <a:pt x="0" y="1209964"/>
                </a:cubicBezTo>
                <a:cubicBezTo>
                  <a:pt x="9236" y="1216121"/>
                  <a:pt x="20399" y="1220082"/>
                  <a:pt x="27709" y="1228436"/>
                </a:cubicBezTo>
                <a:cubicBezTo>
                  <a:pt x="42329" y="1245144"/>
                  <a:pt x="64654" y="1283855"/>
                  <a:pt x="64654" y="1283855"/>
                </a:cubicBezTo>
                <a:cubicBezTo>
                  <a:pt x="85488" y="1367191"/>
                  <a:pt x="75099" y="1333660"/>
                  <a:pt x="92363" y="1385455"/>
                </a:cubicBezTo>
                <a:cubicBezTo>
                  <a:pt x="95442" y="1428558"/>
                  <a:pt x="87935" y="1473769"/>
                  <a:pt x="101600" y="1514764"/>
                </a:cubicBezTo>
                <a:cubicBezTo>
                  <a:pt x="105614" y="1526807"/>
                  <a:pt x="126386" y="1520352"/>
                  <a:pt x="138545" y="1524000"/>
                </a:cubicBezTo>
                <a:cubicBezTo>
                  <a:pt x="157196" y="1529595"/>
                  <a:pt x="175490" y="1536315"/>
                  <a:pt x="193963" y="1542473"/>
                </a:cubicBezTo>
                <a:lnTo>
                  <a:pt x="221673" y="1551709"/>
                </a:lnTo>
                <a:lnTo>
                  <a:pt x="249382" y="1560946"/>
                </a:lnTo>
                <a:cubicBezTo>
                  <a:pt x="353212" y="1540178"/>
                  <a:pt x="349927" y="1537044"/>
                  <a:pt x="517236" y="1560946"/>
                </a:cubicBezTo>
                <a:cubicBezTo>
                  <a:pt x="532475" y="1563123"/>
                  <a:pt x="541571" y="1579827"/>
                  <a:pt x="554182" y="1588655"/>
                </a:cubicBezTo>
                <a:cubicBezTo>
                  <a:pt x="572370" y="1601387"/>
                  <a:pt x="591127" y="1613285"/>
                  <a:pt x="609600" y="1625600"/>
                </a:cubicBezTo>
                <a:cubicBezTo>
                  <a:pt x="618836" y="1631758"/>
                  <a:pt x="626778" y="1640563"/>
                  <a:pt x="637309" y="1644073"/>
                </a:cubicBezTo>
                <a:lnTo>
                  <a:pt x="665018" y="1653309"/>
                </a:lnTo>
                <a:cubicBezTo>
                  <a:pt x="747649" y="1708397"/>
                  <a:pt x="615410" y="1625711"/>
                  <a:pt x="748145" y="1681018"/>
                </a:cubicBezTo>
                <a:cubicBezTo>
                  <a:pt x="768639" y="1689557"/>
                  <a:pt x="803563" y="1717964"/>
                  <a:pt x="803563" y="1717964"/>
                </a:cubicBezTo>
                <a:cubicBezTo>
                  <a:pt x="809721" y="1727200"/>
                  <a:pt x="814187" y="1737824"/>
                  <a:pt x="822036" y="1745673"/>
                </a:cubicBezTo>
                <a:cubicBezTo>
                  <a:pt x="850040" y="1773677"/>
                  <a:pt x="873702" y="1767568"/>
                  <a:pt x="914400" y="1773382"/>
                </a:cubicBezTo>
                <a:cubicBezTo>
                  <a:pt x="935951" y="1770303"/>
                  <a:pt x="958202" y="1770402"/>
                  <a:pt x="979054" y="1764146"/>
                </a:cubicBezTo>
                <a:cubicBezTo>
                  <a:pt x="989687" y="1760956"/>
                  <a:pt x="996834" y="1750637"/>
                  <a:pt x="1006763" y="1745673"/>
                </a:cubicBezTo>
                <a:cubicBezTo>
                  <a:pt x="1015471" y="1741319"/>
                  <a:pt x="1025236" y="1739515"/>
                  <a:pt x="1034473" y="1736436"/>
                </a:cubicBezTo>
                <a:cubicBezTo>
                  <a:pt x="1040630" y="1727200"/>
                  <a:pt x="1043532" y="1714610"/>
                  <a:pt x="1052945" y="1708727"/>
                </a:cubicBezTo>
                <a:cubicBezTo>
                  <a:pt x="1069457" y="1698407"/>
                  <a:pt x="1089890" y="1696412"/>
                  <a:pt x="1108363" y="1690255"/>
                </a:cubicBezTo>
                <a:cubicBezTo>
                  <a:pt x="1117600" y="1687176"/>
                  <a:pt x="1127972" y="1686419"/>
                  <a:pt x="1136073" y="1681018"/>
                </a:cubicBezTo>
                <a:lnTo>
                  <a:pt x="1163782" y="1662546"/>
                </a:lnTo>
                <a:cubicBezTo>
                  <a:pt x="1225358" y="1665625"/>
                  <a:pt x="1287088" y="1666441"/>
                  <a:pt x="1348509" y="1671782"/>
                </a:cubicBezTo>
                <a:cubicBezTo>
                  <a:pt x="1358208" y="1672625"/>
                  <a:pt x="1368004" y="1675791"/>
                  <a:pt x="1376218" y="1681018"/>
                </a:cubicBezTo>
                <a:cubicBezTo>
                  <a:pt x="1402193" y="1697547"/>
                  <a:pt x="1424492" y="1719358"/>
                  <a:pt x="1450109" y="1736436"/>
                </a:cubicBezTo>
                <a:lnTo>
                  <a:pt x="1533236" y="1791855"/>
                </a:lnTo>
                <a:lnTo>
                  <a:pt x="1560945" y="1810327"/>
                </a:lnTo>
                <a:cubicBezTo>
                  <a:pt x="1570181" y="1816485"/>
                  <a:pt x="1578123" y="1825290"/>
                  <a:pt x="1588654" y="1828800"/>
                </a:cubicBezTo>
                <a:lnTo>
                  <a:pt x="1616363" y="1838036"/>
                </a:lnTo>
                <a:cubicBezTo>
                  <a:pt x="1650055" y="1939108"/>
                  <a:pt x="1596320" y="1786009"/>
                  <a:pt x="1644073" y="1893455"/>
                </a:cubicBezTo>
                <a:cubicBezTo>
                  <a:pt x="1658707" y="1926383"/>
                  <a:pt x="1655933" y="1951497"/>
                  <a:pt x="1681018" y="1976582"/>
                </a:cubicBezTo>
                <a:cubicBezTo>
                  <a:pt x="1691903" y="1987467"/>
                  <a:pt x="1705437" y="1995344"/>
                  <a:pt x="1717963" y="2004291"/>
                </a:cubicBezTo>
                <a:cubicBezTo>
                  <a:pt x="1726996" y="2010743"/>
                  <a:pt x="1735529" y="2018256"/>
                  <a:pt x="1745673" y="2022764"/>
                </a:cubicBezTo>
                <a:cubicBezTo>
                  <a:pt x="1763467" y="2030672"/>
                  <a:pt x="1801091" y="2041236"/>
                  <a:pt x="1801091" y="2041236"/>
                </a:cubicBezTo>
                <a:cubicBezTo>
                  <a:pt x="1874623" y="2090258"/>
                  <a:pt x="1834531" y="2075042"/>
                  <a:pt x="1921163" y="2087418"/>
                </a:cubicBezTo>
                <a:cubicBezTo>
                  <a:pt x="1933478" y="2084339"/>
                  <a:pt x="1949133" y="2087158"/>
                  <a:pt x="1958109" y="2078182"/>
                </a:cubicBezTo>
                <a:cubicBezTo>
                  <a:pt x="1985538" y="2050753"/>
                  <a:pt x="1943228" y="2030538"/>
                  <a:pt x="1995054" y="2022764"/>
                </a:cubicBezTo>
                <a:cubicBezTo>
                  <a:pt x="2046904" y="2014987"/>
                  <a:pt x="2099733" y="2016606"/>
                  <a:pt x="2152073" y="2013527"/>
                </a:cubicBezTo>
                <a:cubicBezTo>
                  <a:pt x="2197346" y="2019995"/>
                  <a:pt x="2238593" y="2022898"/>
                  <a:pt x="2281382" y="2041236"/>
                </a:cubicBezTo>
                <a:cubicBezTo>
                  <a:pt x="2325676" y="2060219"/>
                  <a:pt x="2370594" y="2079160"/>
                  <a:pt x="2410691" y="2105891"/>
                </a:cubicBezTo>
                <a:cubicBezTo>
                  <a:pt x="2429164" y="2118206"/>
                  <a:pt x="2444131" y="2139696"/>
                  <a:pt x="2466109" y="2142836"/>
                </a:cubicBezTo>
                <a:cubicBezTo>
                  <a:pt x="2487660" y="2145915"/>
                  <a:pt x="2509344" y="2148179"/>
                  <a:pt x="2530763" y="2152073"/>
                </a:cubicBezTo>
                <a:cubicBezTo>
                  <a:pt x="2577100" y="2160498"/>
                  <a:pt x="2624629" y="2164889"/>
                  <a:pt x="2669309" y="2179782"/>
                </a:cubicBezTo>
                <a:cubicBezTo>
                  <a:pt x="2678545" y="2182861"/>
                  <a:pt x="2687531" y="2186829"/>
                  <a:pt x="2697018" y="2189018"/>
                </a:cubicBezTo>
                <a:cubicBezTo>
                  <a:pt x="2727612" y="2196078"/>
                  <a:pt x="2789382" y="2207491"/>
                  <a:pt x="2789382" y="2207491"/>
                </a:cubicBezTo>
                <a:cubicBezTo>
                  <a:pt x="2813796" y="2217257"/>
                  <a:pt x="2837925" y="2227958"/>
                  <a:pt x="2863273" y="2235200"/>
                </a:cubicBezTo>
                <a:cubicBezTo>
                  <a:pt x="2875479" y="2238687"/>
                  <a:pt x="2887622" y="2242861"/>
                  <a:pt x="2900218" y="2244436"/>
                </a:cubicBezTo>
                <a:cubicBezTo>
                  <a:pt x="2937005" y="2249034"/>
                  <a:pt x="2974109" y="2250594"/>
                  <a:pt x="3011054" y="2253673"/>
                </a:cubicBezTo>
                <a:cubicBezTo>
                  <a:pt x="3020290" y="2256752"/>
                  <a:pt x="3029318" y="2260548"/>
                  <a:pt x="3038763" y="2262909"/>
                </a:cubicBezTo>
                <a:cubicBezTo>
                  <a:pt x="3082128" y="2273751"/>
                  <a:pt x="3090513" y="2268055"/>
                  <a:pt x="3131127" y="2290618"/>
                </a:cubicBezTo>
                <a:cubicBezTo>
                  <a:pt x="3215012" y="2337220"/>
                  <a:pt x="3128708" y="2305205"/>
                  <a:pt x="3195782" y="2327564"/>
                </a:cubicBezTo>
                <a:cubicBezTo>
                  <a:pt x="3201939" y="2346037"/>
                  <a:pt x="3209531" y="2364092"/>
                  <a:pt x="3214254" y="2382982"/>
                </a:cubicBezTo>
                <a:cubicBezTo>
                  <a:pt x="3217333" y="2395297"/>
                  <a:pt x="3219843" y="2407768"/>
                  <a:pt x="3223491" y="2419927"/>
                </a:cubicBezTo>
                <a:cubicBezTo>
                  <a:pt x="3234607" y="2456980"/>
                  <a:pt x="3244652" y="2476279"/>
                  <a:pt x="3251200" y="2512291"/>
                </a:cubicBezTo>
                <a:cubicBezTo>
                  <a:pt x="3255094" y="2533710"/>
                  <a:pt x="3257559" y="2555367"/>
                  <a:pt x="3260436" y="2576946"/>
                </a:cubicBezTo>
                <a:cubicBezTo>
                  <a:pt x="3263717" y="2601550"/>
                  <a:pt x="3265233" y="2626415"/>
                  <a:pt x="3269673" y="2650836"/>
                </a:cubicBezTo>
                <a:cubicBezTo>
                  <a:pt x="3271415" y="2660415"/>
                  <a:pt x="3276548" y="2669100"/>
                  <a:pt x="3278909" y="2678546"/>
                </a:cubicBezTo>
                <a:cubicBezTo>
                  <a:pt x="3282716" y="2693776"/>
                  <a:pt x="3285066" y="2709333"/>
                  <a:pt x="3288145" y="2724727"/>
                </a:cubicBezTo>
                <a:cubicBezTo>
                  <a:pt x="3285066" y="2884824"/>
                  <a:pt x="3287630" y="3045129"/>
                  <a:pt x="3278909" y="3205018"/>
                </a:cubicBezTo>
                <a:cubicBezTo>
                  <a:pt x="3278304" y="3216102"/>
                  <a:pt x="3265400" y="3222798"/>
                  <a:pt x="3260436" y="3232727"/>
                </a:cubicBezTo>
                <a:cubicBezTo>
                  <a:pt x="3256082" y="3241435"/>
                  <a:pt x="3255928" y="3251925"/>
                  <a:pt x="3251200" y="3260436"/>
                </a:cubicBezTo>
                <a:cubicBezTo>
                  <a:pt x="3240418" y="3279844"/>
                  <a:pt x="3214254" y="3315855"/>
                  <a:pt x="3214254" y="3315855"/>
                </a:cubicBezTo>
                <a:cubicBezTo>
                  <a:pt x="3195032" y="3392747"/>
                  <a:pt x="3218438" y="3316723"/>
                  <a:pt x="3186545" y="3380509"/>
                </a:cubicBezTo>
                <a:cubicBezTo>
                  <a:pt x="3182191" y="3389217"/>
                  <a:pt x="3179984" y="3398857"/>
                  <a:pt x="3177309" y="3408218"/>
                </a:cubicBezTo>
                <a:cubicBezTo>
                  <a:pt x="3173361" y="3422035"/>
                  <a:pt x="3166221" y="3458104"/>
                  <a:pt x="3158836" y="3472873"/>
                </a:cubicBezTo>
                <a:cubicBezTo>
                  <a:pt x="3153871" y="3482802"/>
                  <a:pt x="3146521" y="3491346"/>
                  <a:pt x="3140363" y="3500582"/>
                </a:cubicBezTo>
                <a:cubicBezTo>
                  <a:pt x="3143442" y="3515976"/>
                  <a:pt x="3139550" y="3534704"/>
                  <a:pt x="3149600" y="3546764"/>
                </a:cubicBezTo>
                <a:cubicBezTo>
                  <a:pt x="3157727" y="3556516"/>
                  <a:pt x="3174153" y="3553246"/>
                  <a:pt x="3186545" y="3556000"/>
                </a:cubicBezTo>
                <a:cubicBezTo>
                  <a:pt x="3313312" y="3584169"/>
                  <a:pt x="3173778" y="3549713"/>
                  <a:pt x="3260436" y="3574473"/>
                </a:cubicBezTo>
                <a:cubicBezTo>
                  <a:pt x="3272642" y="3577960"/>
                  <a:pt x="3285223" y="3580061"/>
                  <a:pt x="3297382" y="3583709"/>
                </a:cubicBezTo>
                <a:cubicBezTo>
                  <a:pt x="3316033" y="3589304"/>
                  <a:pt x="3352800" y="3602182"/>
                  <a:pt x="3352800" y="3602182"/>
                </a:cubicBezTo>
                <a:cubicBezTo>
                  <a:pt x="3416067" y="3665449"/>
                  <a:pt x="3386481" y="3643109"/>
                  <a:pt x="3435927" y="3676073"/>
                </a:cubicBezTo>
                <a:cubicBezTo>
                  <a:pt x="3423612" y="3682231"/>
                  <a:pt x="3412483" y="3691846"/>
                  <a:pt x="3398982" y="3694546"/>
                </a:cubicBezTo>
                <a:cubicBezTo>
                  <a:pt x="3365636" y="3701215"/>
                  <a:pt x="3321428" y="3679736"/>
                  <a:pt x="3297382" y="3703782"/>
                </a:cubicBezTo>
                <a:cubicBezTo>
                  <a:pt x="3277510" y="3723654"/>
                  <a:pt x="3347342" y="3769276"/>
                  <a:pt x="3362036" y="3777673"/>
                </a:cubicBezTo>
                <a:cubicBezTo>
                  <a:pt x="3373991" y="3784504"/>
                  <a:pt x="3387027" y="3789315"/>
                  <a:pt x="3398982" y="3796146"/>
                </a:cubicBezTo>
                <a:cubicBezTo>
                  <a:pt x="3408620" y="3801653"/>
                  <a:pt x="3416160" y="3811108"/>
                  <a:pt x="3426691" y="3814618"/>
                </a:cubicBezTo>
                <a:cubicBezTo>
                  <a:pt x="3459951" y="3825705"/>
                  <a:pt x="3595807" y="3832601"/>
                  <a:pt x="3602182" y="3833091"/>
                </a:cubicBezTo>
                <a:cubicBezTo>
                  <a:pt x="3620655" y="3839249"/>
                  <a:pt x="3638506" y="3847745"/>
                  <a:pt x="3657600" y="3851564"/>
                </a:cubicBezTo>
                <a:cubicBezTo>
                  <a:pt x="3683965" y="3856837"/>
                  <a:pt x="3714641" y="3862210"/>
                  <a:pt x="3740727" y="3870036"/>
                </a:cubicBezTo>
                <a:cubicBezTo>
                  <a:pt x="3759378" y="3875631"/>
                  <a:pt x="3777672" y="3882351"/>
                  <a:pt x="3796145" y="3888509"/>
                </a:cubicBezTo>
                <a:cubicBezTo>
                  <a:pt x="3805381" y="3891588"/>
                  <a:pt x="3815753" y="3892346"/>
                  <a:pt x="3823854" y="3897746"/>
                </a:cubicBezTo>
                <a:lnTo>
                  <a:pt x="3879273" y="3934691"/>
                </a:lnTo>
                <a:cubicBezTo>
                  <a:pt x="3888509" y="3940849"/>
                  <a:pt x="3896451" y="3949654"/>
                  <a:pt x="3906982" y="3953164"/>
                </a:cubicBezTo>
                <a:lnTo>
                  <a:pt x="3934691" y="3962400"/>
                </a:lnTo>
                <a:cubicBezTo>
                  <a:pt x="3941935" y="3984132"/>
                  <a:pt x="3970036" y="4037890"/>
                  <a:pt x="3943927" y="4064000"/>
                </a:cubicBezTo>
                <a:cubicBezTo>
                  <a:pt x="3943925" y="4064003"/>
                  <a:pt x="3874656" y="4087090"/>
                  <a:pt x="3860800" y="4091709"/>
                </a:cubicBezTo>
                <a:lnTo>
                  <a:pt x="3833091" y="4100946"/>
                </a:lnTo>
                <a:cubicBezTo>
                  <a:pt x="3799899" y="4097258"/>
                  <a:pt x="3711205" y="4080870"/>
                  <a:pt x="3676073" y="4100946"/>
                </a:cubicBezTo>
                <a:cubicBezTo>
                  <a:pt x="3667620" y="4105776"/>
                  <a:pt x="3682230" y="4119419"/>
                  <a:pt x="3685309" y="4128655"/>
                </a:cubicBezTo>
                <a:cubicBezTo>
                  <a:pt x="3682230" y="4144049"/>
                  <a:pt x="3690418" y="4168460"/>
                  <a:pt x="3676073" y="4174836"/>
                </a:cubicBezTo>
                <a:cubicBezTo>
                  <a:pt x="3634680" y="4193233"/>
                  <a:pt x="3603375" y="4166396"/>
                  <a:pt x="3574473" y="4147127"/>
                </a:cubicBezTo>
                <a:cubicBezTo>
                  <a:pt x="3568315" y="4156363"/>
                  <a:pt x="3557570" y="4163847"/>
                  <a:pt x="3556000" y="4174836"/>
                </a:cubicBezTo>
                <a:cubicBezTo>
                  <a:pt x="3554205" y="4187403"/>
                  <a:pt x="3577352" y="4207996"/>
                  <a:pt x="3565236" y="4211782"/>
                </a:cubicBezTo>
                <a:cubicBezTo>
                  <a:pt x="3515193" y="4227421"/>
                  <a:pt x="3460557" y="4217939"/>
                  <a:pt x="3408218" y="4221018"/>
                </a:cubicBezTo>
                <a:cubicBezTo>
                  <a:pt x="3389745" y="4224097"/>
                  <a:pt x="3370968" y="4225713"/>
                  <a:pt x="3352800" y="4230255"/>
                </a:cubicBezTo>
                <a:cubicBezTo>
                  <a:pt x="3333910" y="4234978"/>
                  <a:pt x="3297382" y="4248727"/>
                  <a:pt x="3297382" y="4248727"/>
                </a:cubicBezTo>
                <a:cubicBezTo>
                  <a:pt x="3294303" y="4261042"/>
                  <a:pt x="3297121" y="4276697"/>
                  <a:pt x="3288145" y="4285673"/>
                </a:cubicBezTo>
                <a:cubicBezTo>
                  <a:pt x="3279169" y="4294649"/>
                  <a:pt x="3262221" y="4288611"/>
                  <a:pt x="3251200" y="4294909"/>
                </a:cubicBezTo>
                <a:cubicBezTo>
                  <a:pt x="3232054" y="4305850"/>
                  <a:pt x="3216789" y="4332671"/>
                  <a:pt x="3205018" y="4350327"/>
                </a:cubicBezTo>
                <a:cubicBezTo>
                  <a:pt x="3208097" y="4371879"/>
                  <a:pt x="3200888" y="4397797"/>
                  <a:pt x="3214254" y="4414982"/>
                </a:cubicBezTo>
                <a:cubicBezTo>
                  <a:pt x="3226209" y="4430352"/>
                  <a:pt x="3269673" y="4433455"/>
                  <a:pt x="3269673" y="4433455"/>
                </a:cubicBezTo>
                <a:cubicBezTo>
                  <a:pt x="3276739" y="4461720"/>
                  <a:pt x="3276120" y="4476847"/>
                  <a:pt x="3297382" y="4498109"/>
                </a:cubicBezTo>
                <a:cubicBezTo>
                  <a:pt x="3305231" y="4505958"/>
                  <a:pt x="3315855" y="4510424"/>
                  <a:pt x="3325091" y="4516582"/>
                </a:cubicBezTo>
                <a:lnTo>
                  <a:pt x="3343563" y="4572000"/>
                </a:lnTo>
                <a:cubicBezTo>
                  <a:pt x="3346642" y="4581236"/>
                  <a:pt x="3350439" y="4590264"/>
                  <a:pt x="3352800" y="4599709"/>
                </a:cubicBezTo>
                <a:cubicBezTo>
                  <a:pt x="3357963" y="4620363"/>
                  <a:pt x="3371512" y="4678578"/>
                  <a:pt x="3380509" y="4692073"/>
                </a:cubicBezTo>
                <a:lnTo>
                  <a:pt x="3398982" y="4719782"/>
                </a:lnTo>
                <a:cubicBezTo>
                  <a:pt x="3402061" y="4729018"/>
                  <a:pt x="3402136" y="4739888"/>
                  <a:pt x="3408218" y="4747491"/>
                </a:cubicBezTo>
                <a:cubicBezTo>
                  <a:pt x="3415153" y="4756159"/>
                  <a:pt x="3428078" y="4758115"/>
                  <a:pt x="3435927" y="4765964"/>
                </a:cubicBezTo>
                <a:cubicBezTo>
                  <a:pt x="3443776" y="4773813"/>
                  <a:pt x="3448242" y="4784437"/>
                  <a:pt x="3454400" y="4793673"/>
                </a:cubicBezTo>
                <a:cubicBezTo>
                  <a:pt x="3477615" y="4863320"/>
                  <a:pt x="3446299" y="4777472"/>
                  <a:pt x="3482109" y="4849091"/>
                </a:cubicBezTo>
                <a:cubicBezTo>
                  <a:pt x="3486463" y="4857799"/>
                  <a:pt x="3483423" y="4871141"/>
                  <a:pt x="3491345" y="4876800"/>
                </a:cubicBezTo>
                <a:cubicBezTo>
                  <a:pt x="3513620" y="4892711"/>
                  <a:pt x="3576520" y="4900232"/>
                  <a:pt x="3602182" y="4904509"/>
                </a:cubicBezTo>
                <a:cubicBezTo>
                  <a:pt x="3605261" y="4916824"/>
                  <a:pt x="3611418" y="4928761"/>
                  <a:pt x="3611418" y="4941455"/>
                </a:cubicBezTo>
                <a:cubicBezTo>
                  <a:pt x="3611418" y="4960182"/>
                  <a:pt x="3611277" y="4980502"/>
                  <a:pt x="3602182" y="4996873"/>
                </a:cubicBezTo>
                <a:cubicBezTo>
                  <a:pt x="3589473" y="5019749"/>
                  <a:pt x="3559585" y="5026465"/>
                  <a:pt x="3537527" y="5033818"/>
                </a:cubicBezTo>
                <a:cubicBezTo>
                  <a:pt x="3528291" y="5039976"/>
                  <a:pt x="3516753" y="5043623"/>
                  <a:pt x="3509818" y="5052291"/>
                </a:cubicBezTo>
                <a:cubicBezTo>
                  <a:pt x="3492540" y="5073888"/>
                  <a:pt x="3501794" y="5130211"/>
                  <a:pt x="3509818" y="5144655"/>
                </a:cubicBezTo>
                <a:cubicBezTo>
                  <a:pt x="3517607" y="5158676"/>
                  <a:pt x="3570755" y="5169125"/>
                  <a:pt x="3583709" y="5172364"/>
                </a:cubicBezTo>
                <a:cubicBezTo>
                  <a:pt x="3586788" y="5181600"/>
                  <a:pt x="3599829" y="5193189"/>
                  <a:pt x="3592945" y="5200073"/>
                </a:cubicBezTo>
                <a:cubicBezTo>
                  <a:pt x="3579176" y="5213842"/>
                  <a:pt x="3555321" y="5210638"/>
                  <a:pt x="3537527" y="5218546"/>
                </a:cubicBezTo>
                <a:cubicBezTo>
                  <a:pt x="3527383" y="5223054"/>
                  <a:pt x="3519054" y="5230861"/>
                  <a:pt x="3509818" y="5237018"/>
                </a:cubicBezTo>
                <a:cubicBezTo>
                  <a:pt x="3574473" y="5240097"/>
                  <a:pt x="3642688" y="5224872"/>
                  <a:pt x="3703782" y="5246255"/>
                </a:cubicBezTo>
                <a:cubicBezTo>
                  <a:pt x="3721458" y="5252442"/>
                  <a:pt x="3700467" y="5283907"/>
                  <a:pt x="3694545" y="5301673"/>
                </a:cubicBezTo>
                <a:cubicBezTo>
                  <a:pt x="3684100" y="5333008"/>
                  <a:pt x="3674827" y="5329797"/>
                  <a:pt x="3648363" y="5338618"/>
                </a:cubicBezTo>
                <a:cubicBezTo>
                  <a:pt x="3639127" y="5344776"/>
                  <a:pt x="3628503" y="5349241"/>
                  <a:pt x="3620654" y="5357091"/>
                </a:cubicBezTo>
                <a:cubicBezTo>
                  <a:pt x="3612805" y="5364940"/>
                  <a:pt x="3612713" y="5381290"/>
                  <a:pt x="3602182" y="5384800"/>
                </a:cubicBezTo>
                <a:cubicBezTo>
                  <a:pt x="3590139" y="5388814"/>
                  <a:pt x="3577551" y="5378643"/>
                  <a:pt x="3565236" y="5375564"/>
                </a:cubicBezTo>
                <a:cubicBezTo>
                  <a:pt x="3535043" y="5284982"/>
                  <a:pt x="3583993" y="5412935"/>
                  <a:pt x="3528291" y="5329382"/>
                </a:cubicBezTo>
                <a:cubicBezTo>
                  <a:pt x="3521249" y="5318820"/>
                  <a:pt x="3525352" y="5303458"/>
                  <a:pt x="3519054" y="5292436"/>
                </a:cubicBezTo>
                <a:cubicBezTo>
                  <a:pt x="3497500" y="5254718"/>
                  <a:pt x="3476419" y="5262239"/>
                  <a:pt x="3435927" y="5255491"/>
                </a:cubicBezTo>
                <a:cubicBezTo>
                  <a:pt x="3429780" y="5237049"/>
                  <a:pt x="3423890" y="5205608"/>
                  <a:pt x="3398982" y="5200073"/>
                </a:cubicBezTo>
                <a:cubicBezTo>
                  <a:pt x="3380700" y="5196010"/>
                  <a:pt x="3362036" y="5206230"/>
                  <a:pt x="3343563" y="5209309"/>
                </a:cubicBezTo>
                <a:cubicBezTo>
                  <a:pt x="3334327" y="5212388"/>
                  <a:pt x="3324562" y="5214192"/>
                  <a:pt x="3315854" y="5218546"/>
                </a:cubicBezTo>
                <a:cubicBezTo>
                  <a:pt x="3305925" y="5223510"/>
                  <a:pt x="3299030" y="5239195"/>
                  <a:pt x="3288145" y="5237018"/>
                </a:cubicBezTo>
                <a:cubicBezTo>
                  <a:pt x="3277260" y="5234841"/>
                  <a:pt x="3274181" y="5219453"/>
                  <a:pt x="3269673" y="5209309"/>
                </a:cubicBezTo>
                <a:cubicBezTo>
                  <a:pt x="3261765" y="5191515"/>
                  <a:pt x="3257358" y="5172364"/>
                  <a:pt x="3251200" y="5153891"/>
                </a:cubicBezTo>
                <a:cubicBezTo>
                  <a:pt x="3248121" y="5144655"/>
                  <a:pt x="3244324" y="5135627"/>
                  <a:pt x="3241963" y="5126182"/>
                </a:cubicBezTo>
                <a:cubicBezTo>
                  <a:pt x="3238884" y="5113867"/>
                  <a:pt x="3242365" y="5097497"/>
                  <a:pt x="3232727" y="5089236"/>
                </a:cubicBezTo>
                <a:cubicBezTo>
                  <a:pt x="3217943" y="5076564"/>
                  <a:pt x="3177309" y="5070764"/>
                  <a:pt x="3177309" y="5070764"/>
                </a:cubicBezTo>
                <a:cubicBezTo>
                  <a:pt x="3161915" y="5073843"/>
                  <a:pt x="3145826" y="5074488"/>
                  <a:pt x="3131127" y="5080000"/>
                </a:cubicBezTo>
                <a:cubicBezTo>
                  <a:pt x="3120733" y="5083898"/>
                  <a:pt x="3113347" y="5093509"/>
                  <a:pt x="3103418" y="5098473"/>
                </a:cubicBezTo>
                <a:cubicBezTo>
                  <a:pt x="3094710" y="5102827"/>
                  <a:pt x="3084945" y="5104630"/>
                  <a:pt x="3075709" y="5107709"/>
                </a:cubicBezTo>
                <a:cubicBezTo>
                  <a:pt x="3072630" y="5135418"/>
                  <a:pt x="3071056" y="5163336"/>
                  <a:pt x="3066473" y="5190836"/>
                </a:cubicBezTo>
                <a:cubicBezTo>
                  <a:pt x="3064872" y="5200440"/>
                  <a:pt x="3063318" y="5210943"/>
                  <a:pt x="3057236" y="5218546"/>
                </a:cubicBezTo>
                <a:cubicBezTo>
                  <a:pt x="3039592" y="5240601"/>
                  <a:pt x="3024125" y="5235101"/>
                  <a:pt x="3001818" y="5246255"/>
                </a:cubicBezTo>
                <a:cubicBezTo>
                  <a:pt x="2991889" y="5251219"/>
                  <a:pt x="2984503" y="5260829"/>
                  <a:pt x="2974109" y="5264727"/>
                </a:cubicBezTo>
                <a:cubicBezTo>
                  <a:pt x="2959410" y="5270239"/>
                  <a:pt x="2943157" y="5270156"/>
                  <a:pt x="2927927" y="5273964"/>
                </a:cubicBezTo>
                <a:cubicBezTo>
                  <a:pt x="2918482" y="5276325"/>
                  <a:pt x="2909454" y="5280121"/>
                  <a:pt x="2900218" y="5283200"/>
                </a:cubicBezTo>
                <a:cubicBezTo>
                  <a:pt x="2856423" y="5370790"/>
                  <a:pt x="2909634" y="5286140"/>
                  <a:pt x="2854036" y="5329382"/>
                </a:cubicBezTo>
                <a:cubicBezTo>
                  <a:pt x="2833415" y="5345421"/>
                  <a:pt x="2798618" y="5384800"/>
                  <a:pt x="2798618" y="5384800"/>
                </a:cubicBezTo>
                <a:cubicBezTo>
                  <a:pt x="2783224" y="5381721"/>
                  <a:pt x="2767135" y="5381076"/>
                  <a:pt x="2752436" y="5375564"/>
                </a:cubicBezTo>
                <a:cubicBezTo>
                  <a:pt x="2742042" y="5371666"/>
                  <a:pt x="2734656" y="5362055"/>
                  <a:pt x="2724727" y="5357091"/>
                </a:cubicBezTo>
                <a:cubicBezTo>
                  <a:pt x="2716019" y="5352737"/>
                  <a:pt x="2706254" y="5350934"/>
                  <a:pt x="2697018" y="5347855"/>
                </a:cubicBezTo>
                <a:cubicBezTo>
                  <a:pt x="2669736" y="5351265"/>
                  <a:pt x="2576518" y="5369074"/>
                  <a:pt x="2549236" y="5347855"/>
                </a:cubicBezTo>
                <a:cubicBezTo>
                  <a:pt x="2534453" y="5336357"/>
                  <a:pt x="2540000" y="5311164"/>
                  <a:pt x="2540000" y="5292436"/>
                </a:cubicBezTo>
                <a:cubicBezTo>
                  <a:pt x="2540000" y="5282700"/>
                  <a:pt x="2544508" y="5311635"/>
                  <a:pt x="2549236" y="5320146"/>
                </a:cubicBezTo>
                <a:cubicBezTo>
                  <a:pt x="2582920" y="5380777"/>
                  <a:pt x="2568919" y="5369810"/>
                  <a:pt x="2613891" y="5384800"/>
                </a:cubicBezTo>
                <a:cubicBezTo>
                  <a:pt x="2623127" y="5390958"/>
                  <a:pt x="2634665" y="5394605"/>
                  <a:pt x="2641600" y="5403273"/>
                </a:cubicBezTo>
                <a:cubicBezTo>
                  <a:pt x="2664188" y="5431508"/>
                  <a:pt x="2640190" y="5498454"/>
                  <a:pt x="2632363" y="5514109"/>
                </a:cubicBezTo>
                <a:cubicBezTo>
                  <a:pt x="2628009" y="5522817"/>
                  <a:pt x="2613890" y="5520267"/>
                  <a:pt x="2604654" y="5523346"/>
                </a:cubicBezTo>
                <a:cubicBezTo>
                  <a:pt x="2598497" y="5532582"/>
                  <a:pt x="2588228" y="5540145"/>
                  <a:pt x="2586182" y="5551055"/>
                </a:cubicBezTo>
                <a:cubicBezTo>
                  <a:pt x="2580366" y="5582073"/>
                  <a:pt x="2588628" y="5656998"/>
                  <a:pt x="2567709" y="5698836"/>
                </a:cubicBezTo>
                <a:cubicBezTo>
                  <a:pt x="2562745" y="5708765"/>
                  <a:pt x="2557904" y="5719611"/>
                  <a:pt x="2549236" y="5726546"/>
                </a:cubicBezTo>
                <a:cubicBezTo>
                  <a:pt x="2541634" y="5732628"/>
                  <a:pt x="2530763" y="5732703"/>
                  <a:pt x="2521527" y="5735782"/>
                </a:cubicBezTo>
                <a:cubicBezTo>
                  <a:pt x="2512291" y="5741940"/>
                  <a:pt x="2500753" y="5745587"/>
                  <a:pt x="2493818" y="5754255"/>
                </a:cubicBezTo>
                <a:cubicBezTo>
                  <a:pt x="2487736" y="5761858"/>
                  <a:pt x="2488936" y="5773256"/>
                  <a:pt x="2484582" y="5781964"/>
                </a:cubicBezTo>
                <a:cubicBezTo>
                  <a:pt x="2479618" y="5791893"/>
                  <a:pt x="2472267" y="5800437"/>
                  <a:pt x="2466109" y="5809673"/>
                </a:cubicBezTo>
                <a:cubicBezTo>
                  <a:pt x="2445210" y="5872372"/>
                  <a:pt x="2475560" y="5800221"/>
                  <a:pt x="2401454" y="5874327"/>
                </a:cubicBezTo>
                <a:cubicBezTo>
                  <a:pt x="2392218" y="5883563"/>
                  <a:pt x="2384374" y="5894444"/>
                  <a:pt x="2373745" y="5902036"/>
                </a:cubicBezTo>
                <a:cubicBezTo>
                  <a:pt x="2349848" y="5919106"/>
                  <a:pt x="2334478" y="5920226"/>
                  <a:pt x="2309091" y="5929746"/>
                </a:cubicBezTo>
                <a:cubicBezTo>
                  <a:pt x="2293567" y="5935568"/>
                  <a:pt x="2278994" y="5944197"/>
                  <a:pt x="2262909" y="5948218"/>
                </a:cubicBezTo>
                <a:cubicBezTo>
                  <a:pt x="2160813" y="5973742"/>
                  <a:pt x="2227411" y="5942877"/>
                  <a:pt x="2179782" y="596669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7352780" y="4129238"/>
            <a:ext cx="665064" cy="490888"/>
          </a:xfrm>
          <a:custGeom>
            <a:avLst/>
            <a:gdLst>
              <a:gd name="connsiteX0" fmla="*/ 921 w 665064"/>
              <a:gd name="connsiteY0" fmla="*/ 173255 h 490888"/>
              <a:gd name="connsiteX1" fmla="*/ 10546 w 665064"/>
              <a:gd name="connsiteY1" fmla="*/ 125128 h 490888"/>
              <a:gd name="connsiteX2" fmla="*/ 87548 w 665064"/>
              <a:gd name="connsiteY2" fmla="*/ 134754 h 490888"/>
              <a:gd name="connsiteX3" fmla="*/ 97174 w 665064"/>
              <a:gd name="connsiteY3" fmla="*/ 28876 h 490888"/>
              <a:gd name="connsiteX4" fmla="*/ 154925 w 665064"/>
              <a:gd name="connsiteY4" fmla="*/ 0 h 490888"/>
              <a:gd name="connsiteX5" fmla="*/ 328180 w 665064"/>
              <a:gd name="connsiteY5" fmla="*/ 9625 h 490888"/>
              <a:gd name="connsiteX6" fmla="*/ 357056 w 665064"/>
              <a:gd name="connsiteY6" fmla="*/ 105878 h 490888"/>
              <a:gd name="connsiteX7" fmla="*/ 424433 w 665064"/>
              <a:gd name="connsiteY7" fmla="*/ 144379 h 490888"/>
              <a:gd name="connsiteX8" fmla="*/ 491809 w 665064"/>
              <a:gd name="connsiteY8" fmla="*/ 192505 h 490888"/>
              <a:gd name="connsiteX9" fmla="*/ 530311 w 665064"/>
              <a:gd name="connsiteY9" fmla="*/ 221381 h 490888"/>
              <a:gd name="connsiteX10" fmla="*/ 539936 w 665064"/>
              <a:gd name="connsiteY10" fmla="*/ 250257 h 490888"/>
              <a:gd name="connsiteX11" fmla="*/ 607313 w 665064"/>
              <a:gd name="connsiteY11" fmla="*/ 288758 h 490888"/>
              <a:gd name="connsiteX12" fmla="*/ 645814 w 665064"/>
              <a:gd name="connsiteY12" fmla="*/ 346509 h 490888"/>
              <a:gd name="connsiteX13" fmla="*/ 665064 w 665064"/>
              <a:gd name="connsiteY13" fmla="*/ 375385 h 490888"/>
              <a:gd name="connsiteX14" fmla="*/ 636188 w 665064"/>
              <a:gd name="connsiteY14" fmla="*/ 394636 h 490888"/>
              <a:gd name="connsiteX15" fmla="*/ 405182 w 665064"/>
              <a:gd name="connsiteY15" fmla="*/ 413886 h 490888"/>
              <a:gd name="connsiteX16" fmla="*/ 395557 w 665064"/>
              <a:gd name="connsiteY16" fmla="*/ 462013 h 490888"/>
              <a:gd name="connsiteX17" fmla="*/ 357056 w 665064"/>
              <a:gd name="connsiteY17" fmla="*/ 471638 h 490888"/>
              <a:gd name="connsiteX18" fmla="*/ 193426 w 665064"/>
              <a:gd name="connsiteY18" fmla="*/ 490888 h 490888"/>
              <a:gd name="connsiteX19" fmla="*/ 145300 w 665064"/>
              <a:gd name="connsiteY19" fmla="*/ 471638 h 490888"/>
              <a:gd name="connsiteX20" fmla="*/ 97174 w 665064"/>
              <a:gd name="connsiteY20" fmla="*/ 462013 h 490888"/>
              <a:gd name="connsiteX21" fmla="*/ 68298 w 665064"/>
              <a:gd name="connsiteY21" fmla="*/ 452387 h 490888"/>
              <a:gd name="connsiteX22" fmla="*/ 68298 w 665064"/>
              <a:gd name="connsiteY22" fmla="*/ 346509 h 490888"/>
              <a:gd name="connsiteX23" fmla="*/ 39422 w 665064"/>
              <a:gd name="connsiteY23" fmla="*/ 231006 h 490888"/>
              <a:gd name="connsiteX24" fmla="*/ 10546 w 665064"/>
              <a:gd name="connsiteY24" fmla="*/ 211756 h 490888"/>
              <a:gd name="connsiteX25" fmla="*/ 921 w 665064"/>
              <a:gd name="connsiteY25" fmla="*/ 173255 h 49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65064" h="490888">
                <a:moveTo>
                  <a:pt x="921" y="173255"/>
                </a:moveTo>
                <a:cubicBezTo>
                  <a:pt x="921" y="158817"/>
                  <a:pt x="-4404" y="131772"/>
                  <a:pt x="10546" y="125128"/>
                </a:cubicBezTo>
                <a:cubicBezTo>
                  <a:pt x="34184" y="114622"/>
                  <a:pt x="70244" y="153981"/>
                  <a:pt x="87548" y="134754"/>
                </a:cubicBezTo>
                <a:cubicBezTo>
                  <a:pt x="111255" y="108413"/>
                  <a:pt x="86752" y="62747"/>
                  <a:pt x="97174" y="28876"/>
                </a:cubicBezTo>
                <a:cubicBezTo>
                  <a:pt x="101439" y="15014"/>
                  <a:pt x="144063" y="3621"/>
                  <a:pt x="154925" y="0"/>
                </a:cubicBezTo>
                <a:cubicBezTo>
                  <a:pt x="212677" y="3208"/>
                  <a:pt x="272066" y="-4403"/>
                  <a:pt x="328180" y="9625"/>
                </a:cubicBezTo>
                <a:cubicBezTo>
                  <a:pt x="347967" y="14572"/>
                  <a:pt x="356215" y="103354"/>
                  <a:pt x="357056" y="105878"/>
                </a:cubicBezTo>
                <a:cubicBezTo>
                  <a:pt x="370207" y="145332"/>
                  <a:pt x="386422" y="136777"/>
                  <a:pt x="424433" y="144379"/>
                </a:cubicBezTo>
                <a:cubicBezTo>
                  <a:pt x="442720" y="199243"/>
                  <a:pt x="419941" y="156571"/>
                  <a:pt x="491809" y="192505"/>
                </a:cubicBezTo>
                <a:cubicBezTo>
                  <a:pt x="506158" y="199679"/>
                  <a:pt x="517477" y="211756"/>
                  <a:pt x="530311" y="221381"/>
                </a:cubicBezTo>
                <a:cubicBezTo>
                  <a:pt x="533519" y="231006"/>
                  <a:pt x="533598" y="242334"/>
                  <a:pt x="539936" y="250257"/>
                </a:cubicBezTo>
                <a:cubicBezTo>
                  <a:pt x="549004" y="261592"/>
                  <a:pt x="597842" y="284023"/>
                  <a:pt x="607313" y="288758"/>
                </a:cubicBezTo>
                <a:lnTo>
                  <a:pt x="645814" y="346509"/>
                </a:lnTo>
                <a:lnTo>
                  <a:pt x="665064" y="375385"/>
                </a:lnTo>
                <a:cubicBezTo>
                  <a:pt x="655439" y="381802"/>
                  <a:pt x="647411" y="391830"/>
                  <a:pt x="636188" y="394636"/>
                </a:cubicBezTo>
                <a:cubicBezTo>
                  <a:pt x="603567" y="402791"/>
                  <a:pt x="409306" y="413611"/>
                  <a:pt x="405182" y="413886"/>
                </a:cubicBezTo>
                <a:cubicBezTo>
                  <a:pt x="401974" y="429928"/>
                  <a:pt x="406030" y="449445"/>
                  <a:pt x="395557" y="462013"/>
                </a:cubicBezTo>
                <a:cubicBezTo>
                  <a:pt x="387088" y="472176"/>
                  <a:pt x="370071" y="469272"/>
                  <a:pt x="357056" y="471638"/>
                </a:cubicBezTo>
                <a:cubicBezTo>
                  <a:pt x="305043" y="481095"/>
                  <a:pt x="245049" y="485726"/>
                  <a:pt x="193426" y="490888"/>
                </a:cubicBezTo>
                <a:cubicBezTo>
                  <a:pt x="177384" y="484471"/>
                  <a:pt x="161849" y="476603"/>
                  <a:pt x="145300" y="471638"/>
                </a:cubicBezTo>
                <a:cubicBezTo>
                  <a:pt x="129630" y="466937"/>
                  <a:pt x="113045" y="465981"/>
                  <a:pt x="97174" y="462013"/>
                </a:cubicBezTo>
                <a:cubicBezTo>
                  <a:pt x="87331" y="459552"/>
                  <a:pt x="77923" y="455596"/>
                  <a:pt x="68298" y="452387"/>
                </a:cubicBezTo>
                <a:cubicBezTo>
                  <a:pt x="46225" y="386164"/>
                  <a:pt x="68298" y="466230"/>
                  <a:pt x="68298" y="346509"/>
                </a:cubicBezTo>
                <a:cubicBezTo>
                  <a:pt x="68298" y="323709"/>
                  <a:pt x="51368" y="250120"/>
                  <a:pt x="39422" y="231006"/>
                </a:cubicBezTo>
                <a:cubicBezTo>
                  <a:pt x="33291" y="221196"/>
                  <a:pt x="20171" y="218173"/>
                  <a:pt x="10546" y="211756"/>
                </a:cubicBezTo>
                <a:cubicBezTo>
                  <a:pt x="21351" y="146928"/>
                  <a:pt x="921" y="187693"/>
                  <a:pt x="921" y="173255"/>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8035636" y="3713018"/>
            <a:ext cx="1953074" cy="1589045"/>
          </a:xfrm>
          <a:custGeom>
            <a:avLst/>
            <a:gdLst>
              <a:gd name="connsiteX0" fmla="*/ 350982 w 1953074"/>
              <a:gd name="connsiteY0" fmla="*/ 295564 h 1589045"/>
              <a:gd name="connsiteX1" fmla="*/ 369455 w 1953074"/>
              <a:gd name="connsiteY1" fmla="*/ 221673 h 1589045"/>
              <a:gd name="connsiteX2" fmla="*/ 387928 w 1953074"/>
              <a:gd name="connsiteY2" fmla="*/ 193964 h 1589045"/>
              <a:gd name="connsiteX3" fmla="*/ 360219 w 1953074"/>
              <a:gd name="connsiteY3" fmla="*/ 184727 h 1589045"/>
              <a:gd name="connsiteX4" fmla="*/ 304800 w 1953074"/>
              <a:gd name="connsiteY4" fmla="*/ 175491 h 1589045"/>
              <a:gd name="connsiteX5" fmla="*/ 314037 w 1953074"/>
              <a:gd name="connsiteY5" fmla="*/ 129309 h 1589045"/>
              <a:gd name="connsiteX6" fmla="*/ 369455 w 1953074"/>
              <a:gd name="connsiteY6" fmla="*/ 92364 h 1589045"/>
              <a:gd name="connsiteX7" fmla="*/ 378691 w 1953074"/>
              <a:gd name="connsiteY7" fmla="*/ 55418 h 1589045"/>
              <a:gd name="connsiteX8" fmla="*/ 397164 w 1953074"/>
              <a:gd name="connsiteY8" fmla="*/ 0 h 1589045"/>
              <a:gd name="connsiteX9" fmla="*/ 434109 w 1953074"/>
              <a:gd name="connsiteY9" fmla="*/ 203200 h 1589045"/>
              <a:gd name="connsiteX10" fmla="*/ 461819 w 1953074"/>
              <a:gd name="connsiteY10" fmla="*/ 212437 h 1589045"/>
              <a:gd name="connsiteX11" fmla="*/ 498764 w 1953074"/>
              <a:gd name="connsiteY11" fmla="*/ 221673 h 1589045"/>
              <a:gd name="connsiteX12" fmla="*/ 526473 w 1953074"/>
              <a:gd name="connsiteY12" fmla="*/ 212437 h 1589045"/>
              <a:gd name="connsiteX13" fmla="*/ 535709 w 1953074"/>
              <a:gd name="connsiteY13" fmla="*/ 184727 h 1589045"/>
              <a:gd name="connsiteX14" fmla="*/ 508000 w 1953074"/>
              <a:gd name="connsiteY14" fmla="*/ 120073 h 1589045"/>
              <a:gd name="connsiteX15" fmla="*/ 498764 w 1953074"/>
              <a:gd name="connsiteY15" fmla="*/ 55418 h 1589045"/>
              <a:gd name="connsiteX16" fmla="*/ 471055 w 1953074"/>
              <a:gd name="connsiteY16" fmla="*/ 27709 h 1589045"/>
              <a:gd name="connsiteX17" fmla="*/ 526473 w 1953074"/>
              <a:gd name="connsiteY17" fmla="*/ 46182 h 1589045"/>
              <a:gd name="connsiteX18" fmla="*/ 554182 w 1953074"/>
              <a:gd name="connsiteY18" fmla="*/ 55418 h 1589045"/>
              <a:gd name="connsiteX19" fmla="*/ 581891 w 1953074"/>
              <a:gd name="connsiteY19" fmla="*/ 73891 h 1589045"/>
              <a:gd name="connsiteX20" fmla="*/ 609600 w 1953074"/>
              <a:gd name="connsiteY20" fmla="*/ 83127 h 1589045"/>
              <a:gd name="connsiteX21" fmla="*/ 628073 w 1953074"/>
              <a:gd name="connsiteY21" fmla="*/ 110837 h 1589045"/>
              <a:gd name="connsiteX22" fmla="*/ 618837 w 1953074"/>
              <a:gd name="connsiteY22" fmla="*/ 157018 h 1589045"/>
              <a:gd name="connsiteX23" fmla="*/ 572655 w 1953074"/>
              <a:gd name="connsiteY23" fmla="*/ 147782 h 1589045"/>
              <a:gd name="connsiteX24" fmla="*/ 554182 w 1953074"/>
              <a:gd name="connsiteY24" fmla="*/ 175491 h 1589045"/>
              <a:gd name="connsiteX25" fmla="*/ 544946 w 1953074"/>
              <a:gd name="connsiteY25" fmla="*/ 203200 h 1589045"/>
              <a:gd name="connsiteX26" fmla="*/ 572655 w 1953074"/>
              <a:gd name="connsiteY26" fmla="*/ 212437 h 1589045"/>
              <a:gd name="connsiteX27" fmla="*/ 646546 w 1953074"/>
              <a:gd name="connsiteY27" fmla="*/ 221673 h 1589045"/>
              <a:gd name="connsiteX28" fmla="*/ 674255 w 1953074"/>
              <a:gd name="connsiteY28" fmla="*/ 230909 h 1589045"/>
              <a:gd name="connsiteX29" fmla="*/ 701964 w 1953074"/>
              <a:gd name="connsiteY29" fmla="*/ 304800 h 1589045"/>
              <a:gd name="connsiteX30" fmla="*/ 748146 w 1953074"/>
              <a:gd name="connsiteY30" fmla="*/ 295564 h 1589045"/>
              <a:gd name="connsiteX31" fmla="*/ 757382 w 1953074"/>
              <a:gd name="connsiteY31" fmla="*/ 267855 h 1589045"/>
              <a:gd name="connsiteX32" fmla="*/ 766619 w 1953074"/>
              <a:gd name="connsiteY32" fmla="*/ 193964 h 1589045"/>
              <a:gd name="connsiteX33" fmla="*/ 822037 w 1953074"/>
              <a:gd name="connsiteY33" fmla="*/ 166255 h 1589045"/>
              <a:gd name="connsiteX34" fmla="*/ 858982 w 1953074"/>
              <a:gd name="connsiteY34" fmla="*/ 175491 h 1589045"/>
              <a:gd name="connsiteX35" fmla="*/ 886691 w 1953074"/>
              <a:gd name="connsiteY35" fmla="*/ 230909 h 1589045"/>
              <a:gd name="connsiteX36" fmla="*/ 905164 w 1953074"/>
              <a:gd name="connsiteY36" fmla="*/ 258618 h 1589045"/>
              <a:gd name="connsiteX37" fmla="*/ 942109 w 1953074"/>
              <a:gd name="connsiteY37" fmla="*/ 295564 h 1589045"/>
              <a:gd name="connsiteX38" fmla="*/ 979055 w 1953074"/>
              <a:gd name="connsiteY38" fmla="*/ 350982 h 1589045"/>
              <a:gd name="connsiteX39" fmla="*/ 988291 w 1953074"/>
              <a:gd name="connsiteY39" fmla="*/ 397164 h 1589045"/>
              <a:gd name="connsiteX40" fmla="*/ 1016000 w 1953074"/>
              <a:gd name="connsiteY40" fmla="*/ 378691 h 1589045"/>
              <a:gd name="connsiteX41" fmla="*/ 1025237 w 1953074"/>
              <a:gd name="connsiteY41" fmla="*/ 341746 h 1589045"/>
              <a:gd name="connsiteX42" fmla="*/ 997528 w 1953074"/>
              <a:gd name="connsiteY42" fmla="*/ 323273 h 1589045"/>
              <a:gd name="connsiteX43" fmla="*/ 969819 w 1953074"/>
              <a:gd name="connsiteY43" fmla="*/ 314037 h 1589045"/>
              <a:gd name="connsiteX44" fmla="*/ 1006764 w 1953074"/>
              <a:gd name="connsiteY44" fmla="*/ 175491 h 1589045"/>
              <a:gd name="connsiteX45" fmla="*/ 1043709 w 1953074"/>
              <a:gd name="connsiteY45" fmla="*/ 157018 h 1589045"/>
              <a:gd name="connsiteX46" fmla="*/ 1089891 w 1953074"/>
              <a:gd name="connsiteY46" fmla="*/ 166255 h 1589045"/>
              <a:gd name="connsiteX47" fmla="*/ 1145309 w 1953074"/>
              <a:gd name="connsiteY47" fmla="*/ 184727 h 1589045"/>
              <a:gd name="connsiteX48" fmla="*/ 1191491 w 1953074"/>
              <a:gd name="connsiteY48" fmla="*/ 166255 h 1589045"/>
              <a:gd name="connsiteX49" fmla="*/ 1256146 w 1953074"/>
              <a:gd name="connsiteY49" fmla="*/ 230909 h 1589045"/>
              <a:gd name="connsiteX50" fmla="*/ 1293091 w 1953074"/>
              <a:gd name="connsiteY50" fmla="*/ 249382 h 1589045"/>
              <a:gd name="connsiteX51" fmla="*/ 1302328 w 1953074"/>
              <a:gd name="connsiteY51" fmla="*/ 277091 h 1589045"/>
              <a:gd name="connsiteX52" fmla="*/ 1320800 w 1953074"/>
              <a:gd name="connsiteY52" fmla="*/ 341746 h 1589045"/>
              <a:gd name="connsiteX53" fmla="*/ 1348509 w 1953074"/>
              <a:gd name="connsiteY53" fmla="*/ 434109 h 1589045"/>
              <a:gd name="connsiteX54" fmla="*/ 1450109 w 1953074"/>
              <a:gd name="connsiteY54" fmla="*/ 443346 h 1589045"/>
              <a:gd name="connsiteX55" fmla="*/ 1477819 w 1953074"/>
              <a:gd name="connsiteY55" fmla="*/ 471055 h 1589045"/>
              <a:gd name="connsiteX56" fmla="*/ 1496291 w 1953074"/>
              <a:gd name="connsiteY56" fmla="*/ 526473 h 1589045"/>
              <a:gd name="connsiteX57" fmla="*/ 1514764 w 1953074"/>
              <a:gd name="connsiteY57" fmla="*/ 554182 h 1589045"/>
              <a:gd name="connsiteX58" fmla="*/ 1597891 w 1953074"/>
              <a:gd name="connsiteY58" fmla="*/ 544946 h 1589045"/>
              <a:gd name="connsiteX59" fmla="*/ 1607128 w 1953074"/>
              <a:gd name="connsiteY59" fmla="*/ 517237 h 1589045"/>
              <a:gd name="connsiteX60" fmla="*/ 1653309 w 1953074"/>
              <a:gd name="connsiteY60" fmla="*/ 526473 h 1589045"/>
              <a:gd name="connsiteX61" fmla="*/ 1736437 w 1953074"/>
              <a:gd name="connsiteY61" fmla="*/ 591127 h 1589045"/>
              <a:gd name="connsiteX62" fmla="*/ 1791855 w 1953074"/>
              <a:gd name="connsiteY62" fmla="*/ 618837 h 1589045"/>
              <a:gd name="connsiteX63" fmla="*/ 1810328 w 1953074"/>
              <a:gd name="connsiteY63" fmla="*/ 646546 h 1589045"/>
              <a:gd name="connsiteX64" fmla="*/ 1865746 w 1953074"/>
              <a:gd name="connsiteY64" fmla="*/ 665018 h 1589045"/>
              <a:gd name="connsiteX65" fmla="*/ 1884219 w 1953074"/>
              <a:gd name="connsiteY65" fmla="*/ 692727 h 1589045"/>
              <a:gd name="connsiteX66" fmla="*/ 1911928 w 1953074"/>
              <a:gd name="connsiteY66" fmla="*/ 711200 h 1589045"/>
              <a:gd name="connsiteX67" fmla="*/ 1921164 w 1953074"/>
              <a:gd name="connsiteY67" fmla="*/ 738909 h 1589045"/>
              <a:gd name="connsiteX68" fmla="*/ 1939637 w 1953074"/>
              <a:gd name="connsiteY68" fmla="*/ 766618 h 1589045"/>
              <a:gd name="connsiteX69" fmla="*/ 1939637 w 1953074"/>
              <a:gd name="connsiteY69" fmla="*/ 858982 h 1589045"/>
              <a:gd name="connsiteX70" fmla="*/ 1921164 w 1953074"/>
              <a:gd name="connsiteY70" fmla="*/ 831273 h 1589045"/>
              <a:gd name="connsiteX71" fmla="*/ 1893455 w 1953074"/>
              <a:gd name="connsiteY71" fmla="*/ 822037 h 1589045"/>
              <a:gd name="connsiteX72" fmla="*/ 1801091 w 1953074"/>
              <a:gd name="connsiteY72" fmla="*/ 812800 h 1589045"/>
              <a:gd name="connsiteX73" fmla="*/ 1828800 w 1953074"/>
              <a:gd name="connsiteY73" fmla="*/ 877455 h 1589045"/>
              <a:gd name="connsiteX74" fmla="*/ 1856509 w 1953074"/>
              <a:gd name="connsiteY74" fmla="*/ 895927 h 1589045"/>
              <a:gd name="connsiteX75" fmla="*/ 1865746 w 1953074"/>
              <a:gd name="connsiteY75" fmla="*/ 942109 h 1589045"/>
              <a:gd name="connsiteX76" fmla="*/ 1764146 w 1953074"/>
              <a:gd name="connsiteY76" fmla="*/ 951346 h 1589045"/>
              <a:gd name="connsiteX77" fmla="*/ 1634837 w 1953074"/>
              <a:gd name="connsiteY77" fmla="*/ 951346 h 1589045"/>
              <a:gd name="connsiteX78" fmla="*/ 1607128 w 1953074"/>
              <a:gd name="connsiteY78" fmla="*/ 969818 h 1589045"/>
              <a:gd name="connsiteX79" fmla="*/ 1625600 w 1953074"/>
              <a:gd name="connsiteY79" fmla="*/ 1034473 h 1589045"/>
              <a:gd name="connsiteX80" fmla="*/ 1653309 w 1953074"/>
              <a:gd name="connsiteY80" fmla="*/ 1052946 h 1589045"/>
              <a:gd name="connsiteX81" fmla="*/ 1681019 w 1953074"/>
              <a:gd name="connsiteY81" fmla="*/ 1043709 h 1589045"/>
              <a:gd name="connsiteX82" fmla="*/ 1671782 w 1953074"/>
              <a:gd name="connsiteY82" fmla="*/ 1016000 h 1589045"/>
              <a:gd name="connsiteX83" fmla="*/ 1681019 w 1953074"/>
              <a:gd name="connsiteY83" fmla="*/ 969818 h 1589045"/>
              <a:gd name="connsiteX84" fmla="*/ 1736437 w 1953074"/>
              <a:gd name="connsiteY84" fmla="*/ 951346 h 1589045"/>
              <a:gd name="connsiteX85" fmla="*/ 1764146 w 1953074"/>
              <a:gd name="connsiteY85" fmla="*/ 960582 h 1589045"/>
              <a:gd name="connsiteX86" fmla="*/ 1801091 w 1953074"/>
              <a:gd name="connsiteY86" fmla="*/ 1016000 h 1589045"/>
              <a:gd name="connsiteX87" fmla="*/ 1838037 w 1953074"/>
              <a:gd name="connsiteY87" fmla="*/ 979055 h 1589045"/>
              <a:gd name="connsiteX88" fmla="*/ 1865746 w 1953074"/>
              <a:gd name="connsiteY88" fmla="*/ 960582 h 1589045"/>
              <a:gd name="connsiteX89" fmla="*/ 1893455 w 1953074"/>
              <a:gd name="connsiteY89" fmla="*/ 969818 h 1589045"/>
              <a:gd name="connsiteX90" fmla="*/ 1856509 w 1953074"/>
              <a:gd name="connsiteY90" fmla="*/ 1043709 h 1589045"/>
              <a:gd name="connsiteX91" fmla="*/ 1828800 w 1953074"/>
              <a:gd name="connsiteY91" fmla="*/ 1062182 h 1589045"/>
              <a:gd name="connsiteX92" fmla="*/ 1819564 w 1953074"/>
              <a:gd name="connsiteY92" fmla="*/ 1089891 h 1589045"/>
              <a:gd name="connsiteX93" fmla="*/ 1736437 w 1953074"/>
              <a:gd name="connsiteY93" fmla="*/ 1136073 h 1589045"/>
              <a:gd name="connsiteX94" fmla="*/ 1662546 w 1953074"/>
              <a:gd name="connsiteY94" fmla="*/ 1126837 h 1589045"/>
              <a:gd name="connsiteX95" fmla="*/ 1653309 w 1953074"/>
              <a:gd name="connsiteY95" fmla="*/ 1099127 h 1589045"/>
              <a:gd name="connsiteX96" fmla="*/ 1625600 w 1953074"/>
              <a:gd name="connsiteY96" fmla="*/ 1089891 h 1589045"/>
              <a:gd name="connsiteX97" fmla="*/ 1607128 w 1953074"/>
              <a:gd name="connsiteY97" fmla="*/ 1062182 h 1589045"/>
              <a:gd name="connsiteX98" fmla="*/ 1588655 w 1953074"/>
              <a:gd name="connsiteY98" fmla="*/ 1006764 h 1589045"/>
              <a:gd name="connsiteX99" fmla="*/ 1551709 w 1953074"/>
              <a:gd name="connsiteY99" fmla="*/ 997527 h 1589045"/>
              <a:gd name="connsiteX100" fmla="*/ 1514764 w 1953074"/>
              <a:gd name="connsiteY100" fmla="*/ 1006764 h 1589045"/>
              <a:gd name="connsiteX101" fmla="*/ 1403928 w 1953074"/>
              <a:gd name="connsiteY101" fmla="*/ 1025237 h 1589045"/>
              <a:gd name="connsiteX102" fmla="*/ 1394691 w 1953074"/>
              <a:gd name="connsiteY102" fmla="*/ 1052946 h 1589045"/>
              <a:gd name="connsiteX103" fmla="*/ 1385455 w 1953074"/>
              <a:gd name="connsiteY103" fmla="*/ 1136073 h 1589045"/>
              <a:gd name="connsiteX104" fmla="*/ 1311564 w 1953074"/>
              <a:gd name="connsiteY104" fmla="*/ 1117600 h 1589045"/>
              <a:gd name="connsiteX105" fmla="*/ 1339273 w 1953074"/>
              <a:gd name="connsiteY105" fmla="*/ 1126837 h 1589045"/>
              <a:gd name="connsiteX106" fmla="*/ 1376219 w 1953074"/>
              <a:gd name="connsiteY106" fmla="*/ 1136073 h 1589045"/>
              <a:gd name="connsiteX107" fmla="*/ 1422400 w 1953074"/>
              <a:gd name="connsiteY107" fmla="*/ 1126837 h 1589045"/>
              <a:gd name="connsiteX108" fmla="*/ 1431637 w 1953074"/>
              <a:gd name="connsiteY108" fmla="*/ 1099127 h 1589045"/>
              <a:gd name="connsiteX109" fmla="*/ 1459346 w 1953074"/>
              <a:gd name="connsiteY109" fmla="*/ 1089891 h 1589045"/>
              <a:gd name="connsiteX110" fmla="*/ 1542473 w 1953074"/>
              <a:gd name="connsiteY110" fmla="*/ 1126837 h 1589045"/>
              <a:gd name="connsiteX111" fmla="*/ 1570182 w 1953074"/>
              <a:gd name="connsiteY111" fmla="*/ 1136073 h 1589045"/>
              <a:gd name="connsiteX112" fmla="*/ 1607128 w 1953074"/>
              <a:gd name="connsiteY112" fmla="*/ 1145309 h 1589045"/>
              <a:gd name="connsiteX113" fmla="*/ 1671782 w 1953074"/>
              <a:gd name="connsiteY113" fmla="*/ 1163782 h 1589045"/>
              <a:gd name="connsiteX114" fmla="*/ 1699491 w 1953074"/>
              <a:gd name="connsiteY114" fmla="*/ 1219200 h 1589045"/>
              <a:gd name="connsiteX115" fmla="*/ 1690255 w 1953074"/>
              <a:gd name="connsiteY115" fmla="*/ 1191491 h 1589045"/>
              <a:gd name="connsiteX116" fmla="*/ 1662546 w 1953074"/>
              <a:gd name="connsiteY116" fmla="*/ 1173018 h 1589045"/>
              <a:gd name="connsiteX117" fmla="*/ 1542473 w 1953074"/>
              <a:gd name="connsiteY117" fmla="*/ 1163782 h 1589045"/>
              <a:gd name="connsiteX118" fmla="*/ 1487055 w 1953074"/>
              <a:gd name="connsiteY118" fmla="*/ 1182255 h 1589045"/>
              <a:gd name="connsiteX119" fmla="*/ 1357746 w 1953074"/>
              <a:gd name="connsiteY119" fmla="*/ 1173018 h 1589045"/>
              <a:gd name="connsiteX120" fmla="*/ 1330037 w 1953074"/>
              <a:gd name="connsiteY120" fmla="*/ 1163782 h 1589045"/>
              <a:gd name="connsiteX121" fmla="*/ 1357746 w 1953074"/>
              <a:gd name="connsiteY121" fmla="*/ 1154546 h 1589045"/>
              <a:gd name="connsiteX122" fmla="*/ 1394691 w 1953074"/>
              <a:gd name="connsiteY122" fmla="*/ 1200727 h 1589045"/>
              <a:gd name="connsiteX123" fmla="*/ 1542473 w 1953074"/>
              <a:gd name="connsiteY123" fmla="*/ 1209964 h 1589045"/>
              <a:gd name="connsiteX124" fmla="*/ 1560946 w 1953074"/>
              <a:gd name="connsiteY124" fmla="*/ 1237673 h 1589045"/>
              <a:gd name="connsiteX125" fmla="*/ 1579419 w 1953074"/>
              <a:gd name="connsiteY125" fmla="*/ 1293091 h 1589045"/>
              <a:gd name="connsiteX126" fmla="*/ 1570182 w 1953074"/>
              <a:gd name="connsiteY126" fmla="*/ 1477818 h 1589045"/>
              <a:gd name="connsiteX127" fmla="*/ 1514764 w 1953074"/>
              <a:gd name="connsiteY127" fmla="*/ 1468582 h 1589045"/>
              <a:gd name="connsiteX128" fmla="*/ 1505528 w 1953074"/>
              <a:gd name="connsiteY128" fmla="*/ 1440873 h 1589045"/>
              <a:gd name="connsiteX129" fmla="*/ 1533237 w 1953074"/>
              <a:gd name="connsiteY129" fmla="*/ 1320800 h 1589045"/>
              <a:gd name="connsiteX130" fmla="*/ 1551709 w 1953074"/>
              <a:gd name="connsiteY130" fmla="*/ 1293091 h 1589045"/>
              <a:gd name="connsiteX131" fmla="*/ 1431637 w 1953074"/>
              <a:gd name="connsiteY131" fmla="*/ 1256146 h 1589045"/>
              <a:gd name="connsiteX132" fmla="*/ 1440873 w 1953074"/>
              <a:gd name="connsiteY132" fmla="*/ 1311564 h 1589045"/>
              <a:gd name="connsiteX133" fmla="*/ 1459346 w 1953074"/>
              <a:gd name="connsiteY133" fmla="*/ 1366982 h 1589045"/>
              <a:gd name="connsiteX134" fmla="*/ 1468582 w 1953074"/>
              <a:gd name="connsiteY134" fmla="*/ 1394691 h 1589045"/>
              <a:gd name="connsiteX135" fmla="*/ 1477819 w 1953074"/>
              <a:gd name="connsiteY135" fmla="*/ 1422400 h 1589045"/>
              <a:gd name="connsiteX136" fmla="*/ 1468582 w 1953074"/>
              <a:gd name="connsiteY136" fmla="*/ 1533237 h 1589045"/>
              <a:gd name="connsiteX137" fmla="*/ 1440873 w 1953074"/>
              <a:gd name="connsiteY137" fmla="*/ 1551709 h 1589045"/>
              <a:gd name="connsiteX138" fmla="*/ 1376219 w 1953074"/>
              <a:gd name="connsiteY138" fmla="*/ 1570182 h 1589045"/>
              <a:gd name="connsiteX139" fmla="*/ 1339273 w 1953074"/>
              <a:gd name="connsiteY139" fmla="*/ 1496291 h 1589045"/>
              <a:gd name="connsiteX140" fmla="*/ 1311564 w 1953074"/>
              <a:gd name="connsiteY140" fmla="*/ 1487055 h 1589045"/>
              <a:gd name="connsiteX141" fmla="*/ 1246909 w 1953074"/>
              <a:gd name="connsiteY141" fmla="*/ 1422400 h 1589045"/>
              <a:gd name="connsiteX142" fmla="*/ 1209964 w 1953074"/>
              <a:gd name="connsiteY142" fmla="*/ 1431637 h 1589045"/>
              <a:gd name="connsiteX143" fmla="*/ 1219200 w 1953074"/>
              <a:gd name="connsiteY143" fmla="*/ 1477818 h 1589045"/>
              <a:gd name="connsiteX144" fmla="*/ 1246909 w 1953074"/>
              <a:gd name="connsiteY144" fmla="*/ 1487055 h 1589045"/>
              <a:gd name="connsiteX145" fmla="*/ 1126837 w 1953074"/>
              <a:gd name="connsiteY145" fmla="*/ 1477818 h 1589045"/>
              <a:gd name="connsiteX146" fmla="*/ 1071419 w 1953074"/>
              <a:gd name="connsiteY146" fmla="*/ 1440873 h 1589045"/>
              <a:gd name="connsiteX147" fmla="*/ 1052946 w 1953074"/>
              <a:gd name="connsiteY147" fmla="*/ 1385455 h 1589045"/>
              <a:gd name="connsiteX148" fmla="*/ 1080655 w 1953074"/>
              <a:gd name="connsiteY148" fmla="*/ 1366982 h 1589045"/>
              <a:gd name="connsiteX149" fmla="*/ 1256146 w 1953074"/>
              <a:gd name="connsiteY149" fmla="*/ 1348509 h 1589045"/>
              <a:gd name="connsiteX150" fmla="*/ 1182255 w 1953074"/>
              <a:gd name="connsiteY150" fmla="*/ 1339273 h 1589045"/>
              <a:gd name="connsiteX151" fmla="*/ 1154546 w 1953074"/>
              <a:gd name="connsiteY151" fmla="*/ 1320800 h 1589045"/>
              <a:gd name="connsiteX152" fmla="*/ 1071419 w 1953074"/>
              <a:gd name="connsiteY152" fmla="*/ 1339273 h 1589045"/>
              <a:gd name="connsiteX153" fmla="*/ 1034473 w 1953074"/>
              <a:gd name="connsiteY153" fmla="*/ 1302327 h 1589045"/>
              <a:gd name="connsiteX154" fmla="*/ 969819 w 1953074"/>
              <a:gd name="connsiteY154" fmla="*/ 1274618 h 1589045"/>
              <a:gd name="connsiteX155" fmla="*/ 914400 w 1953074"/>
              <a:gd name="connsiteY155" fmla="*/ 1256146 h 1589045"/>
              <a:gd name="connsiteX156" fmla="*/ 886691 w 1953074"/>
              <a:gd name="connsiteY156" fmla="*/ 1246909 h 1589045"/>
              <a:gd name="connsiteX157" fmla="*/ 803564 w 1953074"/>
              <a:gd name="connsiteY157" fmla="*/ 1265382 h 1589045"/>
              <a:gd name="connsiteX158" fmla="*/ 831273 w 1953074"/>
              <a:gd name="connsiteY158" fmla="*/ 1256146 h 1589045"/>
              <a:gd name="connsiteX159" fmla="*/ 932873 w 1953074"/>
              <a:gd name="connsiteY159" fmla="*/ 1265382 h 1589045"/>
              <a:gd name="connsiteX160" fmla="*/ 923637 w 1953074"/>
              <a:gd name="connsiteY160" fmla="*/ 1293091 h 1589045"/>
              <a:gd name="connsiteX161" fmla="*/ 858982 w 1953074"/>
              <a:gd name="connsiteY161" fmla="*/ 1283855 h 1589045"/>
              <a:gd name="connsiteX162" fmla="*/ 840509 w 1953074"/>
              <a:gd name="connsiteY162" fmla="*/ 1311564 h 1589045"/>
              <a:gd name="connsiteX163" fmla="*/ 849746 w 1953074"/>
              <a:gd name="connsiteY163" fmla="*/ 1357746 h 1589045"/>
              <a:gd name="connsiteX164" fmla="*/ 932873 w 1953074"/>
              <a:gd name="connsiteY164" fmla="*/ 1403927 h 1589045"/>
              <a:gd name="connsiteX165" fmla="*/ 905164 w 1953074"/>
              <a:gd name="connsiteY165" fmla="*/ 1422400 h 1589045"/>
              <a:gd name="connsiteX166" fmla="*/ 840509 w 1953074"/>
              <a:gd name="connsiteY166" fmla="*/ 1366982 h 1589045"/>
              <a:gd name="connsiteX167" fmla="*/ 831273 w 1953074"/>
              <a:gd name="connsiteY167" fmla="*/ 1339273 h 1589045"/>
              <a:gd name="connsiteX168" fmla="*/ 785091 w 1953074"/>
              <a:gd name="connsiteY168" fmla="*/ 1330037 h 1589045"/>
              <a:gd name="connsiteX169" fmla="*/ 757382 w 1953074"/>
              <a:gd name="connsiteY169" fmla="*/ 1311564 h 1589045"/>
              <a:gd name="connsiteX170" fmla="*/ 701964 w 1953074"/>
              <a:gd name="connsiteY170" fmla="*/ 1283855 h 1589045"/>
              <a:gd name="connsiteX171" fmla="*/ 665019 w 1953074"/>
              <a:gd name="connsiteY171" fmla="*/ 1228437 h 1589045"/>
              <a:gd name="connsiteX172" fmla="*/ 600364 w 1953074"/>
              <a:gd name="connsiteY172" fmla="*/ 1200727 h 1589045"/>
              <a:gd name="connsiteX173" fmla="*/ 572655 w 1953074"/>
              <a:gd name="connsiteY173" fmla="*/ 1191491 h 1589045"/>
              <a:gd name="connsiteX174" fmla="*/ 581891 w 1953074"/>
              <a:gd name="connsiteY174" fmla="*/ 1145309 h 1589045"/>
              <a:gd name="connsiteX175" fmla="*/ 618837 w 1953074"/>
              <a:gd name="connsiteY175" fmla="*/ 1154546 h 1589045"/>
              <a:gd name="connsiteX176" fmla="*/ 637309 w 1953074"/>
              <a:gd name="connsiteY176" fmla="*/ 1099127 h 1589045"/>
              <a:gd name="connsiteX177" fmla="*/ 646546 w 1953074"/>
              <a:gd name="connsiteY177" fmla="*/ 1071418 h 1589045"/>
              <a:gd name="connsiteX178" fmla="*/ 637309 w 1953074"/>
              <a:gd name="connsiteY178" fmla="*/ 1043709 h 1589045"/>
              <a:gd name="connsiteX179" fmla="*/ 600364 w 1953074"/>
              <a:gd name="connsiteY179" fmla="*/ 1034473 h 1589045"/>
              <a:gd name="connsiteX180" fmla="*/ 572655 w 1953074"/>
              <a:gd name="connsiteY180" fmla="*/ 1025237 h 1589045"/>
              <a:gd name="connsiteX181" fmla="*/ 526473 w 1953074"/>
              <a:gd name="connsiteY181" fmla="*/ 951346 h 1589045"/>
              <a:gd name="connsiteX182" fmla="*/ 517237 w 1953074"/>
              <a:gd name="connsiteY182" fmla="*/ 923637 h 1589045"/>
              <a:gd name="connsiteX183" fmla="*/ 406400 w 1953074"/>
              <a:gd name="connsiteY183" fmla="*/ 868218 h 1589045"/>
              <a:gd name="connsiteX184" fmla="*/ 378691 w 1953074"/>
              <a:gd name="connsiteY184" fmla="*/ 858982 h 1589045"/>
              <a:gd name="connsiteX185" fmla="*/ 369455 w 1953074"/>
              <a:gd name="connsiteY185" fmla="*/ 831273 h 1589045"/>
              <a:gd name="connsiteX186" fmla="*/ 277091 w 1953074"/>
              <a:gd name="connsiteY186" fmla="*/ 803564 h 1589045"/>
              <a:gd name="connsiteX187" fmla="*/ 221673 w 1953074"/>
              <a:gd name="connsiteY187" fmla="*/ 785091 h 1589045"/>
              <a:gd name="connsiteX188" fmla="*/ 193964 w 1953074"/>
              <a:gd name="connsiteY188" fmla="*/ 766618 h 1589045"/>
              <a:gd name="connsiteX189" fmla="*/ 73891 w 1953074"/>
              <a:gd name="connsiteY189" fmla="*/ 757382 h 1589045"/>
              <a:gd name="connsiteX190" fmla="*/ 64655 w 1953074"/>
              <a:gd name="connsiteY190" fmla="*/ 665018 h 1589045"/>
              <a:gd name="connsiteX191" fmla="*/ 46182 w 1953074"/>
              <a:gd name="connsiteY191" fmla="*/ 637309 h 1589045"/>
              <a:gd name="connsiteX192" fmla="*/ 36946 w 1953074"/>
              <a:gd name="connsiteY192" fmla="*/ 609600 h 1589045"/>
              <a:gd name="connsiteX193" fmla="*/ 18473 w 1953074"/>
              <a:gd name="connsiteY193" fmla="*/ 581891 h 1589045"/>
              <a:gd name="connsiteX194" fmla="*/ 0 w 1953074"/>
              <a:gd name="connsiteY194" fmla="*/ 434109 h 1589045"/>
              <a:gd name="connsiteX195" fmla="*/ 9237 w 1953074"/>
              <a:gd name="connsiteY195" fmla="*/ 406400 h 1589045"/>
              <a:gd name="connsiteX196" fmla="*/ 36946 w 1953074"/>
              <a:gd name="connsiteY196" fmla="*/ 397164 h 1589045"/>
              <a:gd name="connsiteX197" fmla="*/ 92364 w 1953074"/>
              <a:gd name="connsiteY197" fmla="*/ 369455 h 1589045"/>
              <a:gd name="connsiteX198" fmla="*/ 129309 w 1953074"/>
              <a:gd name="connsiteY198" fmla="*/ 323273 h 1589045"/>
              <a:gd name="connsiteX199" fmla="*/ 120073 w 1953074"/>
              <a:gd name="connsiteY199" fmla="*/ 295564 h 1589045"/>
              <a:gd name="connsiteX200" fmla="*/ 101600 w 1953074"/>
              <a:gd name="connsiteY200" fmla="*/ 350982 h 1589045"/>
              <a:gd name="connsiteX201" fmla="*/ 184728 w 1953074"/>
              <a:gd name="connsiteY201" fmla="*/ 304800 h 1589045"/>
              <a:gd name="connsiteX202" fmla="*/ 212437 w 1953074"/>
              <a:gd name="connsiteY202" fmla="*/ 295564 h 1589045"/>
              <a:gd name="connsiteX203" fmla="*/ 249382 w 1953074"/>
              <a:gd name="connsiteY203" fmla="*/ 341746 h 1589045"/>
              <a:gd name="connsiteX204" fmla="*/ 277091 w 1953074"/>
              <a:gd name="connsiteY204" fmla="*/ 360218 h 1589045"/>
              <a:gd name="connsiteX205" fmla="*/ 341746 w 1953074"/>
              <a:gd name="connsiteY205" fmla="*/ 350982 h 1589045"/>
              <a:gd name="connsiteX206" fmla="*/ 295564 w 1953074"/>
              <a:gd name="connsiteY206" fmla="*/ 341746 h 1589045"/>
              <a:gd name="connsiteX207" fmla="*/ 304800 w 1953074"/>
              <a:gd name="connsiteY207" fmla="*/ 314037 h 1589045"/>
              <a:gd name="connsiteX208" fmla="*/ 360219 w 1953074"/>
              <a:gd name="connsiteY208" fmla="*/ 286327 h 1589045"/>
              <a:gd name="connsiteX209" fmla="*/ 415637 w 1953074"/>
              <a:gd name="connsiteY209" fmla="*/ 304800 h 158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Lst>
            <a:rect l="l" t="t" r="r" b="b"/>
            <a:pathLst>
              <a:path w="1953074" h="1589045">
                <a:moveTo>
                  <a:pt x="350982" y="295564"/>
                </a:moveTo>
                <a:cubicBezTo>
                  <a:pt x="354494" y="278004"/>
                  <a:pt x="359989" y="240605"/>
                  <a:pt x="369455" y="221673"/>
                </a:cubicBezTo>
                <a:cubicBezTo>
                  <a:pt x="374419" y="211744"/>
                  <a:pt x="381770" y="203200"/>
                  <a:pt x="387928" y="193964"/>
                </a:cubicBezTo>
                <a:cubicBezTo>
                  <a:pt x="378692" y="190885"/>
                  <a:pt x="369723" y="186839"/>
                  <a:pt x="360219" y="184727"/>
                </a:cubicBezTo>
                <a:cubicBezTo>
                  <a:pt x="341937" y="180664"/>
                  <a:pt x="316789" y="189878"/>
                  <a:pt x="304800" y="175491"/>
                </a:cubicBezTo>
                <a:cubicBezTo>
                  <a:pt x="294750" y="163431"/>
                  <a:pt x="304399" y="141701"/>
                  <a:pt x="314037" y="129309"/>
                </a:cubicBezTo>
                <a:cubicBezTo>
                  <a:pt x="327667" y="111784"/>
                  <a:pt x="369455" y="92364"/>
                  <a:pt x="369455" y="92364"/>
                </a:cubicBezTo>
                <a:cubicBezTo>
                  <a:pt x="372534" y="80049"/>
                  <a:pt x="375043" y="67577"/>
                  <a:pt x="378691" y="55418"/>
                </a:cubicBezTo>
                <a:cubicBezTo>
                  <a:pt x="384286" y="36767"/>
                  <a:pt x="397164" y="0"/>
                  <a:pt x="397164" y="0"/>
                </a:cubicBezTo>
                <a:cubicBezTo>
                  <a:pt x="490656" y="31166"/>
                  <a:pt x="395311" y="-10189"/>
                  <a:pt x="434109" y="203200"/>
                </a:cubicBezTo>
                <a:cubicBezTo>
                  <a:pt x="435851" y="212779"/>
                  <a:pt x="452457" y="209762"/>
                  <a:pt x="461819" y="212437"/>
                </a:cubicBezTo>
                <a:cubicBezTo>
                  <a:pt x="474025" y="215924"/>
                  <a:pt x="486449" y="218594"/>
                  <a:pt x="498764" y="221673"/>
                </a:cubicBezTo>
                <a:cubicBezTo>
                  <a:pt x="508000" y="218594"/>
                  <a:pt x="519589" y="219321"/>
                  <a:pt x="526473" y="212437"/>
                </a:cubicBezTo>
                <a:cubicBezTo>
                  <a:pt x="533357" y="205552"/>
                  <a:pt x="535709" y="194463"/>
                  <a:pt x="535709" y="184727"/>
                </a:cubicBezTo>
                <a:cubicBezTo>
                  <a:pt x="535709" y="154905"/>
                  <a:pt x="523083" y="142698"/>
                  <a:pt x="508000" y="120073"/>
                </a:cubicBezTo>
                <a:cubicBezTo>
                  <a:pt x="504921" y="98521"/>
                  <a:pt x="506849" y="75631"/>
                  <a:pt x="498764" y="55418"/>
                </a:cubicBezTo>
                <a:cubicBezTo>
                  <a:pt x="493913" y="43290"/>
                  <a:pt x="458663" y="31839"/>
                  <a:pt x="471055" y="27709"/>
                </a:cubicBezTo>
                <a:lnTo>
                  <a:pt x="526473" y="46182"/>
                </a:lnTo>
                <a:lnTo>
                  <a:pt x="554182" y="55418"/>
                </a:lnTo>
                <a:cubicBezTo>
                  <a:pt x="563418" y="61576"/>
                  <a:pt x="571962" y="68927"/>
                  <a:pt x="581891" y="73891"/>
                </a:cubicBezTo>
                <a:cubicBezTo>
                  <a:pt x="590599" y="78245"/>
                  <a:pt x="601998" y="77045"/>
                  <a:pt x="609600" y="83127"/>
                </a:cubicBezTo>
                <a:cubicBezTo>
                  <a:pt x="618268" y="90062"/>
                  <a:pt x="621915" y="101600"/>
                  <a:pt x="628073" y="110837"/>
                </a:cubicBezTo>
                <a:cubicBezTo>
                  <a:pt x="624994" y="126231"/>
                  <a:pt x="631899" y="148310"/>
                  <a:pt x="618837" y="157018"/>
                </a:cubicBezTo>
                <a:cubicBezTo>
                  <a:pt x="605775" y="165726"/>
                  <a:pt x="587750" y="143469"/>
                  <a:pt x="572655" y="147782"/>
                </a:cubicBezTo>
                <a:cubicBezTo>
                  <a:pt x="561981" y="150832"/>
                  <a:pt x="560340" y="166255"/>
                  <a:pt x="554182" y="175491"/>
                </a:cubicBezTo>
                <a:cubicBezTo>
                  <a:pt x="551103" y="184727"/>
                  <a:pt x="540592" y="194492"/>
                  <a:pt x="544946" y="203200"/>
                </a:cubicBezTo>
                <a:cubicBezTo>
                  <a:pt x="549300" y="211908"/>
                  <a:pt x="563076" y="210695"/>
                  <a:pt x="572655" y="212437"/>
                </a:cubicBezTo>
                <a:cubicBezTo>
                  <a:pt x="597077" y="216877"/>
                  <a:pt x="621916" y="218594"/>
                  <a:pt x="646546" y="221673"/>
                </a:cubicBezTo>
                <a:cubicBezTo>
                  <a:pt x="655782" y="224752"/>
                  <a:pt x="666652" y="224827"/>
                  <a:pt x="674255" y="230909"/>
                </a:cubicBezTo>
                <a:cubicBezTo>
                  <a:pt x="696906" y="249030"/>
                  <a:pt x="696957" y="279765"/>
                  <a:pt x="701964" y="304800"/>
                </a:cubicBezTo>
                <a:cubicBezTo>
                  <a:pt x="717358" y="301721"/>
                  <a:pt x="735084" y="304272"/>
                  <a:pt x="748146" y="295564"/>
                </a:cubicBezTo>
                <a:cubicBezTo>
                  <a:pt x="756247" y="290164"/>
                  <a:pt x="755640" y="277434"/>
                  <a:pt x="757382" y="267855"/>
                </a:cubicBezTo>
                <a:cubicBezTo>
                  <a:pt x="761822" y="243433"/>
                  <a:pt x="757400" y="217011"/>
                  <a:pt x="766619" y="193964"/>
                </a:cubicBezTo>
                <a:cubicBezTo>
                  <a:pt x="772129" y="180190"/>
                  <a:pt x="810372" y="170143"/>
                  <a:pt x="822037" y="166255"/>
                </a:cubicBezTo>
                <a:cubicBezTo>
                  <a:pt x="834352" y="169334"/>
                  <a:pt x="848420" y="168450"/>
                  <a:pt x="858982" y="175491"/>
                </a:cubicBezTo>
                <a:cubicBezTo>
                  <a:pt x="878836" y="188727"/>
                  <a:pt x="877470" y="212467"/>
                  <a:pt x="886691" y="230909"/>
                </a:cubicBezTo>
                <a:cubicBezTo>
                  <a:pt x="891655" y="240838"/>
                  <a:pt x="897940" y="250190"/>
                  <a:pt x="905164" y="258618"/>
                </a:cubicBezTo>
                <a:cubicBezTo>
                  <a:pt x="916498" y="271841"/>
                  <a:pt x="931229" y="281964"/>
                  <a:pt x="942109" y="295564"/>
                </a:cubicBezTo>
                <a:cubicBezTo>
                  <a:pt x="955978" y="312900"/>
                  <a:pt x="979055" y="350982"/>
                  <a:pt x="979055" y="350982"/>
                </a:cubicBezTo>
                <a:cubicBezTo>
                  <a:pt x="982134" y="366376"/>
                  <a:pt x="975732" y="387745"/>
                  <a:pt x="988291" y="397164"/>
                </a:cubicBezTo>
                <a:cubicBezTo>
                  <a:pt x="997172" y="403824"/>
                  <a:pt x="1009842" y="387927"/>
                  <a:pt x="1016000" y="378691"/>
                </a:cubicBezTo>
                <a:cubicBezTo>
                  <a:pt x="1023041" y="368129"/>
                  <a:pt x="1022158" y="354061"/>
                  <a:pt x="1025237" y="341746"/>
                </a:cubicBezTo>
                <a:cubicBezTo>
                  <a:pt x="1016001" y="335588"/>
                  <a:pt x="1007457" y="328237"/>
                  <a:pt x="997528" y="323273"/>
                </a:cubicBezTo>
                <a:cubicBezTo>
                  <a:pt x="988820" y="318919"/>
                  <a:pt x="971106" y="323688"/>
                  <a:pt x="969819" y="314037"/>
                </a:cubicBezTo>
                <a:cubicBezTo>
                  <a:pt x="949158" y="159079"/>
                  <a:pt x="944951" y="201982"/>
                  <a:pt x="1006764" y="175491"/>
                </a:cubicBezTo>
                <a:cubicBezTo>
                  <a:pt x="1019419" y="170067"/>
                  <a:pt x="1031394" y="163176"/>
                  <a:pt x="1043709" y="157018"/>
                </a:cubicBezTo>
                <a:cubicBezTo>
                  <a:pt x="1059103" y="160097"/>
                  <a:pt x="1074745" y="162124"/>
                  <a:pt x="1089891" y="166255"/>
                </a:cubicBezTo>
                <a:cubicBezTo>
                  <a:pt x="1108677" y="171378"/>
                  <a:pt x="1145309" y="184727"/>
                  <a:pt x="1145309" y="184727"/>
                </a:cubicBezTo>
                <a:cubicBezTo>
                  <a:pt x="1160703" y="178570"/>
                  <a:pt x="1175039" y="168311"/>
                  <a:pt x="1191491" y="166255"/>
                </a:cubicBezTo>
                <a:cubicBezTo>
                  <a:pt x="1234209" y="160915"/>
                  <a:pt x="1227603" y="216637"/>
                  <a:pt x="1256146" y="230909"/>
                </a:cubicBezTo>
                <a:lnTo>
                  <a:pt x="1293091" y="249382"/>
                </a:lnTo>
                <a:cubicBezTo>
                  <a:pt x="1296170" y="258618"/>
                  <a:pt x="1299653" y="267730"/>
                  <a:pt x="1302328" y="277091"/>
                </a:cubicBezTo>
                <a:cubicBezTo>
                  <a:pt x="1325531" y="358301"/>
                  <a:pt x="1298649" y="275289"/>
                  <a:pt x="1320800" y="341746"/>
                </a:cubicBezTo>
                <a:cubicBezTo>
                  <a:pt x="1320932" y="342671"/>
                  <a:pt x="1323404" y="426384"/>
                  <a:pt x="1348509" y="434109"/>
                </a:cubicBezTo>
                <a:cubicBezTo>
                  <a:pt x="1381011" y="444110"/>
                  <a:pt x="1416242" y="440267"/>
                  <a:pt x="1450109" y="443346"/>
                </a:cubicBezTo>
                <a:cubicBezTo>
                  <a:pt x="1459346" y="452582"/>
                  <a:pt x="1471475" y="459636"/>
                  <a:pt x="1477819" y="471055"/>
                </a:cubicBezTo>
                <a:cubicBezTo>
                  <a:pt x="1487275" y="488076"/>
                  <a:pt x="1485490" y="510272"/>
                  <a:pt x="1496291" y="526473"/>
                </a:cubicBezTo>
                <a:lnTo>
                  <a:pt x="1514764" y="554182"/>
                </a:lnTo>
                <a:cubicBezTo>
                  <a:pt x="1542473" y="551103"/>
                  <a:pt x="1572005" y="555300"/>
                  <a:pt x="1597891" y="544946"/>
                </a:cubicBezTo>
                <a:cubicBezTo>
                  <a:pt x="1606931" y="541330"/>
                  <a:pt x="1597892" y="520316"/>
                  <a:pt x="1607128" y="517237"/>
                </a:cubicBezTo>
                <a:cubicBezTo>
                  <a:pt x="1622021" y="512273"/>
                  <a:pt x="1637915" y="523394"/>
                  <a:pt x="1653309" y="526473"/>
                </a:cubicBezTo>
                <a:cubicBezTo>
                  <a:pt x="1677218" y="550381"/>
                  <a:pt x="1703294" y="580078"/>
                  <a:pt x="1736437" y="591127"/>
                </a:cubicBezTo>
                <a:cubicBezTo>
                  <a:pt x="1774677" y="603875"/>
                  <a:pt x="1756045" y="594963"/>
                  <a:pt x="1791855" y="618837"/>
                </a:cubicBezTo>
                <a:cubicBezTo>
                  <a:pt x="1798013" y="628073"/>
                  <a:pt x="1800915" y="640663"/>
                  <a:pt x="1810328" y="646546"/>
                </a:cubicBezTo>
                <a:cubicBezTo>
                  <a:pt x="1826840" y="656866"/>
                  <a:pt x="1865746" y="665018"/>
                  <a:pt x="1865746" y="665018"/>
                </a:cubicBezTo>
                <a:cubicBezTo>
                  <a:pt x="1871904" y="674254"/>
                  <a:pt x="1876370" y="684878"/>
                  <a:pt x="1884219" y="692727"/>
                </a:cubicBezTo>
                <a:cubicBezTo>
                  <a:pt x="1892068" y="700576"/>
                  <a:pt x="1904993" y="702532"/>
                  <a:pt x="1911928" y="711200"/>
                </a:cubicBezTo>
                <a:cubicBezTo>
                  <a:pt x="1918010" y="718803"/>
                  <a:pt x="1916810" y="730201"/>
                  <a:pt x="1921164" y="738909"/>
                </a:cubicBezTo>
                <a:cubicBezTo>
                  <a:pt x="1926128" y="748838"/>
                  <a:pt x="1933479" y="757382"/>
                  <a:pt x="1939637" y="766618"/>
                </a:cubicBezTo>
                <a:cubicBezTo>
                  <a:pt x="1949551" y="796360"/>
                  <a:pt x="1964128" y="826326"/>
                  <a:pt x="1939637" y="858982"/>
                </a:cubicBezTo>
                <a:cubicBezTo>
                  <a:pt x="1932977" y="867863"/>
                  <a:pt x="1929832" y="838208"/>
                  <a:pt x="1921164" y="831273"/>
                </a:cubicBezTo>
                <a:cubicBezTo>
                  <a:pt x="1913561" y="825191"/>
                  <a:pt x="1903078" y="823517"/>
                  <a:pt x="1893455" y="822037"/>
                </a:cubicBezTo>
                <a:cubicBezTo>
                  <a:pt x="1862873" y="817332"/>
                  <a:pt x="1831879" y="815879"/>
                  <a:pt x="1801091" y="812800"/>
                </a:cubicBezTo>
                <a:cubicBezTo>
                  <a:pt x="1808157" y="841062"/>
                  <a:pt x="1807540" y="856195"/>
                  <a:pt x="1828800" y="877455"/>
                </a:cubicBezTo>
                <a:cubicBezTo>
                  <a:pt x="1836649" y="885304"/>
                  <a:pt x="1847273" y="889770"/>
                  <a:pt x="1856509" y="895927"/>
                </a:cubicBezTo>
                <a:cubicBezTo>
                  <a:pt x="1859588" y="911321"/>
                  <a:pt x="1870059" y="927014"/>
                  <a:pt x="1865746" y="942109"/>
                </a:cubicBezTo>
                <a:cubicBezTo>
                  <a:pt x="1855185" y="979076"/>
                  <a:pt x="1764528" y="951394"/>
                  <a:pt x="1764146" y="951346"/>
                </a:cubicBezTo>
                <a:cubicBezTo>
                  <a:pt x="1711354" y="933747"/>
                  <a:pt x="1721061" y="932869"/>
                  <a:pt x="1634837" y="951346"/>
                </a:cubicBezTo>
                <a:cubicBezTo>
                  <a:pt x="1623983" y="953672"/>
                  <a:pt x="1616364" y="963661"/>
                  <a:pt x="1607128" y="969818"/>
                </a:cubicBezTo>
                <a:cubicBezTo>
                  <a:pt x="1607731" y="972231"/>
                  <a:pt x="1620782" y="1028450"/>
                  <a:pt x="1625600" y="1034473"/>
                </a:cubicBezTo>
                <a:cubicBezTo>
                  <a:pt x="1632535" y="1043141"/>
                  <a:pt x="1644073" y="1046788"/>
                  <a:pt x="1653309" y="1052946"/>
                </a:cubicBezTo>
                <a:cubicBezTo>
                  <a:pt x="1662546" y="1049867"/>
                  <a:pt x="1676665" y="1052417"/>
                  <a:pt x="1681019" y="1043709"/>
                </a:cubicBezTo>
                <a:cubicBezTo>
                  <a:pt x="1685373" y="1035001"/>
                  <a:pt x="1671782" y="1025736"/>
                  <a:pt x="1671782" y="1016000"/>
                </a:cubicBezTo>
                <a:cubicBezTo>
                  <a:pt x="1671782" y="1000301"/>
                  <a:pt x="1669918" y="980919"/>
                  <a:pt x="1681019" y="969818"/>
                </a:cubicBezTo>
                <a:cubicBezTo>
                  <a:pt x="1694788" y="956049"/>
                  <a:pt x="1736437" y="951346"/>
                  <a:pt x="1736437" y="951346"/>
                </a:cubicBezTo>
                <a:cubicBezTo>
                  <a:pt x="1745673" y="954425"/>
                  <a:pt x="1757262" y="953698"/>
                  <a:pt x="1764146" y="960582"/>
                </a:cubicBezTo>
                <a:cubicBezTo>
                  <a:pt x="1779845" y="976281"/>
                  <a:pt x="1801091" y="1016000"/>
                  <a:pt x="1801091" y="1016000"/>
                </a:cubicBezTo>
                <a:cubicBezTo>
                  <a:pt x="1861546" y="995849"/>
                  <a:pt x="1802211" y="1023836"/>
                  <a:pt x="1838037" y="979055"/>
                </a:cubicBezTo>
                <a:cubicBezTo>
                  <a:pt x="1844972" y="970387"/>
                  <a:pt x="1856510" y="966740"/>
                  <a:pt x="1865746" y="960582"/>
                </a:cubicBezTo>
                <a:cubicBezTo>
                  <a:pt x="1874982" y="963661"/>
                  <a:pt x="1891094" y="960373"/>
                  <a:pt x="1893455" y="969818"/>
                </a:cubicBezTo>
                <a:cubicBezTo>
                  <a:pt x="1909784" y="1035132"/>
                  <a:pt x="1892824" y="1031605"/>
                  <a:pt x="1856509" y="1043709"/>
                </a:cubicBezTo>
                <a:cubicBezTo>
                  <a:pt x="1847273" y="1049867"/>
                  <a:pt x="1835735" y="1053514"/>
                  <a:pt x="1828800" y="1062182"/>
                </a:cubicBezTo>
                <a:cubicBezTo>
                  <a:pt x="1822718" y="1069785"/>
                  <a:pt x="1826448" y="1083007"/>
                  <a:pt x="1819564" y="1089891"/>
                </a:cubicBezTo>
                <a:cubicBezTo>
                  <a:pt x="1787804" y="1121652"/>
                  <a:pt x="1771281" y="1124459"/>
                  <a:pt x="1736437" y="1136073"/>
                </a:cubicBezTo>
                <a:cubicBezTo>
                  <a:pt x="1711807" y="1132994"/>
                  <a:pt x="1685229" y="1136918"/>
                  <a:pt x="1662546" y="1126837"/>
                </a:cubicBezTo>
                <a:cubicBezTo>
                  <a:pt x="1653649" y="1122883"/>
                  <a:pt x="1660194" y="1106012"/>
                  <a:pt x="1653309" y="1099127"/>
                </a:cubicBezTo>
                <a:cubicBezTo>
                  <a:pt x="1646425" y="1092243"/>
                  <a:pt x="1634836" y="1092970"/>
                  <a:pt x="1625600" y="1089891"/>
                </a:cubicBezTo>
                <a:cubicBezTo>
                  <a:pt x="1619443" y="1080655"/>
                  <a:pt x="1611636" y="1072326"/>
                  <a:pt x="1607128" y="1062182"/>
                </a:cubicBezTo>
                <a:cubicBezTo>
                  <a:pt x="1599220" y="1044388"/>
                  <a:pt x="1607545" y="1011487"/>
                  <a:pt x="1588655" y="1006764"/>
                </a:cubicBezTo>
                <a:lnTo>
                  <a:pt x="1551709" y="997527"/>
                </a:lnTo>
                <a:cubicBezTo>
                  <a:pt x="1539394" y="1000606"/>
                  <a:pt x="1527310" y="1004834"/>
                  <a:pt x="1514764" y="1006764"/>
                </a:cubicBezTo>
                <a:cubicBezTo>
                  <a:pt x="1399863" y="1024441"/>
                  <a:pt x="1465802" y="1004611"/>
                  <a:pt x="1403928" y="1025237"/>
                </a:cubicBezTo>
                <a:cubicBezTo>
                  <a:pt x="1400849" y="1034473"/>
                  <a:pt x="1396292" y="1043342"/>
                  <a:pt x="1394691" y="1052946"/>
                </a:cubicBezTo>
                <a:cubicBezTo>
                  <a:pt x="1390108" y="1080446"/>
                  <a:pt x="1407462" y="1118957"/>
                  <a:pt x="1385455" y="1136073"/>
                </a:cubicBezTo>
                <a:cubicBezTo>
                  <a:pt x="1365415" y="1151660"/>
                  <a:pt x="1287479" y="1109571"/>
                  <a:pt x="1311564" y="1117600"/>
                </a:cubicBezTo>
                <a:cubicBezTo>
                  <a:pt x="1320800" y="1120679"/>
                  <a:pt x="1329912" y="1124162"/>
                  <a:pt x="1339273" y="1126837"/>
                </a:cubicBezTo>
                <a:cubicBezTo>
                  <a:pt x="1351479" y="1130324"/>
                  <a:pt x="1363904" y="1132994"/>
                  <a:pt x="1376219" y="1136073"/>
                </a:cubicBezTo>
                <a:cubicBezTo>
                  <a:pt x="1391613" y="1132994"/>
                  <a:pt x="1409338" y="1135545"/>
                  <a:pt x="1422400" y="1126837"/>
                </a:cubicBezTo>
                <a:cubicBezTo>
                  <a:pt x="1430501" y="1121436"/>
                  <a:pt x="1424752" y="1106012"/>
                  <a:pt x="1431637" y="1099127"/>
                </a:cubicBezTo>
                <a:cubicBezTo>
                  <a:pt x="1438521" y="1092243"/>
                  <a:pt x="1450110" y="1092970"/>
                  <a:pt x="1459346" y="1089891"/>
                </a:cubicBezTo>
                <a:cubicBezTo>
                  <a:pt x="1598806" y="1109813"/>
                  <a:pt x="1479383" y="1076364"/>
                  <a:pt x="1542473" y="1126837"/>
                </a:cubicBezTo>
                <a:cubicBezTo>
                  <a:pt x="1550075" y="1132919"/>
                  <a:pt x="1560821" y="1133398"/>
                  <a:pt x="1570182" y="1136073"/>
                </a:cubicBezTo>
                <a:cubicBezTo>
                  <a:pt x="1582388" y="1139560"/>
                  <a:pt x="1594922" y="1141822"/>
                  <a:pt x="1607128" y="1145309"/>
                </a:cubicBezTo>
                <a:cubicBezTo>
                  <a:pt x="1699892" y="1171813"/>
                  <a:pt x="1556272" y="1134905"/>
                  <a:pt x="1671782" y="1163782"/>
                </a:cubicBezTo>
                <a:cubicBezTo>
                  <a:pt x="1674059" y="1170614"/>
                  <a:pt x="1687556" y="1219200"/>
                  <a:pt x="1699491" y="1219200"/>
                </a:cubicBezTo>
                <a:cubicBezTo>
                  <a:pt x="1709227" y="1219200"/>
                  <a:pt x="1696337" y="1199094"/>
                  <a:pt x="1690255" y="1191491"/>
                </a:cubicBezTo>
                <a:cubicBezTo>
                  <a:pt x="1683320" y="1182823"/>
                  <a:pt x="1673457" y="1175064"/>
                  <a:pt x="1662546" y="1173018"/>
                </a:cubicBezTo>
                <a:cubicBezTo>
                  <a:pt x="1623091" y="1165620"/>
                  <a:pt x="1582497" y="1166861"/>
                  <a:pt x="1542473" y="1163782"/>
                </a:cubicBezTo>
                <a:cubicBezTo>
                  <a:pt x="1387777" y="1125109"/>
                  <a:pt x="1606124" y="1167372"/>
                  <a:pt x="1487055" y="1182255"/>
                </a:cubicBezTo>
                <a:cubicBezTo>
                  <a:pt x="1444176" y="1187615"/>
                  <a:pt x="1400849" y="1176097"/>
                  <a:pt x="1357746" y="1173018"/>
                </a:cubicBezTo>
                <a:cubicBezTo>
                  <a:pt x="1348510" y="1169939"/>
                  <a:pt x="1330037" y="1173518"/>
                  <a:pt x="1330037" y="1163782"/>
                </a:cubicBezTo>
                <a:cubicBezTo>
                  <a:pt x="1330037" y="1154046"/>
                  <a:pt x="1349038" y="1150192"/>
                  <a:pt x="1357746" y="1154546"/>
                </a:cubicBezTo>
                <a:cubicBezTo>
                  <a:pt x="1416933" y="1184140"/>
                  <a:pt x="1305931" y="1186712"/>
                  <a:pt x="1394691" y="1200727"/>
                </a:cubicBezTo>
                <a:cubicBezTo>
                  <a:pt x="1443444" y="1208425"/>
                  <a:pt x="1493212" y="1206885"/>
                  <a:pt x="1542473" y="1209964"/>
                </a:cubicBezTo>
                <a:cubicBezTo>
                  <a:pt x="1548631" y="1219200"/>
                  <a:pt x="1556437" y="1227529"/>
                  <a:pt x="1560946" y="1237673"/>
                </a:cubicBezTo>
                <a:cubicBezTo>
                  <a:pt x="1568854" y="1255467"/>
                  <a:pt x="1579419" y="1293091"/>
                  <a:pt x="1579419" y="1293091"/>
                </a:cubicBezTo>
                <a:cubicBezTo>
                  <a:pt x="1576340" y="1354667"/>
                  <a:pt x="1591496" y="1419967"/>
                  <a:pt x="1570182" y="1477818"/>
                </a:cubicBezTo>
                <a:cubicBezTo>
                  <a:pt x="1563708" y="1495391"/>
                  <a:pt x="1531024" y="1477873"/>
                  <a:pt x="1514764" y="1468582"/>
                </a:cubicBezTo>
                <a:cubicBezTo>
                  <a:pt x="1506311" y="1463752"/>
                  <a:pt x="1508607" y="1450109"/>
                  <a:pt x="1505528" y="1440873"/>
                </a:cubicBezTo>
                <a:cubicBezTo>
                  <a:pt x="1509787" y="1411062"/>
                  <a:pt x="1514794" y="1348465"/>
                  <a:pt x="1533237" y="1320800"/>
                </a:cubicBezTo>
                <a:lnTo>
                  <a:pt x="1551709" y="1293091"/>
                </a:lnTo>
                <a:cubicBezTo>
                  <a:pt x="1525239" y="1253384"/>
                  <a:pt x="1511009" y="1216460"/>
                  <a:pt x="1431637" y="1256146"/>
                </a:cubicBezTo>
                <a:cubicBezTo>
                  <a:pt x="1414887" y="1264521"/>
                  <a:pt x="1436331" y="1293396"/>
                  <a:pt x="1440873" y="1311564"/>
                </a:cubicBezTo>
                <a:cubicBezTo>
                  <a:pt x="1445596" y="1330455"/>
                  <a:pt x="1453188" y="1348509"/>
                  <a:pt x="1459346" y="1366982"/>
                </a:cubicBezTo>
                <a:lnTo>
                  <a:pt x="1468582" y="1394691"/>
                </a:lnTo>
                <a:lnTo>
                  <a:pt x="1477819" y="1422400"/>
                </a:lnTo>
                <a:cubicBezTo>
                  <a:pt x="1474740" y="1459346"/>
                  <a:pt x="1478767" y="1497590"/>
                  <a:pt x="1468582" y="1533237"/>
                </a:cubicBezTo>
                <a:cubicBezTo>
                  <a:pt x="1465532" y="1543910"/>
                  <a:pt x="1450802" y="1546745"/>
                  <a:pt x="1440873" y="1551709"/>
                </a:cubicBezTo>
                <a:cubicBezTo>
                  <a:pt x="1427618" y="1558337"/>
                  <a:pt x="1388063" y="1567221"/>
                  <a:pt x="1376219" y="1570182"/>
                </a:cubicBezTo>
                <a:cubicBezTo>
                  <a:pt x="1314891" y="1611066"/>
                  <a:pt x="1371557" y="1585072"/>
                  <a:pt x="1339273" y="1496291"/>
                </a:cubicBezTo>
                <a:cubicBezTo>
                  <a:pt x="1335946" y="1487141"/>
                  <a:pt x="1320800" y="1490134"/>
                  <a:pt x="1311564" y="1487055"/>
                </a:cubicBezTo>
                <a:cubicBezTo>
                  <a:pt x="1269218" y="1423536"/>
                  <a:pt x="1295681" y="1438658"/>
                  <a:pt x="1246909" y="1422400"/>
                </a:cubicBezTo>
                <a:cubicBezTo>
                  <a:pt x="1234594" y="1425479"/>
                  <a:pt x="1220526" y="1424596"/>
                  <a:pt x="1209964" y="1431637"/>
                </a:cubicBezTo>
                <a:cubicBezTo>
                  <a:pt x="1173018" y="1456268"/>
                  <a:pt x="1194569" y="1465503"/>
                  <a:pt x="1219200" y="1477818"/>
                </a:cubicBezTo>
                <a:cubicBezTo>
                  <a:pt x="1227908" y="1482172"/>
                  <a:pt x="1256645" y="1487055"/>
                  <a:pt x="1246909" y="1487055"/>
                </a:cubicBezTo>
                <a:cubicBezTo>
                  <a:pt x="1206767" y="1487055"/>
                  <a:pt x="1166861" y="1480897"/>
                  <a:pt x="1126837" y="1477818"/>
                </a:cubicBezTo>
                <a:cubicBezTo>
                  <a:pt x="1100800" y="1469139"/>
                  <a:pt x="1087144" y="1469177"/>
                  <a:pt x="1071419" y="1440873"/>
                </a:cubicBezTo>
                <a:cubicBezTo>
                  <a:pt x="1061963" y="1423851"/>
                  <a:pt x="1052946" y="1385455"/>
                  <a:pt x="1052946" y="1385455"/>
                </a:cubicBezTo>
                <a:cubicBezTo>
                  <a:pt x="1062182" y="1379297"/>
                  <a:pt x="1070726" y="1371946"/>
                  <a:pt x="1080655" y="1366982"/>
                </a:cubicBezTo>
                <a:cubicBezTo>
                  <a:pt x="1126792" y="1343913"/>
                  <a:pt x="1242602" y="1349356"/>
                  <a:pt x="1256146" y="1348509"/>
                </a:cubicBezTo>
                <a:cubicBezTo>
                  <a:pt x="1231516" y="1345430"/>
                  <a:pt x="1206202" y="1345804"/>
                  <a:pt x="1182255" y="1339273"/>
                </a:cubicBezTo>
                <a:cubicBezTo>
                  <a:pt x="1171545" y="1336352"/>
                  <a:pt x="1165579" y="1322026"/>
                  <a:pt x="1154546" y="1320800"/>
                </a:cubicBezTo>
                <a:cubicBezTo>
                  <a:pt x="1130166" y="1318091"/>
                  <a:pt x="1095766" y="1331157"/>
                  <a:pt x="1071419" y="1339273"/>
                </a:cubicBezTo>
                <a:cubicBezTo>
                  <a:pt x="1010961" y="1319122"/>
                  <a:pt x="1070299" y="1347110"/>
                  <a:pt x="1034473" y="1302327"/>
                </a:cubicBezTo>
                <a:cubicBezTo>
                  <a:pt x="1017508" y="1281120"/>
                  <a:pt x="993168" y="1281623"/>
                  <a:pt x="969819" y="1274618"/>
                </a:cubicBezTo>
                <a:cubicBezTo>
                  <a:pt x="951168" y="1269023"/>
                  <a:pt x="932873" y="1262304"/>
                  <a:pt x="914400" y="1256146"/>
                </a:cubicBezTo>
                <a:lnTo>
                  <a:pt x="886691" y="1246909"/>
                </a:lnTo>
                <a:cubicBezTo>
                  <a:pt x="872438" y="1250473"/>
                  <a:pt x="815296" y="1265382"/>
                  <a:pt x="803564" y="1265382"/>
                </a:cubicBezTo>
                <a:cubicBezTo>
                  <a:pt x="793828" y="1265382"/>
                  <a:pt x="822037" y="1259225"/>
                  <a:pt x="831273" y="1256146"/>
                </a:cubicBezTo>
                <a:cubicBezTo>
                  <a:pt x="865140" y="1259225"/>
                  <a:pt x="901299" y="1252753"/>
                  <a:pt x="932873" y="1265382"/>
                </a:cubicBezTo>
                <a:cubicBezTo>
                  <a:pt x="941913" y="1268998"/>
                  <a:pt x="933082" y="1290730"/>
                  <a:pt x="923637" y="1293091"/>
                </a:cubicBezTo>
                <a:cubicBezTo>
                  <a:pt x="902517" y="1298371"/>
                  <a:pt x="880534" y="1286934"/>
                  <a:pt x="858982" y="1283855"/>
                </a:cubicBezTo>
                <a:cubicBezTo>
                  <a:pt x="852824" y="1293091"/>
                  <a:pt x="841886" y="1300549"/>
                  <a:pt x="840509" y="1311564"/>
                </a:cubicBezTo>
                <a:cubicBezTo>
                  <a:pt x="838562" y="1327142"/>
                  <a:pt x="840108" y="1345354"/>
                  <a:pt x="849746" y="1357746"/>
                </a:cubicBezTo>
                <a:cubicBezTo>
                  <a:pt x="871978" y="1386330"/>
                  <a:pt x="902207" y="1393705"/>
                  <a:pt x="932873" y="1403927"/>
                </a:cubicBezTo>
                <a:cubicBezTo>
                  <a:pt x="923637" y="1410085"/>
                  <a:pt x="916197" y="1421174"/>
                  <a:pt x="905164" y="1422400"/>
                </a:cubicBezTo>
                <a:cubicBezTo>
                  <a:pt x="835306" y="1430163"/>
                  <a:pt x="852542" y="1415115"/>
                  <a:pt x="840509" y="1366982"/>
                </a:cubicBezTo>
                <a:cubicBezTo>
                  <a:pt x="838148" y="1357537"/>
                  <a:pt x="839374" y="1344673"/>
                  <a:pt x="831273" y="1339273"/>
                </a:cubicBezTo>
                <a:cubicBezTo>
                  <a:pt x="818211" y="1330565"/>
                  <a:pt x="800485" y="1333116"/>
                  <a:pt x="785091" y="1330037"/>
                </a:cubicBezTo>
                <a:cubicBezTo>
                  <a:pt x="775855" y="1323879"/>
                  <a:pt x="767311" y="1316529"/>
                  <a:pt x="757382" y="1311564"/>
                </a:cubicBezTo>
                <a:cubicBezTo>
                  <a:pt x="680894" y="1273319"/>
                  <a:pt x="781383" y="1336799"/>
                  <a:pt x="701964" y="1283855"/>
                </a:cubicBezTo>
                <a:cubicBezTo>
                  <a:pt x="689649" y="1265382"/>
                  <a:pt x="686081" y="1235458"/>
                  <a:pt x="665019" y="1228437"/>
                </a:cubicBezTo>
                <a:cubicBezTo>
                  <a:pt x="600028" y="1206773"/>
                  <a:pt x="680266" y="1234971"/>
                  <a:pt x="600364" y="1200727"/>
                </a:cubicBezTo>
                <a:cubicBezTo>
                  <a:pt x="591415" y="1196892"/>
                  <a:pt x="581891" y="1194570"/>
                  <a:pt x="572655" y="1191491"/>
                </a:cubicBezTo>
                <a:cubicBezTo>
                  <a:pt x="575734" y="1176097"/>
                  <a:pt x="569632" y="1155116"/>
                  <a:pt x="581891" y="1145309"/>
                </a:cubicBezTo>
                <a:cubicBezTo>
                  <a:pt x="591804" y="1137379"/>
                  <a:pt x="609085" y="1162673"/>
                  <a:pt x="618837" y="1154546"/>
                </a:cubicBezTo>
                <a:cubicBezTo>
                  <a:pt x="633796" y="1142080"/>
                  <a:pt x="631151" y="1117600"/>
                  <a:pt x="637309" y="1099127"/>
                </a:cubicBezTo>
                <a:lnTo>
                  <a:pt x="646546" y="1071418"/>
                </a:lnTo>
                <a:cubicBezTo>
                  <a:pt x="643467" y="1062182"/>
                  <a:pt x="644912" y="1049791"/>
                  <a:pt x="637309" y="1043709"/>
                </a:cubicBezTo>
                <a:cubicBezTo>
                  <a:pt x="627397" y="1035779"/>
                  <a:pt x="612570" y="1037960"/>
                  <a:pt x="600364" y="1034473"/>
                </a:cubicBezTo>
                <a:cubicBezTo>
                  <a:pt x="591003" y="1031798"/>
                  <a:pt x="581891" y="1028316"/>
                  <a:pt x="572655" y="1025237"/>
                </a:cubicBezTo>
                <a:cubicBezTo>
                  <a:pt x="528745" y="995963"/>
                  <a:pt x="548456" y="1017295"/>
                  <a:pt x="526473" y="951346"/>
                </a:cubicBezTo>
                <a:cubicBezTo>
                  <a:pt x="523394" y="942110"/>
                  <a:pt x="525338" y="929038"/>
                  <a:pt x="517237" y="923637"/>
                </a:cubicBezTo>
                <a:cubicBezTo>
                  <a:pt x="445618" y="875890"/>
                  <a:pt x="482880" y="893711"/>
                  <a:pt x="406400" y="868218"/>
                </a:cubicBezTo>
                <a:lnTo>
                  <a:pt x="378691" y="858982"/>
                </a:lnTo>
                <a:cubicBezTo>
                  <a:pt x="375612" y="849746"/>
                  <a:pt x="377377" y="836932"/>
                  <a:pt x="369455" y="831273"/>
                </a:cubicBezTo>
                <a:cubicBezTo>
                  <a:pt x="353687" y="820010"/>
                  <a:pt x="299228" y="810205"/>
                  <a:pt x="277091" y="803564"/>
                </a:cubicBezTo>
                <a:cubicBezTo>
                  <a:pt x="258440" y="797969"/>
                  <a:pt x="221673" y="785091"/>
                  <a:pt x="221673" y="785091"/>
                </a:cubicBezTo>
                <a:cubicBezTo>
                  <a:pt x="212437" y="778933"/>
                  <a:pt x="204875" y="768664"/>
                  <a:pt x="193964" y="766618"/>
                </a:cubicBezTo>
                <a:cubicBezTo>
                  <a:pt x="154509" y="759220"/>
                  <a:pt x="105456" y="782183"/>
                  <a:pt x="73891" y="757382"/>
                </a:cubicBezTo>
                <a:cubicBezTo>
                  <a:pt x="49561" y="738266"/>
                  <a:pt x="71612" y="695167"/>
                  <a:pt x="64655" y="665018"/>
                </a:cubicBezTo>
                <a:cubicBezTo>
                  <a:pt x="62159" y="654202"/>
                  <a:pt x="52340" y="646545"/>
                  <a:pt x="46182" y="637309"/>
                </a:cubicBezTo>
                <a:cubicBezTo>
                  <a:pt x="43103" y="628073"/>
                  <a:pt x="41300" y="618308"/>
                  <a:pt x="36946" y="609600"/>
                </a:cubicBezTo>
                <a:cubicBezTo>
                  <a:pt x="31982" y="599671"/>
                  <a:pt x="20519" y="592802"/>
                  <a:pt x="18473" y="581891"/>
                </a:cubicBezTo>
                <a:cubicBezTo>
                  <a:pt x="-24309" y="353720"/>
                  <a:pt x="29887" y="523763"/>
                  <a:pt x="0" y="434109"/>
                </a:cubicBezTo>
                <a:cubicBezTo>
                  <a:pt x="3079" y="424873"/>
                  <a:pt x="2353" y="413284"/>
                  <a:pt x="9237" y="406400"/>
                </a:cubicBezTo>
                <a:cubicBezTo>
                  <a:pt x="16121" y="399516"/>
                  <a:pt x="28238" y="401518"/>
                  <a:pt x="36946" y="397164"/>
                </a:cubicBezTo>
                <a:cubicBezTo>
                  <a:pt x="108565" y="361354"/>
                  <a:pt x="22717" y="392670"/>
                  <a:pt x="92364" y="369455"/>
                </a:cubicBezTo>
                <a:cubicBezTo>
                  <a:pt x="113641" y="355270"/>
                  <a:pt x="129309" y="353015"/>
                  <a:pt x="129309" y="323273"/>
                </a:cubicBezTo>
                <a:cubicBezTo>
                  <a:pt x="129309" y="313537"/>
                  <a:pt x="123152" y="304800"/>
                  <a:pt x="120073" y="295564"/>
                </a:cubicBezTo>
                <a:cubicBezTo>
                  <a:pt x="113915" y="314037"/>
                  <a:pt x="87831" y="364751"/>
                  <a:pt x="101600" y="350982"/>
                </a:cubicBezTo>
                <a:cubicBezTo>
                  <a:pt x="143078" y="309504"/>
                  <a:pt x="116918" y="327403"/>
                  <a:pt x="184728" y="304800"/>
                </a:cubicBezTo>
                <a:lnTo>
                  <a:pt x="212437" y="295564"/>
                </a:lnTo>
                <a:cubicBezTo>
                  <a:pt x="271250" y="315168"/>
                  <a:pt x="212932" y="287071"/>
                  <a:pt x="249382" y="341746"/>
                </a:cubicBezTo>
                <a:cubicBezTo>
                  <a:pt x="255539" y="350982"/>
                  <a:pt x="267855" y="354061"/>
                  <a:pt x="277091" y="360218"/>
                </a:cubicBezTo>
                <a:cubicBezTo>
                  <a:pt x="298643" y="357139"/>
                  <a:pt x="326352" y="366376"/>
                  <a:pt x="341746" y="350982"/>
                </a:cubicBezTo>
                <a:cubicBezTo>
                  <a:pt x="352847" y="339882"/>
                  <a:pt x="306665" y="352847"/>
                  <a:pt x="295564" y="341746"/>
                </a:cubicBezTo>
                <a:cubicBezTo>
                  <a:pt x="288680" y="334862"/>
                  <a:pt x="298718" y="321640"/>
                  <a:pt x="304800" y="314037"/>
                </a:cubicBezTo>
                <a:cubicBezTo>
                  <a:pt x="317822" y="297760"/>
                  <a:pt x="341965" y="292412"/>
                  <a:pt x="360219" y="286327"/>
                </a:cubicBezTo>
                <a:lnTo>
                  <a:pt x="415637" y="30480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35040" y="6299200"/>
            <a:ext cx="5909912" cy="400110"/>
          </a:xfrm>
          <a:prstGeom prst="rect">
            <a:avLst/>
          </a:prstGeom>
          <a:noFill/>
        </p:spPr>
        <p:txBody>
          <a:bodyPr wrap="square" rtlCol="0">
            <a:spAutoFit/>
          </a:bodyPr>
          <a:lstStyle/>
          <a:p>
            <a:r>
              <a:rPr lang="vi-VN" sz="2000" b="1" smtClean="0">
                <a:solidFill>
                  <a:srgbClr val="FF0000"/>
                </a:solidFill>
              </a:rPr>
              <a:t>Lược đồ thành phố Hải Phòng ( mới)</a:t>
            </a:r>
            <a:endParaRPr lang="en-US" sz="2000" b="1">
              <a:solidFill>
                <a:srgbClr val="FF0000"/>
              </a:solidFill>
            </a:endParaRPr>
          </a:p>
        </p:txBody>
      </p:sp>
    </p:spTree>
    <p:extLst>
      <p:ext uri="{BB962C8B-B14F-4D97-AF65-F5344CB8AC3E}">
        <p14:creationId xmlns:p14="http://schemas.microsoft.com/office/powerpoint/2010/main" val="36698347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repeatCount="300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repeatCount="300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16" presetClass="entr" presetSubtype="21" repeatCount="300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22" presetClass="entr" presetSubtype="4" repeatCount="300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par>
                          <p:cTn id="25" fill="hold">
                            <p:stCondLst>
                              <p:cond delay="1500"/>
                            </p:stCondLst>
                            <p:childTnLst>
                              <p:par>
                                <p:cTn id="26" presetID="9" presetClass="exit" presetSubtype="0" fill="hold" grpId="1" nodeType="afterEffect">
                                  <p:stCondLst>
                                    <p:cond delay="0"/>
                                  </p:stCondLst>
                                  <p:childTnLst>
                                    <p:animEffect transition="out" filter="dissolv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9" presetClass="exit" presetSubtype="0" fill="hold" grpId="1" nodeType="withEffect">
                                  <p:stCondLst>
                                    <p:cond delay="0"/>
                                  </p:stCondLst>
                                  <p:childTnLst>
                                    <p:animEffect transition="out" filter="dissolv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6" grpId="0" animBg="1"/>
      <p:bldP spid="16" grpId="1" animBg="1"/>
      <p:bldP spid="11" grpId="0" animBg="1"/>
      <p:bldP spid="11" grpId="1"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solidFill>
                <a:prstClr val="black">
                  <a:tint val="75000"/>
                </a:prstClr>
              </a:solidFill>
            </a:endParaRPr>
          </a:p>
        </p:txBody>
      </p:sp>
      <p:pic>
        <p:nvPicPr>
          <p:cNvPr id="3" name="Picture 2"/>
          <p:cNvPicPr>
            <a:picLocks noChangeAspect="1"/>
          </p:cNvPicPr>
          <p:nvPr/>
        </p:nvPicPr>
        <p:blipFill rotWithShape="1">
          <a:blip r:embed="rId4"/>
          <a:srcRect l="26210" t="6944" r="15210" b="28281"/>
          <a:stretch/>
        </p:blipFill>
        <p:spPr>
          <a:xfrm>
            <a:off x="0" y="0"/>
            <a:ext cx="12192000" cy="6857999"/>
          </a:xfrm>
          <a:prstGeom prst="rect">
            <a:avLst/>
          </a:prstGeom>
          <a:solidFill>
            <a:srgbClr val="0000FF"/>
          </a:solidFill>
          <a:ln>
            <a:solidFill>
              <a:srgbClr val="FF0000"/>
            </a:solidFill>
          </a:ln>
        </p:spPr>
      </p:pic>
      <p:sp>
        <p:nvSpPr>
          <p:cNvPr id="11" name="Freeform 10"/>
          <p:cNvSpPr/>
          <p:nvPr/>
        </p:nvSpPr>
        <p:spPr>
          <a:xfrm>
            <a:off x="3339533" y="2465743"/>
            <a:ext cx="8187449" cy="3977904"/>
          </a:xfrm>
          <a:custGeom>
            <a:avLst/>
            <a:gdLst>
              <a:gd name="connsiteX0" fmla="*/ 2442431 w 8187449"/>
              <a:gd name="connsiteY0" fmla="*/ 18839 h 3977904"/>
              <a:gd name="connsiteX1" fmla="*/ 2553267 w 8187449"/>
              <a:gd name="connsiteY1" fmla="*/ 37312 h 3977904"/>
              <a:gd name="connsiteX2" fmla="*/ 2654867 w 8187449"/>
              <a:gd name="connsiteY2" fmla="*/ 83493 h 3977904"/>
              <a:gd name="connsiteX3" fmla="*/ 2719522 w 8187449"/>
              <a:gd name="connsiteY3" fmla="*/ 74257 h 3977904"/>
              <a:gd name="connsiteX4" fmla="*/ 2774940 w 8187449"/>
              <a:gd name="connsiteY4" fmla="*/ 37312 h 3977904"/>
              <a:gd name="connsiteX5" fmla="*/ 2867303 w 8187449"/>
              <a:gd name="connsiteY5" fmla="*/ 18839 h 3977904"/>
              <a:gd name="connsiteX6" fmla="*/ 2941194 w 8187449"/>
              <a:gd name="connsiteY6" fmla="*/ 28075 h 3977904"/>
              <a:gd name="connsiteX7" fmla="*/ 2968903 w 8187449"/>
              <a:gd name="connsiteY7" fmla="*/ 46548 h 3977904"/>
              <a:gd name="connsiteX8" fmla="*/ 2996612 w 8187449"/>
              <a:gd name="connsiteY8" fmla="*/ 55784 h 3977904"/>
              <a:gd name="connsiteX9" fmla="*/ 3052031 w 8187449"/>
              <a:gd name="connsiteY9" fmla="*/ 83493 h 3977904"/>
              <a:gd name="connsiteX10" fmla="*/ 3107449 w 8187449"/>
              <a:gd name="connsiteY10" fmla="*/ 111202 h 3977904"/>
              <a:gd name="connsiteX11" fmla="*/ 3135158 w 8187449"/>
              <a:gd name="connsiteY11" fmla="*/ 129675 h 3977904"/>
              <a:gd name="connsiteX12" fmla="*/ 3190576 w 8187449"/>
              <a:gd name="connsiteY12" fmla="*/ 148148 h 3977904"/>
              <a:gd name="connsiteX13" fmla="*/ 3218285 w 8187449"/>
              <a:gd name="connsiteY13" fmla="*/ 166621 h 3977904"/>
              <a:gd name="connsiteX14" fmla="*/ 3255231 w 8187449"/>
              <a:gd name="connsiteY14" fmla="*/ 175857 h 3977904"/>
              <a:gd name="connsiteX15" fmla="*/ 3347594 w 8187449"/>
              <a:gd name="connsiteY15" fmla="*/ 194330 h 3977904"/>
              <a:gd name="connsiteX16" fmla="*/ 3467667 w 8187449"/>
              <a:gd name="connsiteY16" fmla="*/ 212802 h 3977904"/>
              <a:gd name="connsiteX17" fmla="*/ 3523085 w 8187449"/>
              <a:gd name="connsiteY17" fmla="*/ 231275 h 3977904"/>
              <a:gd name="connsiteX18" fmla="*/ 3596976 w 8187449"/>
              <a:gd name="connsiteY18" fmla="*/ 249748 h 3977904"/>
              <a:gd name="connsiteX19" fmla="*/ 3846358 w 8187449"/>
              <a:gd name="connsiteY19" fmla="*/ 240512 h 3977904"/>
              <a:gd name="connsiteX20" fmla="*/ 3984903 w 8187449"/>
              <a:gd name="connsiteY20" fmla="*/ 249748 h 3977904"/>
              <a:gd name="connsiteX21" fmla="*/ 4040322 w 8187449"/>
              <a:gd name="connsiteY21" fmla="*/ 268221 h 3977904"/>
              <a:gd name="connsiteX22" fmla="*/ 4068031 w 8187449"/>
              <a:gd name="connsiteY22" fmla="*/ 277457 h 3977904"/>
              <a:gd name="connsiteX23" fmla="*/ 4123449 w 8187449"/>
              <a:gd name="connsiteY23" fmla="*/ 314402 h 3977904"/>
              <a:gd name="connsiteX24" fmla="*/ 4178867 w 8187449"/>
              <a:gd name="connsiteY24" fmla="*/ 351348 h 3977904"/>
              <a:gd name="connsiteX25" fmla="*/ 4215812 w 8187449"/>
              <a:gd name="connsiteY25" fmla="*/ 462184 h 3977904"/>
              <a:gd name="connsiteX26" fmla="*/ 4225049 w 8187449"/>
              <a:gd name="connsiteY26" fmla="*/ 489893 h 3977904"/>
              <a:gd name="connsiteX27" fmla="*/ 4243522 w 8187449"/>
              <a:gd name="connsiteY27" fmla="*/ 517602 h 3977904"/>
              <a:gd name="connsiteX28" fmla="*/ 4261994 w 8187449"/>
              <a:gd name="connsiteY28" fmla="*/ 637675 h 3977904"/>
              <a:gd name="connsiteX29" fmla="*/ 4271231 w 8187449"/>
              <a:gd name="connsiteY29" fmla="*/ 674621 h 3977904"/>
              <a:gd name="connsiteX30" fmla="*/ 4271231 w 8187449"/>
              <a:gd name="connsiteY30" fmla="*/ 979421 h 3977904"/>
              <a:gd name="connsiteX31" fmla="*/ 4234285 w 8187449"/>
              <a:gd name="connsiteY31" fmla="*/ 1034839 h 3977904"/>
              <a:gd name="connsiteX32" fmla="*/ 4188103 w 8187449"/>
              <a:gd name="connsiteY32" fmla="*/ 1090257 h 3977904"/>
              <a:gd name="connsiteX33" fmla="*/ 4123449 w 8187449"/>
              <a:gd name="connsiteY33" fmla="*/ 1154912 h 3977904"/>
              <a:gd name="connsiteX34" fmla="*/ 4086503 w 8187449"/>
              <a:gd name="connsiteY34" fmla="*/ 1210330 h 3977904"/>
              <a:gd name="connsiteX35" fmla="*/ 4068031 w 8187449"/>
              <a:gd name="connsiteY35" fmla="*/ 1238039 h 3977904"/>
              <a:gd name="connsiteX36" fmla="*/ 4058794 w 8187449"/>
              <a:gd name="connsiteY36" fmla="*/ 1265748 h 3977904"/>
              <a:gd name="connsiteX37" fmla="*/ 4068031 w 8187449"/>
              <a:gd name="connsiteY37" fmla="*/ 1432002 h 3977904"/>
              <a:gd name="connsiteX38" fmla="*/ 4104976 w 8187449"/>
              <a:gd name="connsiteY38" fmla="*/ 1487421 h 3977904"/>
              <a:gd name="connsiteX39" fmla="*/ 4132685 w 8187449"/>
              <a:gd name="connsiteY39" fmla="*/ 1542839 h 3977904"/>
              <a:gd name="connsiteX40" fmla="*/ 4160394 w 8187449"/>
              <a:gd name="connsiteY40" fmla="*/ 1552075 h 3977904"/>
              <a:gd name="connsiteX41" fmla="*/ 4197340 w 8187449"/>
              <a:gd name="connsiteY41" fmla="*/ 1607493 h 3977904"/>
              <a:gd name="connsiteX42" fmla="*/ 4215812 w 8187449"/>
              <a:gd name="connsiteY42" fmla="*/ 1635202 h 3977904"/>
              <a:gd name="connsiteX43" fmla="*/ 4243522 w 8187449"/>
              <a:gd name="connsiteY43" fmla="*/ 1653675 h 3977904"/>
              <a:gd name="connsiteX44" fmla="*/ 4271231 w 8187449"/>
              <a:gd name="connsiteY44" fmla="*/ 1681384 h 3977904"/>
              <a:gd name="connsiteX45" fmla="*/ 4391303 w 8187449"/>
              <a:gd name="connsiteY45" fmla="*/ 1709093 h 3977904"/>
              <a:gd name="connsiteX46" fmla="*/ 4474431 w 8187449"/>
              <a:gd name="connsiteY46" fmla="*/ 1736802 h 3977904"/>
              <a:gd name="connsiteX47" fmla="*/ 4502140 w 8187449"/>
              <a:gd name="connsiteY47" fmla="*/ 1746039 h 3977904"/>
              <a:gd name="connsiteX48" fmla="*/ 4566794 w 8187449"/>
              <a:gd name="connsiteY48" fmla="*/ 1773748 h 3977904"/>
              <a:gd name="connsiteX49" fmla="*/ 4622212 w 8187449"/>
              <a:gd name="connsiteY49" fmla="*/ 1792221 h 3977904"/>
              <a:gd name="connsiteX50" fmla="*/ 4649922 w 8187449"/>
              <a:gd name="connsiteY50" fmla="*/ 1801457 h 3977904"/>
              <a:gd name="connsiteX51" fmla="*/ 4742285 w 8187449"/>
              <a:gd name="connsiteY51" fmla="*/ 1819930 h 3977904"/>
              <a:gd name="connsiteX52" fmla="*/ 4788467 w 8187449"/>
              <a:gd name="connsiteY52" fmla="*/ 1829166 h 3977904"/>
              <a:gd name="connsiteX53" fmla="*/ 4816176 w 8187449"/>
              <a:gd name="connsiteY53" fmla="*/ 1847639 h 3977904"/>
              <a:gd name="connsiteX54" fmla="*/ 4871594 w 8187449"/>
              <a:gd name="connsiteY54" fmla="*/ 1903057 h 3977904"/>
              <a:gd name="connsiteX55" fmla="*/ 4899303 w 8187449"/>
              <a:gd name="connsiteY55" fmla="*/ 1912293 h 3977904"/>
              <a:gd name="connsiteX56" fmla="*/ 4927012 w 8187449"/>
              <a:gd name="connsiteY56" fmla="*/ 1930766 h 3977904"/>
              <a:gd name="connsiteX57" fmla="*/ 5130212 w 8187449"/>
              <a:gd name="connsiteY57" fmla="*/ 1930766 h 3977904"/>
              <a:gd name="connsiteX58" fmla="*/ 5185631 w 8187449"/>
              <a:gd name="connsiteY58" fmla="*/ 1893821 h 3977904"/>
              <a:gd name="connsiteX59" fmla="*/ 5268758 w 8187449"/>
              <a:gd name="connsiteY59" fmla="*/ 1866112 h 3977904"/>
              <a:gd name="connsiteX60" fmla="*/ 5296467 w 8187449"/>
              <a:gd name="connsiteY60" fmla="*/ 1856875 h 3977904"/>
              <a:gd name="connsiteX61" fmla="*/ 5324176 w 8187449"/>
              <a:gd name="connsiteY61" fmla="*/ 1847639 h 3977904"/>
              <a:gd name="connsiteX62" fmla="*/ 5379594 w 8187449"/>
              <a:gd name="connsiteY62" fmla="*/ 1819930 h 3977904"/>
              <a:gd name="connsiteX63" fmla="*/ 5407303 w 8187449"/>
              <a:gd name="connsiteY63" fmla="*/ 1801457 h 3977904"/>
              <a:gd name="connsiteX64" fmla="*/ 5490431 w 8187449"/>
              <a:gd name="connsiteY64" fmla="*/ 1810693 h 3977904"/>
              <a:gd name="connsiteX65" fmla="*/ 5545849 w 8187449"/>
              <a:gd name="connsiteY65" fmla="*/ 1829166 h 3977904"/>
              <a:gd name="connsiteX66" fmla="*/ 5573558 w 8187449"/>
              <a:gd name="connsiteY66" fmla="*/ 1838402 h 3977904"/>
              <a:gd name="connsiteX67" fmla="*/ 5628976 w 8187449"/>
              <a:gd name="connsiteY67" fmla="*/ 1875348 h 3977904"/>
              <a:gd name="connsiteX68" fmla="*/ 5712103 w 8187449"/>
              <a:gd name="connsiteY68" fmla="*/ 1930766 h 3977904"/>
              <a:gd name="connsiteX69" fmla="*/ 5739812 w 8187449"/>
              <a:gd name="connsiteY69" fmla="*/ 1949239 h 3977904"/>
              <a:gd name="connsiteX70" fmla="*/ 5767522 w 8187449"/>
              <a:gd name="connsiteY70" fmla="*/ 1958475 h 3977904"/>
              <a:gd name="connsiteX71" fmla="*/ 5822940 w 8187449"/>
              <a:gd name="connsiteY71" fmla="*/ 2004657 h 3977904"/>
              <a:gd name="connsiteX72" fmla="*/ 5878358 w 8187449"/>
              <a:gd name="connsiteY72" fmla="*/ 2023130 h 3977904"/>
              <a:gd name="connsiteX73" fmla="*/ 6035376 w 8187449"/>
              <a:gd name="connsiteY73" fmla="*/ 1995421 h 3977904"/>
              <a:gd name="connsiteX74" fmla="*/ 6053849 w 8187449"/>
              <a:gd name="connsiteY74" fmla="*/ 1912293 h 3977904"/>
              <a:gd name="connsiteX75" fmla="*/ 6016903 w 8187449"/>
              <a:gd name="connsiteY75" fmla="*/ 1903057 h 3977904"/>
              <a:gd name="connsiteX76" fmla="*/ 5998431 w 8187449"/>
              <a:gd name="connsiteY76" fmla="*/ 1875348 h 3977904"/>
              <a:gd name="connsiteX77" fmla="*/ 5989194 w 8187449"/>
              <a:gd name="connsiteY77" fmla="*/ 1847639 h 3977904"/>
              <a:gd name="connsiteX78" fmla="*/ 5952249 w 8187449"/>
              <a:gd name="connsiteY78" fmla="*/ 1792221 h 3977904"/>
              <a:gd name="connsiteX79" fmla="*/ 6016903 w 8187449"/>
              <a:gd name="connsiteY79" fmla="*/ 1718330 h 3977904"/>
              <a:gd name="connsiteX80" fmla="*/ 6072322 w 8187449"/>
              <a:gd name="connsiteY80" fmla="*/ 1699857 h 3977904"/>
              <a:gd name="connsiteX81" fmla="*/ 6100031 w 8187449"/>
              <a:gd name="connsiteY81" fmla="*/ 1690621 h 3977904"/>
              <a:gd name="connsiteX82" fmla="*/ 6127740 w 8187449"/>
              <a:gd name="connsiteY82" fmla="*/ 1672148 h 3977904"/>
              <a:gd name="connsiteX83" fmla="*/ 6303231 w 8187449"/>
              <a:gd name="connsiteY83" fmla="*/ 1644439 h 3977904"/>
              <a:gd name="connsiteX84" fmla="*/ 6386358 w 8187449"/>
              <a:gd name="connsiteY84" fmla="*/ 1607493 h 3977904"/>
              <a:gd name="connsiteX85" fmla="*/ 6404831 w 8187449"/>
              <a:gd name="connsiteY85" fmla="*/ 1579784 h 3977904"/>
              <a:gd name="connsiteX86" fmla="*/ 6423303 w 8187449"/>
              <a:gd name="connsiteY86" fmla="*/ 1524366 h 3977904"/>
              <a:gd name="connsiteX87" fmla="*/ 6414067 w 8187449"/>
              <a:gd name="connsiteY87" fmla="*/ 1487421 h 3977904"/>
              <a:gd name="connsiteX88" fmla="*/ 6386358 w 8187449"/>
              <a:gd name="connsiteY88" fmla="*/ 1468948 h 3977904"/>
              <a:gd name="connsiteX89" fmla="*/ 6367885 w 8187449"/>
              <a:gd name="connsiteY89" fmla="*/ 1441239 h 3977904"/>
              <a:gd name="connsiteX90" fmla="*/ 6423303 w 8187449"/>
              <a:gd name="connsiteY90" fmla="*/ 1422766 h 3977904"/>
              <a:gd name="connsiteX91" fmla="*/ 6451012 w 8187449"/>
              <a:gd name="connsiteY91" fmla="*/ 1404293 h 3977904"/>
              <a:gd name="connsiteX92" fmla="*/ 6506431 w 8187449"/>
              <a:gd name="connsiteY92" fmla="*/ 1395057 h 3977904"/>
              <a:gd name="connsiteX93" fmla="*/ 6644976 w 8187449"/>
              <a:gd name="connsiteY93" fmla="*/ 1404293 h 3977904"/>
              <a:gd name="connsiteX94" fmla="*/ 6617267 w 8187449"/>
              <a:gd name="connsiteY94" fmla="*/ 1422766 h 3977904"/>
              <a:gd name="connsiteX95" fmla="*/ 6561849 w 8187449"/>
              <a:gd name="connsiteY95" fmla="*/ 1441239 h 3977904"/>
              <a:gd name="connsiteX96" fmla="*/ 6534140 w 8187449"/>
              <a:gd name="connsiteY96" fmla="*/ 1450475 h 3977904"/>
              <a:gd name="connsiteX97" fmla="*/ 6497194 w 8187449"/>
              <a:gd name="connsiteY97" fmla="*/ 1542839 h 3977904"/>
              <a:gd name="connsiteX98" fmla="*/ 6524903 w 8187449"/>
              <a:gd name="connsiteY98" fmla="*/ 1524366 h 3977904"/>
              <a:gd name="connsiteX99" fmla="*/ 6552612 w 8187449"/>
              <a:gd name="connsiteY99" fmla="*/ 1533602 h 3977904"/>
              <a:gd name="connsiteX100" fmla="*/ 6626503 w 8187449"/>
              <a:gd name="connsiteY100" fmla="*/ 1542839 h 3977904"/>
              <a:gd name="connsiteX101" fmla="*/ 6654212 w 8187449"/>
              <a:gd name="connsiteY101" fmla="*/ 1561312 h 3977904"/>
              <a:gd name="connsiteX102" fmla="*/ 6709631 w 8187449"/>
              <a:gd name="connsiteY102" fmla="*/ 1579784 h 3977904"/>
              <a:gd name="connsiteX103" fmla="*/ 6737340 w 8187449"/>
              <a:gd name="connsiteY103" fmla="*/ 1589021 h 3977904"/>
              <a:gd name="connsiteX104" fmla="*/ 6765049 w 8187449"/>
              <a:gd name="connsiteY104" fmla="*/ 1598257 h 3977904"/>
              <a:gd name="connsiteX105" fmla="*/ 6811231 w 8187449"/>
              <a:gd name="connsiteY105" fmla="*/ 1589021 h 3977904"/>
              <a:gd name="connsiteX106" fmla="*/ 6875885 w 8187449"/>
              <a:gd name="connsiteY106" fmla="*/ 1524366 h 3977904"/>
              <a:gd name="connsiteX107" fmla="*/ 6912831 w 8187449"/>
              <a:gd name="connsiteY107" fmla="*/ 1579784 h 3977904"/>
              <a:gd name="connsiteX108" fmla="*/ 6931303 w 8187449"/>
              <a:gd name="connsiteY108" fmla="*/ 1607493 h 3977904"/>
              <a:gd name="connsiteX109" fmla="*/ 6986722 w 8187449"/>
              <a:gd name="connsiteY109" fmla="*/ 1625966 h 3977904"/>
              <a:gd name="connsiteX110" fmla="*/ 7014431 w 8187449"/>
              <a:gd name="connsiteY110" fmla="*/ 1635202 h 3977904"/>
              <a:gd name="connsiteX111" fmla="*/ 7032903 w 8187449"/>
              <a:gd name="connsiteY111" fmla="*/ 1662912 h 3977904"/>
              <a:gd name="connsiteX112" fmla="*/ 7116031 w 8187449"/>
              <a:gd name="connsiteY112" fmla="*/ 1709093 h 3977904"/>
              <a:gd name="connsiteX113" fmla="*/ 7134503 w 8187449"/>
              <a:gd name="connsiteY113" fmla="*/ 1598257 h 3977904"/>
              <a:gd name="connsiteX114" fmla="*/ 7097558 w 8187449"/>
              <a:gd name="connsiteY114" fmla="*/ 1542839 h 3977904"/>
              <a:gd name="connsiteX115" fmla="*/ 7088322 w 8187449"/>
              <a:gd name="connsiteY115" fmla="*/ 1515130 h 3977904"/>
              <a:gd name="connsiteX116" fmla="*/ 7125267 w 8187449"/>
              <a:gd name="connsiteY116" fmla="*/ 1505893 h 3977904"/>
              <a:gd name="connsiteX117" fmla="*/ 7226867 w 8187449"/>
              <a:gd name="connsiteY117" fmla="*/ 1515130 h 3977904"/>
              <a:gd name="connsiteX118" fmla="*/ 7254576 w 8187449"/>
              <a:gd name="connsiteY118" fmla="*/ 1533602 h 3977904"/>
              <a:gd name="connsiteX119" fmla="*/ 7309994 w 8187449"/>
              <a:gd name="connsiteY119" fmla="*/ 1552075 h 3977904"/>
              <a:gd name="connsiteX120" fmla="*/ 7393122 w 8187449"/>
              <a:gd name="connsiteY120" fmla="*/ 1570548 h 3977904"/>
              <a:gd name="connsiteX121" fmla="*/ 7420831 w 8187449"/>
              <a:gd name="connsiteY121" fmla="*/ 1625966 h 3977904"/>
              <a:gd name="connsiteX122" fmla="*/ 7448540 w 8187449"/>
              <a:gd name="connsiteY122" fmla="*/ 1681384 h 3977904"/>
              <a:gd name="connsiteX123" fmla="*/ 7439303 w 8187449"/>
              <a:gd name="connsiteY123" fmla="*/ 1773748 h 3977904"/>
              <a:gd name="connsiteX124" fmla="*/ 7439303 w 8187449"/>
              <a:gd name="connsiteY124" fmla="*/ 1949239 h 3977904"/>
              <a:gd name="connsiteX125" fmla="*/ 7467012 w 8187449"/>
              <a:gd name="connsiteY125" fmla="*/ 1958475 h 3977904"/>
              <a:gd name="connsiteX126" fmla="*/ 7494722 w 8187449"/>
              <a:gd name="connsiteY126" fmla="*/ 1949239 h 3977904"/>
              <a:gd name="connsiteX127" fmla="*/ 7531667 w 8187449"/>
              <a:gd name="connsiteY127" fmla="*/ 1893821 h 3977904"/>
              <a:gd name="connsiteX128" fmla="*/ 7540903 w 8187449"/>
              <a:gd name="connsiteY128" fmla="*/ 1866112 h 3977904"/>
              <a:gd name="connsiteX129" fmla="*/ 7494722 w 8187449"/>
              <a:gd name="connsiteY129" fmla="*/ 1819930 h 3977904"/>
              <a:gd name="connsiteX130" fmla="*/ 7531667 w 8187449"/>
              <a:gd name="connsiteY130" fmla="*/ 1746039 h 3977904"/>
              <a:gd name="connsiteX131" fmla="*/ 7587085 w 8187449"/>
              <a:gd name="connsiteY131" fmla="*/ 1727566 h 3977904"/>
              <a:gd name="connsiteX132" fmla="*/ 7614794 w 8187449"/>
              <a:gd name="connsiteY132" fmla="*/ 1736802 h 3977904"/>
              <a:gd name="connsiteX133" fmla="*/ 7577849 w 8187449"/>
              <a:gd name="connsiteY133" fmla="*/ 1829166 h 3977904"/>
              <a:gd name="connsiteX134" fmla="*/ 7605558 w 8187449"/>
              <a:gd name="connsiteY134" fmla="*/ 1847639 h 3977904"/>
              <a:gd name="connsiteX135" fmla="*/ 7642503 w 8187449"/>
              <a:gd name="connsiteY135" fmla="*/ 1856875 h 3977904"/>
              <a:gd name="connsiteX136" fmla="*/ 7707158 w 8187449"/>
              <a:gd name="connsiteY136" fmla="*/ 1921530 h 3977904"/>
              <a:gd name="connsiteX137" fmla="*/ 7762576 w 8187449"/>
              <a:gd name="connsiteY137" fmla="*/ 1903057 h 3977904"/>
              <a:gd name="connsiteX138" fmla="*/ 7817994 w 8187449"/>
              <a:gd name="connsiteY138" fmla="*/ 1875348 h 3977904"/>
              <a:gd name="connsiteX139" fmla="*/ 7910358 w 8187449"/>
              <a:gd name="connsiteY139" fmla="*/ 1884584 h 3977904"/>
              <a:gd name="connsiteX140" fmla="*/ 7938067 w 8187449"/>
              <a:gd name="connsiteY140" fmla="*/ 1893821 h 3977904"/>
              <a:gd name="connsiteX141" fmla="*/ 7956540 w 8187449"/>
              <a:gd name="connsiteY141" fmla="*/ 1921530 h 3977904"/>
              <a:gd name="connsiteX142" fmla="*/ 7965776 w 8187449"/>
              <a:gd name="connsiteY142" fmla="*/ 1949239 h 3977904"/>
              <a:gd name="connsiteX143" fmla="*/ 8067376 w 8187449"/>
              <a:gd name="connsiteY143" fmla="*/ 1976948 h 3977904"/>
              <a:gd name="connsiteX144" fmla="*/ 8095085 w 8187449"/>
              <a:gd name="connsiteY144" fmla="*/ 1986184 h 3977904"/>
              <a:gd name="connsiteX145" fmla="*/ 8132031 w 8187449"/>
              <a:gd name="connsiteY145" fmla="*/ 1995421 h 3977904"/>
              <a:gd name="connsiteX146" fmla="*/ 8159740 w 8187449"/>
              <a:gd name="connsiteY146" fmla="*/ 2050839 h 3977904"/>
              <a:gd name="connsiteX147" fmla="*/ 8187449 w 8187449"/>
              <a:gd name="connsiteY147" fmla="*/ 2078548 h 3977904"/>
              <a:gd name="connsiteX148" fmla="*/ 8178212 w 8187449"/>
              <a:gd name="connsiteY148" fmla="*/ 2106257 h 3977904"/>
              <a:gd name="connsiteX149" fmla="*/ 8132031 w 8187449"/>
              <a:gd name="connsiteY149" fmla="*/ 2097021 h 3977904"/>
              <a:gd name="connsiteX150" fmla="*/ 8104322 w 8187449"/>
              <a:gd name="connsiteY150" fmla="*/ 2078548 h 3977904"/>
              <a:gd name="connsiteX151" fmla="*/ 8067376 w 8187449"/>
              <a:gd name="connsiteY151" fmla="*/ 2060075 h 3977904"/>
              <a:gd name="connsiteX152" fmla="*/ 8011958 w 8187449"/>
              <a:gd name="connsiteY152" fmla="*/ 2041602 h 3977904"/>
              <a:gd name="connsiteX153" fmla="*/ 7984249 w 8187449"/>
              <a:gd name="connsiteY153" fmla="*/ 2032366 h 3977904"/>
              <a:gd name="connsiteX154" fmla="*/ 7873412 w 8187449"/>
              <a:gd name="connsiteY154" fmla="*/ 2041602 h 3977904"/>
              <a:gd name="connsiteX155" fmla="*/ 7891885 w 8187449"/>
              <a:gd name="connsiteY155" fmla="*/ 2069312 h 3977904"/>
              <a:gd name="connsiteX156" fmla="*/ 7919594 w 8187449"/>
              <a:gd name="connsiteY156" fmla="*/ 2078548 h 3977904"/>
              <a:gd name="connsiteX157" fmla="*/ 7947303 w 8187449"/>
              <a:gd name="connsiteY157" fmla="*/ 2097021 h 3977904"/>
              <a:gd name="connsiteX158" fmla="*/ 8002722 w 8187449"/>
              <a:gd name="connsiteY158" fmla="*/ 2124730 h 3977904"/>
              <a:gd name="connsiteX159" fmla="*/ 7993485 w 8187449"/>
              <a:gd name="connsiteY159" fmla="*/ 2180148 h 3977904"/>
              <a:gd name="connsiteX160" fmla="*/ 7984249 w 8187449"/>
              <a:gd name="connsiteY160" fmla="*/ 2207857 h 3977904"/>
              <a:gd name="connsiteX161" fmla="*/ 8002722 w 8187449"/>
              <a:gd name="connsiteY161" fmla="*/ 2263275 h 3977904"/>
              <a:gd name="connsiteX162" fmla="*/ 8011958 w 8187449"/>
              <a:gd name="connsiteY162" fmla="*/ 2290984 h 3977904"/>
              <a:gd name="connsiteX163" fmla="*/ 8002722 w 8187449"/>
              <a:gd name="connsiteY163" fmla="*/ 2364875 h 3977904"/>
              <a:gd name="connsiteX164" fmla="*/ 7734867 w 8187449"/>
              <a:gd name="connsiteY164" fmla="*/ 2411057 h 3977904"/>
              <a:gd name="connsiteX165" fmla="*/ 7790285 w 8187449"/>
              <a:gd name="connsiteY165" fmla="*/ 2438766 h 3977904"/>
              <a:gd name="connsiteX166" fmla="*/ 7845703 w 8187449"/>
              <a:gd name="connsiteY166" fmla="*/ 2494184 h 3977904"/>
              <a:gd name="connsiteX167" fmla="*/ 7873412 w 8187449"/>
              <a:gd name="connsiteY167" fmla="*/ 2512657 h 3977904"/>
              <a:gd name="connsiteX168" fmla="*/ 7928831 w 8187449"/>
              <a:gd name="connsiteY168" fmla="*/ 2531130 h 3977904"/>
              <a:gd name="connsiteX169" fmla="*/ 7938067 w 8187449"/>
              <a:gd name="connsiteY169" fmla="*/ 2558839 h 3977904"/>
              <a:gd name="connsiteX170" fmla="*/ 7910358 w 8187449"/>
              <a:gd name="connsiteY170" fmla="*/ 2568075 h 3977904"/>
              <a:gd name="connsiteX171" fmla="*/ 7817994 w 8187449"/>
              <a:gd name="connsiteY171" fmla="*/ 2558839 h 3977904"/>
              <a:gd name="connsiteX172" fmla="*/ 7790285 w 8187449"/>
              <a:gd name="connsiteY172" fmla="*/ 2549602 h 3977904"/>
              <a:gd name="connsiteX173" fmla="*/ 7744103 w 8187449"/>
              <a:gd name="connsiteY173" fmla="*/ 2466475 h 3977904"/>
              <a:gd name="connsiteX174" fmla="*/ 7688685 w 8187449"/>
              <a:gd name="connsiteY174" fmla="*/ 2448002 h 3977904"/>
              <a:gd name="connsiteX175" fmla="*/ 7660976 w 8187449"/>
              <a:gd name="connsiteY175" fmla="*/ 2457239 h 3977904"/>
              <a:gd name="connsiteX176" fmla="*/ 7642503 w 8187449"/>
              <a:gd name="connsiteY176" fmla="*/ 2484948 h 3977904"/>
              <a:gd name="connsiteX177" fmla="*/ 7670212 w 8187449"/>
              <a:gd name="connsiteY177" fmla="*/ 2558839 h 3977904"/>
              <a:gd name="connsiteX178" fmla="*/ 7697922 w 8187449"/>
              <a:gd name="connsiteY178" fmla="*/ 2586548 h 3977904"/>
              <a:gd name="connsiteX179" fmla="*/ 7753340 w 8187449"/>
              <a:gd name="connsiteY179" fmla="*/ 2605021 h 3977904"/>
              <a:gd name="connsiteX180" fmla="*/ 7744103 w 8187449"/>
              <a:gd name="connsiteY180" fmla="*/ 2660439 h 3977904"/>
              <a:gd name="connsiteX181" fmla="*/ 7688685 w 8187449"/>
              <a:gd name="connsiteY181" fmla="*/ 2688148 h 3977904"/>
              <a:gd name="connsiteX182" fmla="*/ 7679449 w 8187449"/>
              <a:gd name="connsiteY182" fmla="*/ 2725093 h 3977904"/>
              <a:gd name="connsiteX183" fmla="*/ 7596322 w 8187449"/>
              <a:gd name="connsiteY183" fmla="*/ 2752802 h 3977904"/>
              <a:gd name="connsiteX184" fmla="*/ 7559376 w 8187449"/>
              <a:gd name="connsiteY184" fmla="*/ 2835930 h 3977904"/>
              <a:gd name="connsiteX185" fmla="*/ 7550140 w 8187449"/>
              <a:gd name="connsiteY185" fmla="*/ 2808221 h 3977904"/>
              <a:gd name="connsiteX186" fmla="*/ 7540903 w 8187449"/>
              <a:gd name="connsiteY186" fmla="*/ 2752802 h 3977904"/>
              <a:gd name="connsiteX187" fmla="*/ 7513194 w 8187449"/>
              <a:gd name="connsiteY187" fmla="*/ 2743566 h 3977904"/>
              <a:gd name="connsiteX188" fmla="*/ 7402358 w 8187449"/>
              <a:gd name="connsiteY188" fmla="*/ 2734330 h 3977904"/>
              <a:gd name="connsiteX189" fmla="*/ 7346940 w 8187449"/>
              <a:gd name="connsiteY189" fmla="*/ 2706621 h 3977904"/>
              <a:gd name="connsiteX190" fmla="*/ 7273049 w 8187449"/>
              <a:gd name="connsiteY190" fmla="*/ 2688148 h 3977904"/>
              <a:gd name="connsiteX191" fmla="*/ 7300758 w 8187449"/>
              <a:gd name="connsiteY191" fmla="*/ 2798984 h 3977904"/>
              <a:gd name="connsiteX192" fmla="*/ 7309994 w 8187449"/>
              <a:gd name="connsiteY192" fmla="*/ 2826693 h 3977904"/>
              <a:gd name="connsiteX193" fmla="*/ 7282285 w 8187449"/>
              <a:gd name="connsiteY193" fmla="*/ 2835930 h 3977904"/>
              <a:gd name="connsiteX194" fmla="*/ 7217631 w 8187449"/>
              <a:gd name="connsiteY194" fmla="*/ 2817457 h 3977904"/>
              <a:gd name="connsiteX195" fmla="*/ 7199158 w 8187449"/>
              <a:gd name="connsiteY195" fmla="*/ 2789748 h 3977904"/>
              <a:gd name="connsiteX196" fmla="*/ 7208394 w 8187449"/>
              <a:gd name="connsiteY196" fmla="*/ 2752802 h 3977904"/>
              <a:gd name="connsiteX197" fmla="*/ 7236103 w 8187449"/>
              <a:gd name="connsiteY197" fmla="*/ 2697384 h 3977904"/>
              <a:gd name="connsiteX198" fmla="*/ 7263812 w 8187449"/>
              <a:gd name="connsiteY198" fmla="*/ 2678912 h 3977904"/>
              <a:gd name="connsiteX199" fmla="*/ 7254576 w 8187449"/>
              <a:gd name="connsiteY199" fmla="*/ 2641966 h 3977904"/>
              <a:gd name="connsiteX200" fmla="*/ 7199158 w 8187449"/>
              <a:gd name="connsiteY200" fmla="*/ 2614257 h 3977904"/>
              <a:gd name="connsiteX201" fmla="*/ 7189922 w 8187449"/>
              <a:gd name="connsiteY201" fmla="*/ 2586548 h 3977904"/>
              <a:gd name="connsiteX202" fmla="*/ 7079085 w 8187449"/>
              <a:gd name="connsiteY202" fmla="*/ 2503421 h 3977904"/>
              <a:gd name="connsiteX203" fmla="*/ 6875885 w 8187449"/>
              <a:gd name="connsiteY203" fmla="*/ 2531130 h 3977904"/>
              <a:gd name="connsiteX204" fmla="*/ 6857412 w 8187449"/>
              <a:gd name="connsiteY204" fmla="*/ 2558839 h 3977904"/>
              <a:gd name="connsiteX205" fmla="*/ 6848176 w 8187449"/>
              <a:gd name="connsiteY205" fmla="*/ 2614257 h 3977904"/>
              <a:gd name="connsiteX206" fmla="*/ 6774285 w 8187449"/>
              <a:gd name="connsiteY206" fmla="*/ 2577312 h 3977904"/>
              <a:gd name="connsiteX207" fmla="*/ 6755812 w 8187449"/>
              <a:gd name="connsiteY207" fmla="*/ 2549602 h 3977904"/>
              <a:gd name="connsiteX208" fmla="*/ 6728103 w 8187449"/>
              <a:gd name="connsiteY208" fmla="*/ 2540366 h 3977904"/>
              <a:gd name="connsiteX209" fmla="*/ 6700394 w 8187449"/>
              <a:gd name="connsiteY209" fmla="*/ 2521893 h 3977904"/>
              <a:gd name="connsiteX210" fmla="*/ 6672685 w 8187449"/>
              <a:gd name="connsiteY210" fmla="*/ 2512657 h 3977904"/>
              <a:gd name="connsiteX211" fmla="*/ 6635740 w 8187449"/>
              <a:gd name="connsiteY211" fmla="*/ 2457239 h 3977904"/>
              <a:gd name="connsiteX212" fmla="*/ 6644976 w 8187449"/>
              <a:gd name="connsiteY212" fmla="*/ 2346402 h 3977904"/>
              <a:gd name="connsiteX213" fmla="*/ 6644976 w 8187449"/>
              <a:gd name="connsiteY213" fmla="*/ 2281748 h 3977904"/>
              <a:gd name="connsiteX214" fmla="*/ 6589558 w 8187449"/>
              <a:gd name="connsiteY214" fmla="*/ 2263275 h 3977904"/>
              <a:gd name="connsiteX215" fmla="*/ 6515667 w 8187449"/>
              <a:gd name="connsiteY215" fmla="*/ 2235566 h 3977904"/>
              <a:gd name="connsiteX216" fmla="*/ 6487958 w 8187449"/>
              <a:gd name="connsiteY216" fmla="*/ 2207857 h 3977904"/>
              <a:gd name="connsiteX217" fmla="*/ 6478722 w 8187449"/>
              <a:gd name="connsiteY217" fmla="*/ 2180148 h 3977904"/>
              <a:gd name="connsiteX218" fmla="*/ 6451012 w 8187449"/>
              <a:gd name="connsiteY218" fmla="*/ 2170912 h 3977904"/>
              <a:gd name="connsiteX219" fmla="*/ 6321703 w 8187449"/>
              <a:gd name="connsiteY219" fmla="*/ 2124730 h 3977904"/>
              <a:gd name="connsiteX220" fmla="*/ 6293994 w 8187449"/>
              <a:gd name="connsiteY220" fmla="*/ 2115493 h 3977904"/>
              <a:gd name="connsiteX221" fmla="*/ 6210867 w 8187449"/>
              <a:gd name="connsiteY221" fmla="*/ 2060075 h 3977904"/>
              <a:gd name="connsiteX222" fmla="*/ 6155449 w 8187449"/>
              <a:gd name="connsiteY222" fmla="*/ 2023130 h 3977904"/>
              <a:gd name="connsiteX223" fmla="*/ 6127740 w 8187449"/>
              <a:gd name="connsiteY223" fmla="*/ 2013893 h 3977904"/>
              <a:gd name="connsiteX224" fmla="*/ 6081558 w 8187449"/>
              <a:gd name="connsiteY224" fmla="*/ 2023130 h 3977904"/>
              <a:gd name="connsiteX225" fmla="*/ 6053849 w 8187449"/>
              <a:gd name="connsiteY225" fmla="*/ 2032366 h 3977904"/>
              <a:gd name="connsiteX226" fmla="*/ 5979958 w 8187449"/>
              <a:gd name="connsiteY226" fmla="*/ 2023130 h 3977904"/>
              <a:gd name="connsiteX227" fmla="*/ 5970722 w 8187449"/>
              <a:gd name="connsiteY227" fmla="*/ 1986184 h 3977904"/>
              <a:gd name="connsiteX228" fmla="*/ 5804467 w 8187449"/>
              <a:gd name="connsiteY228" fmla="*/ 2013893 h 3977904"/>
              <a:gd name="connsiteX229" fmla="*/ 5776758 w 8187449"/>
              <a:gd name="connsiteY229" fmla="*/ 2069312 h 3977904"/>
              <a:gd name="connsiteX230" fmla="*/ 5665922 w 8187449"/>
              <a:gd name="connsiteY230" fmla="*/ 2097021 h 3977904"/>
              <a:gd name="connsiteX231" fmla="*/ 5601267 w 8187449"/>
              <a:gd name="connsiteY231" fmla="*/ 2106257 h 3977904"/>
              <a:gd name="connsiteX232" fmla="*/ 5499667 w 8187449"/>
              <a:gd name="connsiteY232" fmla="*/ 2124730 h 3977904"/>
              <a:gd name="connsiteX233" fmla="*/ 5241049 w 8187449"/>
              <a:gd name="connsiteY233" fmla="*/ 2115493 h 3977904"/>
              <a:gd name="connsiteX234" fmla="*/ 5213340 w 8187449"/>
              <a:gd name="connsiteY234" fmla="*/ 2106257 h 3977904"/>
              <a:gd name="connsiteX235" fmla="*/ 5194867 w 8187449"/>
              <a:gd name="connsiteY235" fmla="*/ 2078548 h 3977904"/>
              <a:gd name="connsiteX236" fmla="*/ 5176394 w 8187449"/>
              <a:gd name="connsiteY236" fmla="*/ 2023130 h 3977904"/>
              <a:gd name="connsiteX237" fmla="*/ 5139449 w 8187449"/>
              <a:gd name="connsiteY237" fmla="*/ 1967712 h 3977904"/>
              <a:gd name="connsiteX238" fmla="*/ 5111740 w 8187449"/>
              <a:gd name="connsiteY238" fmla="*/ 1958475 h 3977904"/>
              <a:gd name="connsiteX239" fmla="*/ 5056322 w 8187449"/>
              <a:gd name="connsiteY239" fmla="*/ 1949239 h 3977904"/>
              <a:gd name="connsiteX240" fmla="*/ 4945485 w 8187449"/>
              <a:gd name="connsiteY240" fmla="*/ 1949239 h 3977904"/>
              <a:gd name="connsiteX241" fmla="*/ 4917776 w 8187449"/>
              <a:gd name="connsiteY241" fmla="*/ 1967712 h 3977904"/>
              <a:gd name="connsiteX242" fmla="*/ 4890067 w 8187449"/>
              <a:gd name="connsiteY242" fmla="*/ 1976948 h 3977904"/>
              <a:gd name="connsiteX243" fmla="*/ 4862358 w 8187449"/>
              <a:gd name="connsiteY243" fmla="*/ 1995421 h 3977904"/>
              <a:gd name="connsiteX244" fmla="*/ 4806940 w 8187449"/>
              <a:gd name="connsiteY244" fmla="*/ 2013893 h 3977904"/>
              <a:gd name="connsiteX245" fmla="*/ 4714576 w 8187449"/>
              <a:gd name="connsiteY245" fmla="*/ 2004657 h 3977904"/>
              <a:gd name="connsiteX246" fmla="*/ 4668394 w 8187449"/>
              <a:gd name="connsiteY246" fmla="*/ 1995421 h 3977904"/>
              <a:gd name="connsiteX247" fmla="*/ 4557558 w 8187449"/>
              <a:gd name="connsiteY247" fmla="*/ 2004657 h 3977904"/>
              <a:gd name="connsiteX248" fmla="*/ 4529849 w 8187449"/>
              <a:gd name="connsiteY248" fmla="*/ 2023130 h 3977904"/>
              <a:gd name="connsiteX249" fmla="*/ 4520612 w 8187449"/>
              <a:gd name="connsiteY249" fmla="*/ 2050839 h 3977904"/>
              <a:gd name="connsiteX250" fmla="*/ 4474431 w 8187449"/>
              <a:gd name="connsiteY250" fmla="*/ 2097021 h 3977904"/>
              <a:gd name="connsiteX251" fmla="*/ 4419012 w 8187449"/>
              <a:gd name="connsiteY251" fmla="*/ 2069312 h 3977904"/>
              <a:gd name="connsiteX252" fmla="*/ 4345122 w 8187449"/>
              <a:gd name="connsiteY252" fmla="*/ 2050839 h 3977904"/>
              <a:gd name="connsiteX253" fmla="*/ 4271231 w 8187449"/>
              <a:gd name="connsiteY253" fmla="*/ 2087784 h 3977904"/>
              <a:gd name="connsiteX254" fmla="*/ 4261994 w 8187449"/>
              <a:gd name="connsiteY254" fmla="*/ 2115493 h 3977904"/>
              <a:gd name="connsiteX255" fmla="*/ 4234285 w 8187449"/>
              <a:gd name="connsiteY255" fmla="*/ 2133966 h 3977904"/>
              <a:gd name="connsiteX256" fmla="*/ 4206576 w 8187449"/>
              <a:gd name="connsiteY256" fmla="*/ 2161675 h 3977904"/>
              <a:gd name="connsiteX257" fmla="*/ 4178867 w 8187449"/>
              <a:gd name="connsiteY257" fmla="*/ 2170912 h 3977904"/>
              <a:gd name="connsiteX258" fmla="*/ 4151158 w 8187449"/>
              <a:gd name="connsiteY258" fmla="*/ 2189384 h 3977904"/>
              <a:gd name="connsiteX259" fmla="*/ 4132685 w 8187449"/>
              <a:gd name="connsiteY259" fmla="*/ 2263275 h 3977904"/>
              <a:gd name="connsiteX260" fmla="*/ 4141922 w 8187449"/>
              <a:gd name="connsiteY260" fmla="*/ 2327930 h 3977904"/>
              <a:gd name="connsiteX261" fmla="*/ 4169631 w 8187449"/>
              <a:gd name="connsiteY261" fmla="*/ 2337166 h 3977904"/>
              <a:gd name="connsiteX262" fmla="*/ 4197340 w 8187449"/>
              <a:gd name="connsiteY262" fmla="*/ 2355639 h 3977904"/>
              <a:gd name="connsiteX263" fmla="*/ 4225049 w 8187449"/>
              <a:gd name="connsiteY263" fmla="*/ 2364875 h 3977904"/>
              <a:gd name="connsiteX264" fmla="*/ 4261994 w 8187449"/>
              <a:gd name="connsiteY264" fmla="*/ 2420293 h 3977904"/>
              <a:gd name="connsiteX265" fmla="*/ 4317412 w 8187449"/>
              <a:gd name="connsiteY265" fmla="*/ 2475712 h 3977904"/>
              <a:gd name="connsiteX266" fmla="*/ 4363594 w 8187449"/>
              <a:gd name="connsiteY266" fmla="*/ 2521893 h 3977904"/>
              <a:gd name="connsiteX267" fmla="*/ 4382067 w 8187449"/>
              <a:gd name="connsiteY267" fmla="*/ 2549602 h 3977904"/>
              <a:gd name="connsiteX268" fmla="*/ 4428249 w 8187449"/>
              <a:gd name="connsiteY268" fmla="*/ 2595784 h 3977904"/>
              <a:gd name="connsiteX269" fmla="*/ 4474431 w 8187449"/>
              <a:gd name="connsiteY269" fmla="*/ 2678912 h 3977904"/>
              <a:gd name="connsiteX270" fmla="*/ 4502140 w 8187449"/>
              <a:gd name="connsiteY270" fmla="*/ 2706621 h 3977904"/>
              <a:gd name="connsiteX271" fmla="*/ 4520612 w 8187449"/>
              <a:gd name="connsiteY271" fmla="*/ 2734330 h 3977904"/>
              <a:gd name="connsiteX272" fmla="*/ 4594503 w 8187449"/>
              <a:gd name="connsiteY272" fmla="*/ 2817457 h 3977904"/>
              <a:gd name="connsiteX273" fmla="*/ 4603740 w 8187449"/>
              <a:gd name="connsiteY273" fmla="*/ 2845166 h 3977904"/>
              <a:gd name="connsiteX274" fmla="*/ 4594503 w 8187449"/>
              <a:gd name="connsiteY274" fmla="*/ 3048366 h 3977904"/>
              <a:gd name="connsiteX275" fmla="*/ 4585267 w 8187449"/>
              <a:gd name="connsiteY275" fmla="*/ 3076075 h 3977904"/>
              <a:gd name="connsiteX276" fmla="*/ 4566794 w 8187449"/>
              <a:gd name="connsiteY276" fmla="*/ 3103784 h 3977904"/>
              <a:gd name="connsiteX277" fmla="*/ 4539085 w 8187449"/>
              <a:gd name="connsiteY277" fmla="*/ 3122257 h 3977904"/>
              <a:gd name="connsiteX278" fmla="*/ 4511376 w 8187449"/>
              <a:gd name="connsiteY278" fmla="*/ 3113021 h 3977904"/>
              <a:gd name="connsiteX279" fmla="*/ 4492903 w 8187449"/>
              <a:gd name="connsiteY279" fmla="*/ 3057602 h 3977904"/>
              <a:gd name="connsiteX280" fmla="*/ 4483667 w 8187449"/>
              <a:gd name="connsiteY280" fmla="*/ 3029893 h 3977904"/>
              <a:gd name="connsiteX281" fmla="*/ 4474431 w 8187449"/>
              <a:gd name="connsiteY281" fmla="*/ 3002184 h 3977904"/>
              <a:gd name="connsiteX282" fmla="*/ 4446722 w 8187449"/>
              <a:gd name="connsiteY282" fmla="*/ 2937530 h 3977904"/>
              <a:gd name="connsiteX283" fmla="*/ 4354358 w 8187449"/>
              <a:gd name="connsiteY283" fmla="*/ 2909821 h 3977904"/>
              <a:gd name="connsiteX284" fmla="*/ 4289703 w 8187449"/>
              <a:gd name="connsiteY284" fmla="*/ 2863639 h 3977904"/>
              <a:gd name="connsiteX285" fmla="*/ 4261994 w 8187449"/>
              <a:gd name="connsiteY285" fmla="*/ 2854402 h 3977904"/>
              <a:gd name="connsiteX286" fmla="*/ 4169631 w 8187449"/>
              <a:gd name="connsiteY286" fmla="*/ 2882112 h 3977904"/>
              <a:gd name="connsiteX287" fmla="*/ 4141922 w 8187449"/>
              <a:gd name="connsiteY287" fmla="*/ 2891348 h 3977904"/>
              <a:gd name="connsiteX288" fmla="*/ 4086503 w 8187449"/>
              <a:gd name="connsiteY288" fmla="*/ 2928293 h 3977904"/>
              <a:gd name="connsiteX289" fmla="*/ 4021849 w 8187449"/>
              <a:gd name="connsiteY289" fmla="*/ 2965239 h 3977904"/>
              <a:gd name="connsiteX290" fmla="*/ 3994140 w 8187449"/>
              <a:gd name="connsiteY290" fmla="*/ 2974475 h 3977904"/>
              <a:gd name="connsiteX291" fmla="*/ 3920249 w 8187449"/>
              <a:gd name="connsiteY291" fmla="*/ 2983712 h 3977904"/>
              <a:gd name="connsiteX292" fmla="*/ 3892540 w 8187449"/>
              <a:gd name="connsiteY292" fmla="*/ 3002184 h 3977904"/>
              <a:gd name="connsiteX293" fmla="*/ 3883303 w 8187449"/>
              <a:gd name="connsiteY293" fmla="*/ 3029893 h 3977904"/>
              <a:gd name="connsiteX294" fmla="*/ 3874067 w 8187449"/>
              <a:gd name="connsiteY294" fmla="*/ 3177675 h 3977904"/>
              <a:gd name="connsiteX295" fmla="*/ 3726285 w 8187449"/>
              <a:gd name="connsiteY295" fmla="*/ 3168439 h 3977904"/>
              <a:gd name="connsiteX296" fmla="*/ 3633922 w 8187449"/>
              <a:gd name="connsiteY296" fmla="*/ 3159202 h 3977904"/>
              <a:gd name="connsiteX297" fmla="*/ 3615449 w 8187449"/>
              <a:gd name="connsiteY297" fmla="*/ 3131493 h 3977904"/>
              <a:gd name="connsiteX298" fmla="*/ 3624685 w 8187449"/>
              <a:gd name="connsiteY298" fmla="*/ 3076075 h 3977904"/>
              <a:gd name="connsiteX299" fmla="*/ 3615449 w 8187449"/>
              <a:gd name="connsiteY299" fmla="*/ 3103784 h 3977904"/>
              <a:gd name="connsiteX300" fmla="*/ 3587740 w 8187449"/>
              <a:gd name="connsiteY300" fmla="*/ 3113021 h 3977904"/>
              <a:gd name="connsiteX301" fmla="*/ 3532322 w 8187449"/>
              <a:gd name="connsiteY301" fmla="*/ 3149966 h 3977904"/>
              <a:gd name="connsiteX302" fmla="*/ 3504612 w 8187449"/>
              <a:gd name="connsiteY302" fmla="*/ 3168439 h 3977904"/>
              <a:gd name="connsiteX303" fmla="*/ 3476903 w 8187449"/>
              <a:gd name="connsiteY303" fmla="*/ 3223857 h 3977904"/>
              <a:gd name="connsiteX304" fmla="*/ 3495376 w 8187449"/>
              <a:gd name="connsiteY304" fmla="*/ 3427057 h 3977904"/>
              <a:gd name="connsiteX305" fmla="*/ 3486140 w 8187449"/>
              <a:gd name="connsiteY305" fmla="*/ 3510184 h 3977904"/>
              <a:gd name="connsiteX306" fmla="*/ 3403012 w 8187449"/>
              <a:gd name="connsiteY306" fmla="*/ 3537893 h 3977904"/>
              <a:gd name="connsiteX307" fmla="*/ 3375303 w 8187449"/>
              <a:gd name="connsiteY307" fmla="*/ 3547130 h 3977904"/>
              <a:gd name="connsiteX308" fmla="*/ 3356831 w 8187449"/>
              <a:gd name="connsiteY308" fmla="*/ 3602548 h 3977904"/>
              <a:gd name="connsiteX309" fmla="*/ 3347594 w 8187449"/>
              <a:gd name="connsiteY309" fmla="*/ 3630257 h 3977904"/>
              <a:gd name="connsiteX310" fmla="*/ 3329122 w 8187449"/>
              <a:gd name="connsiteY310" fmla="*/ 3657966 h 3977904"/>
              <a:gd name="connsiteX311" fmla="*/ 3301412 w 8187449"/>
              <a:gd name="connsiteY311" fmla="*/ 3750330 h 3977904"/>
              <a:gd name="connsiteX312" fmla="*/ 3282940 w 8187449"/>
              <a:gd name="connsiteY312" fmla="*/ 3778039 h 3977904"/>
              <a:gd name="connsiteX313" fmla="*/ 3052031 w 8187449"/>
              <a:gd name="connsiteY313" fmla="*/ 3768802 h 3977904"/>
              <a:gd name="connsiteX314" fmla="*/ 2941194 w 8187449"/>
              <a:gd name="connsiteY314" fmla="*/ 3750330 h 3977904"/>
              <a:gd name="connsiteX315" fmla="*/ 2876540 w 8187449"/>
              <a:gd name="connsiteY315" fmla="*/ 3741093 h 3977904"/>
              <a:gd name="connsiteX316" fmla="*/ 2821122 w 8187449"/>
              <a:gd name="connsiteY316" fmla="*/ 3722621 h 3977904"/>
              <a:gd name="connsiteX317" fmla="*/ 2793412 w 8187449"/>
              <a:gd name="connsiteY317" fmla="*/ 3704148 h 3977904"/>
              <a:gd name="connsiteX318" fmla="*/ 2756467 w 8187449"/>
              <a:gd name="connsiteY318" fmla="*/ 3694912 h 3977904"/>
              <a:gd name="connsiteX319" fmla="*/ 2701049 w 8187449"/>
              <a:gd name="connsiteY319" fmla="*/ 3676439 h 3977904"/>
              <a:gd name="connsiteX320" fmla="*/ 2534794 w 8187449"/>
              <a:gd name="connsiteY320" fmla="*/ 3667202 h 3977904"/>
              <a:gd name="connsiteX321" fmla="*/ 2470140 w 8187449"/>
              <a:gd name="connsiteY321" fmla="*/ 3657966 h 3977904"/>
              <a:gd name="connsiteX322" fmla="*/ 2433194 w 8187449"/>
              <a:gd name="connsiteY322" fmla="*/ 3648730 h 3977904"/>
              <a:gd name="connsiteX323" fmla="*/ 2387012 w 8187449"/>
              <a:gd name="connsiteY323" fmla="*/ 3639493 h 3977904"/>
              <a:gd name="connsiteX324" fmla="*/ 2350067 w 8187449"/>
              <a:gd name="connsiteY324" fmla="*/ 3593312 h 3977904"/>
              <a:gd name="connsiteX325" fmla="*/ 2294649 w 8187449"/>
              <a:gd name="connsiteY325" fmla="*/ 3565602 h 3977904"/>
              <a:gd name="connsiteX326" fmla="*/ 2146867 w 8187449"/>
              <a:gd name="connsiteY326" fmla="*/ 3574839 h 3977904"/>
              <a:gd name="connsiteX327" fmla="*/ 2109922 w 8187449"/>
              <a:gd name="connsiteY327" fmla="*/ 3630257 h 3977904"/>
              <a:gd name="connsiteX328" fmla="*/ 2054503 w 8187449"/>
              <a:gd name="connsiteY328" fmla="*/ 3667202 h 3977904"/>
              <a:gd name="connsiteX329" fmla="*/ 2026794 w 8187449"/>
              <a:gd name="connsiteY329" fmla="*/ 3676439 h 3977904"/>
              <a:gd name="connsiteX330" fmla="*/ 1999085 w 8187449"/>
              <a:gd name="connsiteY330" fmla="*/ 3694912 h 3977904"/>
              <a:gd name="connsiteX331" fmla="*/ 1952903 w 8187449"/>
              <a:gd name="connsiteY331" fmla="*/ 3704148 h 3977904"/>
              <a:gd name="connsiteX332" fmla="*/ 1842067 w 8187449"/>
              <a:gd name="connsiteY332" fmla="*/ 3694912 h 3977904"/>
              <a:gd name="connsiteX333" fmla="*/ 1805122 w 8187449"/>
              <a:gd name="connsiteY333" fmla="*/ 3676439 h 3977904"/>
              <a:gd name="connsiteX334" fmla="*/ 1721994 w 8187449"/>
              <a:gd name="connsiteY334" fmla="*/ 3657966 h 3977904"/>
              <a:gd name="connsiteX335" fmla="*/ 1601922 w 8187449"/>
              <a:gd name="connsiteY335" fmla="*/ 3667202 h 3977904"/>
              <a:gd name="connsiteX336" fmla="*/ 1583449 w 8187449"/>
              <a:gd name="connsiteY336" fmla="*/ 3694912 h 3977904"/>
              <a:gd name="connsiteX337" fmla="*/ 1564976 w 8187449"/>
              <a:gd name="connsiteY337" fmla="*/ 3731857 h 3977904"/>
              <a:gd name="connsiteX338" fmla="*/ 1555740 w 8187449"/>
              <a:gd name="connsiteY338" fmla="*/ 3759566 h 3977904"/>
              <a:gd name="connsiteX339" fmla="*/ 1528031 w 8187449"/>
              <a:gd name="connsiteY339" fmla="*/ 3778039 h 3977904"/>
              <a:gd name="connsiteX340" fmla="*/ 1518794 w 8187449"/>
              <a:gd name="connsiteY340" fmla="*/ 3805748 h 3977904"/>
              <a:gd name="connsiteX341" fmla="*/ 1491085 w 8187449"/>
              <a:gd name="connsiteY341" fmla="*/ 3833457 h 3977904"/>
              <a:gd name="connsiteX342" fmla="*/ 1472612 w 8187449"/>
              <a:gd name="connsiteY342" fmla="*/ 3861166 h 3977904"/>
              <a:gd name="connsiteX343" fmla="*/ 1352540 w 8187449"/>
              <a:gd name="connsiteY343" fmla="*/ 3851930 h 3977904"/>
              <a:gd name="connsiteX344" fmla="*/ 1324831 w 8187449"/>
              <a:gd name="connsiteY344" fmla="*/ 3824221 h 3977904"/>
              <a:gd name="connsiteX345" fmla="*/ 1297122 w 8187449"/>
              <a:gd name="connsiteY345" fmla="*/ 3805748 h 3977904"/>
              <a:gd name="connsiteX346" fmla="*/ 1287885 w 8187449"/>
              <a:gd name="connsiteY346" fmla="*/ 3778039 h 3977904"/>
              <a:gd name="connsiteX347" fmla="*/ 1223231 w 8187449"/>
              <a:gd name="connsiteY347" fmla="*/ 3750330 h 3977904"/>
              <a:gd name="connsiteX348" fmla="*/ 1177049 w 8187449"/>
              <a:gd name="connsiteY348" fmla="*/ 3741093 h 3977904"/>
              <a:gd name="connsiteX349" fmla="*/ 1029267 w 8187449"/>
              <a:gd name="connsiteY349" fmla="*/ 3759566 h 3977904"/>
              <a:gd name="connsiteX350" fmla="*/ 973849 w 8187449"/>
              <a:gd name="connsiteY350" fmla="*/ 3787275 h 3977904"/>
              <a:gd name="connsiteX351" fmla="*/ 909194 w 8187449"/>
              <a:gd name="connsiteY351" fmla="*/ 3833457 h 3977904"/>
              <a:gd name="connsiteX352" fmla="*/ 835303 w 8187449"/>
              <a:gd name="connsiteY352" fmla="*/ 3916584 h 3977904"/>
              <a:gd name="connsiteX353" fmla="*/ 807594 w 8187449"/>
              <a:gd name="connsiteY353" fmla="*/ 3925821 h 3977904"/>
              <a:gd name="connsiteX354" fmla="*/ 779885 w 8187449"/>
              <a:gd name="connsiteY354" fmla="*/ 3953530 h 3977904"/>
              <a:gd name="connsiteX355" fmla="*/ 909194 w 8187449"/>
              <a:gd name="connsiteY355" fmla="*/ 3962766 h 3977904"/>
              <a:gd name="connsiteX356" fmla="*/ 946140 w 8187449"/>
              <a:gd name="connsiteY356" fmla="*/ 3898112 h 3977904"/>
              <a:gd name="connsiteX357" fmla="*/ 973849 w 8187449"/>
              <a:gd name="connsiteY357" fmla="*/ 3842693 h 3977904"/>
              <a:gd name="connsiteX358" fmla="*/ 1001558 w 8187449"/>
              <a:gd name="connsiteY358" fmla="*/ 3814984 h 3977904"/>
              <a:gd name="connsiteX359" fmla="*/ 983085 w 8187449"/>
              <a:gd name="connsiteY359" fmla="*/ 3842693 h 3977904"/>
              <a:gd name="connsiteX360" fmla="*/ 955376 w 8187449"/>
              <a:gd name="connsiteY360" fmla="*/ 3851930 h 3977904"/>
              <a:gd name="connsiteX361" fmla="*/ 927667 w 8187449"/>
              <a:gd name="connsiteY361" fmla="*/ 3870402 h 3977904"/>
              <a:gd name="connsiteX362" fmla="*/ 853776 w 8187449"/>
              <a:gd name="connsiteY362" fmla="*/ 3879639 h 3977904"/>
              <a:gd name="connsiteX363" fmla="*/ 761412 w 8187449"/>
              <a:gd name="connsiteY363" fmla="*/ 3898112 h 3977904"/>
              <a:gd name="connsiteX364" fmla="*/ 742940 w 8187449"/>
              <a:gd name="connsiteY364" fmla="*/ 3870402 h 3977904"/>
              <a:gd name="connsiteX365" fmla="*/ 779885 w 8187449"/>
              <a:gd name="connsiteY365" fmla="*/ 3814984 h 3977904"/>
              <a:gd name="connsiteX366" fmla="*/ 678285 w 8187449"/>
              <a:gd name="connsiteY366" fmla="*/ 3778039 h 3977904"/>
              <a:gd name="connsiteX367" fmla="*/ 632103 w 8187449"/>
              <a:gd name="connsiteY367" fmla="*/ 3768802 h 3977904"/>
              <a:gd name="connsiteX368" fmla="*/ 576685 w 8187449"/>
              <a:gd name="connsiteY368" fmla="*/ 3750330 h 3977904"/>
              <a:gd name="connsiteX369" fmla="*/ 539740 w 8187449"/>
              <a:gd name="connsiteY369" fmla="*/ 3741093 h 3977904"/>
              <a:gd name="connsiteX370" fmla="*/ 585922 w 8187449"/>
              <a:gd name="connsiteY370" fmla="*/ 3657966 h 3977904"/>
              <a:gd name="connsiteX371" fmla="*/ 613631 w 8187449"/>
              <a:gd name="connsiteY371" fmla="*/ 3639493 h 3977904"/>
              <a:gd name="connsiteX372" fmla="*/ 595158 w 8187449"/>
              <a:gd name="connsiteY372" fmla="*/ 3547130 h 3977904"/>
              <a:gd name="connsiteX373" fmla="*/ 567449 w 8187449"/>
              <a:gd name="connsiteY373" fmla="*/ 3519421 h 3977904"/>
              <a:gd name="connsiteX374" fmla="*/ 530503 w 8187449"/>
              <a:gd name="connsiteY374" fmla="*/ 3510184 h 3977904"/>
              <a:gd name="connsiteX375" fmla="*/ 502794 w 8187449"/>
              <a:gd name="connsiteY375" fmla="*/ 3500948 h 3977904"/>
              <a:gd name="connsiteX376" fmla="*/ 447376 w 8187449"/>
              <a:gd name="connsiteY376" fmla="*/ 3464002 h 3977904"/>
              <a:gd name="connsiteX377" fmla="*/ 419667 w 8187449"/>
              <a:gd name="connsiteY377" fmla="*/ 3408584 h 3977904"/>
              <a:gd name="connsiteX378" fmla="*/ 410431 w 8187449"/>
              <a:gd name="connsiteY378" fmla="*/ 3380875 h 3977904"/>
              <a:gd name="connsiteX379" fmla="*/ 355012 w 8187449"/>
              <a:gd name="connsiteY379" fmla="*/ 3334693 h 3977904"/>
              <a:gd name="connsiteX380" fmla="*/ 327303 w 8187449"/>
              <a:gd name="connsiteY380" fmla="*/ 3325457 h 3977904"/>
              <a:gd name="connsiteX381" fmla="*/ 281122 w 8187449"/>
              <a:gd name="connsiteY381" fmla="*/ 3306984 h 3977904"/>
              <a:gd name="connsiteX382" fmla="*/ 225703 w 8187449"/>
              <a:gd name="connsiteY382" fmla="*/ 3270039 h 3977904"/>
              <a:gd name="connsiteX383" fmla="*/ 197994 w 8187449"/>
              <a:gd name="connsiteY383" fmla="*/ 3260802 h 3977904"/>
              <a:gd name="connsiteX384" fmla="*/ 142576 w 8187449"/>
              <a:gd name="connsiteY384" fmla="*/ 3223857 h 3977904"/>
              <a:gd name="connsiteX385" fmla="*/ 96394 w 8187449"/>
              <a:gd name="connsiteY385" fmla="*/ 3177675 h 3977904"/>
              <a:gd name="connsiteX386" fmla="*/ 50212 w 8187449"/>
              <a:gd name="connsiteY386" fmla="*/ 3131493 h 3977904"/>
              <a:gd name="connsiteX387" fmla="*/ 31740 w 8187449"/>
              <a:gd name="connsiteY387" fmla="*/ 3103784 h 3977904"/>
              <a:gd name="connsiteX388" fmla="*/ 13267 w 8187449"/>
              <a:gd name="connsiteY388" fmla="*/ 3057602 h 3977904"/>
              <a:gd name="connsiteX389" fmla="*/ 50212 w 8187449"/>
              <a:gd name="connsiteY389" fmla="*/ 3048366 h 3977904"/>
              <a:gd name="connsiteX390" fmla="*/ 96394 w 8187449"/>
              <a:gd name="connsiteY390" fmla="*/ 2974475 h 3977904"/>
              <a:gd name="connsiteX391" fmla="*/ 105631 w 8187449"/>
              <a:gd name="connsiteY391" fmla="*/ 2946766 h 3977904"/>
              <a:gd name="connsiteX392" fmla="*/ 87158 w 8187449"/>
              <a:gd name="connsiteY392" fmla="*/ 2835930 h 3977904"/>
              <a:gd name="connsiteX393" fmla="*/ 68685 w 8187449"/>
              <a:gd name="connsiteY393" fmla="*/ 2780512 h 3977904"/>
              <a:gd name="connsiteX394" fmla="*/ 87158 w 8187449"/>
              <a:gd name="connsiteY394" fmla="*/ 2752802 h 3977904"/>
              <a:gd name="connsiteX395" fmla="*/ 188758 w 8187449"/>
              <a:gd name="connsiteY395" fmla="*/ 2734330 h 3977904"/>
              <a:gd name="connsiteX396" fmla="*/ 161049 w 8187449"/>
              <a:gd name="connsiteY396" fmla="*/ 2715857 h 3977904"/>
              <a:gd name="connsiteX397" fmla="*/ 68685 w 8187449"/>
              <a:gd name="connsiteY397" fmla="*/ 2697384 h 3977904"/>
              <a:gd name="connsiteX398" fmla="*/ 161049 w 8187449"/>
              <a:gd name="connsiteY398" fmla="*/ 2669675 h 3977904"/>
              <a:gd name="connsiteX399" fmla="*/ 290358 w 8187449"/>
              <a:gd name="connsiteY399" fmla="*/ 2678912 h 3977904"/>
              <a:gd name="connsiteX400" fmla="*/ 318067 w 8187449"/>
              <a:gd name="connsiteY400" fmla="*/ 2688148 h 3977904"/>
              <a:gd name="connsiteX401" fmla="*/ 336540 w 8187449"/>
              <a:gd name="connsiteY401" fmla="*/ 2715857 h 3977904"/>
              <a:gd name="connsiteX402" fmla="*/ 364249 w 8187449"/>
              <a:gd name="connsiteY402" fmla="*/ 2734330 h 3977904"/>
              <a:gd name="connsiteX403" fmla="*/ 382722 w 8187449"/>
              <a:gd name="connsiteY403" fmla="*/ 2762039 h 3977904"/>
              <a:gd name="connsiteX404" fmla="*/ 438140 w 8187449"/>
              <a:gd name="connsiteY404" fmla="*/ 2780512 h 3977904"/>
              <a:gd name="connsiteX405" fmla="*/ 465849 w 8187449"/>
              <a:gd name="connsiteY405" fmla="*/ 2798984 h 3977904"/>
              <a:gd name="connsiteX406" fmla="*/ 521267 w 8187449"/>
              <a:gd name="connsiteY406" fmla="*/ 2771275 h 3977904"/>
              <a:gd name="connsiteX407" fmla="*/ 558212 w 8187449"/>
              <a:gd name="connsiteY407" fmla="*/ 2725093 h 3977904"/>
              <a:gd name="connsiteX408" fmla="*/ 576685 w 8187449"/>
              <a:gd name="connsiteY408" fmla="*/ 2752802 h 3977904"/>
              <a:gd name="connsiteX409" fmla="*/ 585922 w 8187449"/>
              <a:gd name="connsiteY409" fmla="*/ 2780512 h 3977904"/>
              <a:gd name="connsiteX410" fmla="*/ 613631 w 8187449"/>
              <a:gd name="connsiteY410" fmla="*/ 2808221 h 3977904"/>
              <a:gd name="connsiteX411" fmla="*/ 742940 w 8187449"/>
              <a:gd name="connsiteY411" fmla="*/ 2771275 h 3977904"/>
              <a:gd name="connsiteX412" fmla="*/ 705994 w 8187449"/>
              <a:gd name="connsiteY412" fmla="*/ 2669675 h 3977904"/>
              <a:gd name="connsiteX413" fmla="*/ 678285 w 8187449"/>
              <a:gd name="connsiteY413" fmla="*/ 2651202 h 3977904"/>
              <a:gd name="connsiteX414" fmla="*/ 622867 w 8187449"/>
              <a:gd name="connsiteY414" fmla="*/ 2632730 h 3977904"/>
              <a:gd name="connsiteX415" fmla="*/ 613631 w 8187449"/>
              <a:gd name="connsiteY415" fmla="*/ 2605021 h 3977904"/>
              <a:gd name="connsiteX416" fmla="*/ 669049 w 8187449"/>
              <a:gd name="connsiteY416" fmla="*/ 2586548 h 3977904"/>
              <a:gd name="connsiteX417" fmla="*/ 789122 w 8187449"/>
              <a:gd name="connsiteY417" fmla="*/ 2568075 h 3977904"/>
              <a:gd name="connsiteX418" fmla="*/ 816831 w 8187449"/>
              <a:gd name="connsiteY418" fmla="*/ 2558839 h 3977904"/>
              <a:gd name="connsiteX419" fmla="*/ 835303 w 8187449"/>
              <a:gd name="connsiteY419" fmla="*/ 2531130 h 3977904"/>
              <a:gd name="connsiteX420" fmla="*/ 863012 w 8187449"/>
              <a:gd name="connsiteY420" fmla="*/ 2512657 h 3977904"/>
              <a:gd name="connsiteX421" fmla="*/ 899958 w 8187449"/>
              <a:gd name="connsiteY421" fmla="*/ 2521893 h 3977904"/>
              <a:gd name="connsiteX422" fmla="*/ 964612 w 8187449"/>
              <a:gd name="connsiteY422" fmla="*/ 2540366 h 3977904"/>
              <a:gd name="connsiteX423" fmla="*/ 1075449 w 8187449"/>
              <a:gd name="connsiteY423" fmla="*/ 2531130 h 3977904"/>
              <a:gd name="connsiteX424" fmla="*/ 1084685 w 8187449"/>
              <a:gd name="connsiteY424" fmla="*/ 2503421 h 3977904"/>
              <a:gd name="connsiteX425" fmla="*/ 1121631 w 8187449"/>
              <a:gd name="connsiteY425" fmla="*/ 2318693 h 3977904"/>
              <a:gd name="connsiteX426" fmla="*/ 1130867 w 8187449"/>
              <a:gd name="connsiteY426" fmla="*/ 2207857 h 3977904"/>
              <a:gd name="connsiteX427" fmla="*/ 1103158 w 8187449"/>
              <a:gd name="connsiteY427" fmla="*/ 2189384 h 3977904"/>
              <a:gd name="connsiteX428" fmla="*/ 1075449 w 8187449"/>
              <a:gd name="connsiteY428" fmla="*/ 2161675 h 3977904"/>
              <a:gd name="connsiteX429" fmla="*/ 1038503 w 8187449"/>
              <a:gd name="connsiteY429" fmla="*/ 2078548 h 3977904"/>
              <a:gd name="connsiteX430" fmla="*/ 1047740 w 8187449"/>
              <a:gd name="connsiteY430" fmla="*/ 2041602 h 3977904"/>
              <a:gd name="connsiteX431" fmla="*/ 1075449 w 8187449"/>
              <a:gd name="connsiteY431" fmla="*/ 2032366 h 3977904"/>
              <a:gd name="connsiteX432" fmla="*/ 1149340 w 8187449"/>
              <a:gd name="connsiteY432" fmla="*/ 2004657 h 3977904"/>
              <a:gd name="connsiteX433" fmla="*/ 1389485 w 8187449"/>
              <a:gd name="connsiteY433" fmla="*/ 1995421 h 3977904"/>
              <a:gd name="connsiteX434" fmla="*/ 1407958 w 8187449"/>
              <a:gd name="connsiteY434" fmla="*/ 1940002 h 3977904"/>
              <a:gd name="connsiteX435" fmla="*/ 1398722 w 8187449"/>
              <a:gd name="connsiteY435" fmla="*/ 1884584 h 3977904"/>
              <a:gd name="connsiteX436" fmla="*/ 1324831 w 8187449"/>
              <a:gd name="connsiteY436" fmla="*/ 1819930 h 3977904"/>
              <a:gd name="connsiteX437" fmla="*/ 1260176 w 8187449"/>
              <a:gd name="connsiteY437" fmla="*/ 1773748 h 3977904"/>
              <a:gd name="connsiteX438" fmla="*/ 1232467 w 8187449"/>
              <a:gd name="connsiteY438" fmla="*/ 1755275 h 3977904"/>
              <a:gd name="connsiteX439" fmla="*/ 1204758 w 8187449"/>
              <a:gd name="connsiteY439" fmla="*/ 1727566 h 3977904"/>
              <a:gd name="connsiteX440" fmla="*/ 1149340 w 8187449"/>
              <a:gd name="connsiteY440" fmla="*/ 1709093 h 3977904"/>
              <a:gd name="connsiteX441" fmla="*/ 1140103 w 8187449"/>
              <a:gd name="connsiteY441" fmla="*/ 1681384 h 3977904"/>
              <a:gd name="connsiteX442" fmla="*/ 1103158 w 8187449"/>
              <a:gd name="connsiteY442" fmla="*/ 1589021 h 3977904"/>
              <a:gd name="connsiteX443" fmla="*/ 1047740 w 8187449"/>
              <a:gd name="connsiteY443" fmla="*/ 1579784 h 3977904"/>
              <a:gd name="connsiteX444" fmla="*/ 1020031 w 8187449"/>
              <a:gd name="connsiteY444" fmla="*/ 1552075 h 3977904"/>
              <a:gd name="connsiteX445" fmla="*/ 983085 w 8187449"/>
              <a:gd name="connsiteY445" fmla="*/ 1496657 h 3977904"/>
              <a:gd name="connsiteX446" fmla="*/ 992322 w 8187449"/>
              <a:gd name="connsiteY446" fmla="*/ 1441239 h 3977904"/>
              <a:gd name="connsiteX447" fmla="*/ 1047740 w 8187449"/>
              <a:gd name="connsiteY447" fmla="*/ 1422766 h 3977904"/>
              <a:gd name="connsiteX448" fmla="*/ 1149340 w 8187449"/>
              <a:gd name="connsiteY448" fmla="*/ 1459712 h 3977904"/>
              <a:gd name="connsiteX449" fmla="*/ 1167812 w 8187449"/>
              <a:gd name="connsiteY449" fmla="*/ 1487421 h 3977904"/>
              <a:gd name="connsiteX450" fmla="*/ 1232467 w 8187449"/>
              <a:gd name="connsiteY450" fmla="*/ 1515130 h 3977904"/>
              <a:gd name="connsiteX451" fmla="*/ 1260176 w 8187449"/>
              <a:gd name="connsiteY451" fmla="*/ 1496657 h 3977904"/>
              <a:gd name="connsiteX452" fmla="*/ 1297122 w 8187449"/>
              <a:gd name="connsiteY452" fmla="*/ 1459712 h 3977904"/>
              <a:gd name="connsiteX453" fmla="*/ 1324831 w 8187449"/>
              <a:gd name="connsiteY453" fmla="*/ 1404293 h 3977904"/>
              <a:gd name="connsiteX454" fmla="*/ 1352540 w 8187449"/>
              <a:gd name="connsiteY454" fmla="*/ 1395057 h 3977904"/>
              <a:gd name="connsiteX455" fmla="*/ 1380249 w 8187449"/>
              <a:gd name="connsiteY455" fmla="*/ 1450475 h 3977904"/>
              <a:gd name="connsiteX456" fmla="*/ 1407958 w 8187449"/>
              <a:gd name="connsiteY456" fmla="*/ 1468948 h 3977904"/>
              <a:gd name="connsiteX457" fmla="*/ 1435667 w 8187449"/>
              <a:gd name="connsiteY457" fmla="*/ 1496657 h 3977904"/>
              <a:gd name="connsiteX458" fmla="*/ 1463376 w 8187449"/>
              <a:gd name="connsiteY458" fmla="*/ 1515130 h 3977904"/>
              <a:gd name="connsiteX459" fmla="*/ 1491085 w 8187449"/>
              <a:gd name="connsiteY459" fmla="*/ 1542839 h 3977904"/>
              <a:gd name="connsiteX460" fmla="*/ 1546503 w 8187449"/>
              <a:gd name="connsiteY460" fmla="*/ 1570548 h 3977904"/>
              <a:gd name="connsiteX461" fmla="*/ 1574212 w 8187449"/>
              <a:gd name="connsiteY461" fmla="*/ 1561312 h 3977904"/>
              <a:gd name="connsiteX462" fmla="*/ 1592685 w 8187449"/>
              <a:gd name="connsiteY462" fmla="*/ 1505893 h 3977904"/>
              <a:gd name="connsiteX463" fmla="*/ 1601922 w 8187449"/>
              <a:gd name="connsiteY463" fmla="*/ 1413530 h 3977904"/>
              <a:gd name="connsiteX464" fmla="*/ 1657340 w 8187449"/>
              <a:gd name="connsiteY464" fmla="*/ 1376584 h 3977904"/>
              <a:gd name="connsiteX465" fmla="*/ 1795885 w 8187449"/>
              <a:gd name="connsiteY465" fmla="*/ 1348875 h 3977904"/>
              <a:gd name="connsiteX466" fmla="*/ 1823594 w 8187449"/>
              <a:gd name="connsiteY466" fmla="*/ 1321166 h 3977904"/>
              <a:gd name="connsiteX467" fmla="*/ 1814358 w 8187449"/>
              <a:gd name="connsiteY467" fmla="*/ 1284221 h 3977904"/>
              <a:gd name="connsiteX468" fmla="*/ 1758940 w 8187449"/>
              <a:gd name="connsiteY468" fmla="*/ 1265748 h 3977904"/>
              <a:gd name="connsiteX469" fmla="*/ 1731231 w 8187449"/>
              <a:gd name="connsiteY469" fmla="*/ 1256512 h 3977904"/>
              <a:gd name="connsiteX470" fmla="*/ 1657340 w 8187449"/>
              <a:gd name="connsiteY470" fmla="*/ 1228802 h 3977904"/>
              <a:gd name="connsiteX471" fmla="*/ 1648103 w 8187449"/>
              <a:gd name="connsiteY471" fmla="*/ 1201093 h 3977904"/>
              <a:gd name="connsiteX472" fmla="*/ 1638867 w 8187449"/>
              <a:gd name="connsiteY472" fmla="*/ 1099493 h 3977904"/>
              <a:gd name="connsiteX473" fmla="*/ 1592685 w 8187449"/>
              <a:gd name="connsiteY473" fmla="*/ 1090257 h 3977904"/>
              <a:gd name="connsiteX474" fmla="*/ 1574212 w 8187449"/>
              <a:gd name="connsiteY474" fmla="*/ 1034839 h 3977904"/>
              <a:gd name="connsiteX475" fmla="*/ 1564976 w 8187449"/>
              <a:gd name="connsiteY475" fmla="*/ 1007130 h 3977904"/>
              <a:gd name="connsiteX476" fmla="*/ 1574212 w 8187449"/>
              <a:gd name="connsiteY476" fmla="*/ 970184 h 3977904"/>
              <a:gd name="connsiteX477" fmla="*/ 1601922 w 8187449"/>
              <a:gd name="connsiteY477" fmla="*/ 914766 h 3977904"/>
              <a:gd name="connsiteX478" fmla="*/ 1629631 w 8187449"/>
              <a:gd name="connsiteY478" fmla="*/ 896293 h 3977904"/>
              <a:gd name="connsiteX479" fmla="*/ 1666576 w 8187449"/>
              <a:gd name="connsiteY479" fmla="*/ 785457 h 3977904"/>
              <a:gd name="connsiteX480" fmla="*/ 1675812 w 8187449"/>
              <a:gd name="connsiteY480" fmla="*/ 757748 h 3977904"/>
              <a:gd name="connsiteX481" fmla="*/ 1731231 w 8187449"/>
              <a:gd name="connsiteY481" fmla="*/ 720802 h 3977904"/>
              <a:gd name="connsiteX482" fmla="*/ 1786649 w 8187449"/>
              <a:gd name="connsiteY482" fmla="*/ 702330 h 3977904"/>
              <a:gd name="connsiteX483" fmla="*/ 1860540 w 8187449"/>
              <a:gd name="connsiteY483" fmla="*/ 711566 h 3977904"/>
              <a:gd name="connsiteX484" fmla="*/ 1897485 w 8187449"/>
              <a:gd name="connsiteY484" fmla="*/ 766984 h 3977904"/>
              <a:gd name="connsiteX485" fmla="*/ 1962140 w 8187449"/>
              <a:gd name="connsiteY485" fmla="*/ 757748 h 3977904"/>
              <a:gd name="connsiteX486" fmla="*/ 1980612 w 8187449"/>
              <a:gd name="connsiteY486" fmla="*/ 730039 h 3977904"/>
              <a:gd name="connsiteX487" fmla="*/ 1999085 w 8187449"/>
              <a:gd name="connsiteY487" fmla="*/ 674621 h 3977904"/>
              <a:gd name="connsiteX488" fmla="*/ 2026794 w 8187449"/>
              <a:gd name="connsiteY488" fmla="*/ 683857 h 3977904"/>
              <a:gd name="connsiteX489" fmla="*/ 2054503 w 8187449"/>
              <a:gd name="connsiteY489" fmla="*/ 776221 h 3977904"/>
              <a:gd name="connsiteX490" fmla="*/ 2082212 w 8187449"/>
              <a:gd name="connsiteY490" fmla="*/ 794693 h 3977904"/>
              <a:gd name="connsiteX491" fmla="*/ 2146867 w 8187449"/>
              <a:gd name="connsiteY491" fmla="*/ 785457 h 3977904"/>
              <a:gd name="connsiteX492" fmla="*/ 2174576 w 8187449"/>
              <a:gd name="connsiteY492" fmla="*/ 776221 h 3977904"/>
              <a:gd name="connsiteX493" fmla="*/ 2193049 w 8187449"/>
              <a:gd name="connsiteY493" fmla="*/ 720802 h 3977904"/>
              <a:gd name="connsiteX494" fmla="*/ 2202285 w 8187449"/>
              <a:gd name="connsiteY494" fmla="*/ 693093 h 3977904"/>
              <a:gd name="connsiteX495" fmla="*/ 2211522 w 8187449"/>
              <a:gd name="connsiteY495" fmla="*/ 665384 h 3977904"/>
              <a:gd name="connsiteX496" fmla="*/ 2220758 w 8187449"/>
              <a:gd name="connsiteY496" fmla="*/ 619202 h 3977904"/>
              <a:gd name="connsiteX497" fmla="*/ 2193049 w 8187449"/>
              <a:gd name="connsiteY497" fmla="*/ 499130 h 3977904"/>
              <a:gd name="connsiteX498" fmla="*/ 2165340 w 8187449"/>
              <a:gd name="connsiteY498" fmla="*/ 480657 h 3977904"/>
              <a:gd name="connsiteX499" fmla="*/ 2146867 w 8187449"/>
              <a:gd name="connsiteY499" fmla="*/ 452948 h 3977904"/>
              <a:gd name="connsiteX500" fmla="*/ 2119158 w 8187449"/>
              <a:gd name="connsiteY500" fmla="*/ 443712 h 3977904"/>
              <a:gd name="connsiteX501" fmla="*/ 2063740 w 8187449"/>
              <a:gd name="connsiteY501" fmla="*/ 406766 h 3977904"/>
              <a:gd name="connsiteX502" fmla="*/ 2036031 w 8187449"/>
              <a:gd name="connsiteY502" fmla="*/ 388293 h 3977904"/>
              <a:gd name="connsiteX503" fmla="*/ 2017558 w 8187449"/>
              <a:gd name="connsiteY503" fmla="*/ 360584 h 3977904"/>
              <a:gd name="connsiteX504" fmla="*/ 1989849 w 8187449"/>
              <a:gd name="connsiteY504" fmla="*/ 342112 h 3977904"/>
              <a:gd name="connsiteX505" fmla="*/ 1925194 w 8187449"/>
              <a:gd name="connsiteY505" fmla="*/ 277457 h 3977904"/>
              <a:gd name="connsiteX506" fmla="*/ 1869776 w 8187449"/>
              <a:gd name="connsiteY506" fmla="*/ 258984 h 3977904"/>
              <a:gd name="connsiteX507" fmla="*/ 1814358 w 8187449"/>
              <a:gd name="connsiteY507" fmla="*/ 222039 h 3977904"/>
              <a:gd name="connsiteX508" fmla="*/ 1795885 w 8187449"/>
              <a:gd name="connsiteY508" fmla="*/ 194330 h 3977904"/>
              <a:gd name="connsiteX509" fmla="*/ 1795885 w 8187449"/>
              <a:gd name="connsiteY509" fmla="*/ 101966 h 3977904"/>
              <a:gd name="connsiteX510" fmla="*/ 1832831 w 8187449"/>
              <a:gd name="connsiteY510" fmla="*/ 83493 h 3977904"/>
              <a:gd name="connsiteX511" fmla="*/ 1915958 w 8187449"/>
              <a:gd name="connsiteY511" fmla="*/ 18839 h 3977904"/>
              <a:gd name="connsiteX512" fmla="*/ 1952903 w 8187449"/>
              <a:gd name="connsiteY512" fmla="*/ 9602 h 3977904"/>
              <a:gd name="connsiteX513" fmla="*/ 1980612 w 8187449"/>
              <a:gd name="connsiteY513" fmla="*/ 366 h 3977904"/>
              <a:gd name="connsiteX514" fmla="*/ 2442431 w 8187449"/>
              <a:gd name="connsiteY514" fmla="*/ 18839 h 397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Lst>
            <a:rect l="l" t="t" r="r" b="b"/>
            <a:pathLst>
              <a:path w="8187449" h="3977904">
                <a:moveTo>
                  <a:pt x="2442431" y="18839"/>
                </a:moveTo>
                <a:cubicBezTo>
                  <a:pt x="2537874" y="24997"/>
                  <a:pt x="2522102" y="16536"/>
                  <a:pt x="2553267" y="37312"/>
                </a:cubicBezTo>
                <a:cubicBezTo>
                  <a:pt x="2621747" y="82965"/>
                  <a:pt x="2586915" y="69903"/>
                  <a:pt x="2654867" y="83493"/>
                </a:cubicBezTo>
                <a:cubicBezTo>
                  <a:pt x="2676419" y="80414"/>
                  <a:pt x="2699203" y="82072"/>
                  <a:pt x="2719522" y="74257"/>
                </a:cubicBezTo>
                <a:cubicBezTo>
                  <a:pt x="2740244" y="66287"/>
                  <a:pt x="2753878" y="44333"/>
                  <a:pt x="2774940" y="37312"/>
                </a:cubicBezTo>
                <a:cubicBezTo>
                  <a:pt x="2823302" y="21190"/>
                  <a:pt x="2793011" y="29452"/>
                  <a:pt x="2867303" y="18839"/>
                </a:cubicBezTo>
                <a:cubicBezTo>
                  <a:pt x="2891933" y="21918"/>
                  <a:pt x="2917247" y="21544"/>
                  <a:pt x="2941194" y="28075"/>
                </a:cubicBezTo>
                <a:cubicBezTo>
                  <a:pt x="2951904" y="30996"/>
                  <a:pt x="2958974" y="41584"/>
                  <a:pt x="2968903" y="46548"/>
                </a:cubicBezTo>
                <a:cubicBezTo>
                  <a:pt x="2977611" y="50902"/>
                  <a:pt x="2987376" y="52705"/>
                  <a:pt x="2996612" y="55784"/>
                </a:cubicBezTo>
                <a:cubicBezTo>
                  <a:pt x="3076031" y="108729"/>
                  <a:pt x="2975545" y="45250"/>
                  <a:pt x="3052031" y="83493"/>
                </a:cubicBezTo>
                <a:cubicBezTo>
                  <a:pt x="3123650" y="119303"/>
                  <a:pt x="3037802" y="87987"/>
                  <a:pt x="3107449" y="111202"/>
                </a:cubicBezTo>
                <a:cubicBezTo>
                  <a:pt x="3116685" y="117360"/>
                  <a:pt x="3125014" y="125166"/>
                  <a:pt x="3135158" y="129675"/>
                </a:cubicBezTo>
                <a:cubicBezTo>
                  <a:pt x="3152952" y="137583"/>
                  <a:pt x="3190576" y="148148"/>
                  <a:pt x="3190576" y="148148"/>
                </a:cubicBezTo>
                <a:cubicBezTo>
                  <a:pt x="3199812" y="154306"/>
                  <a:pt x="3208082" y="162248"/>
                  <a:pt x="3218285" y="166621"/>
                </a:cubicBezTo>
                <a:cubicBezTo>
                  <a:pt x="3229953" y="171621"/>
                  <a:pt x="3242818" y="173197"/>
                  <a:pt x="3255231" y="175857"/>
                </a:cubicBezTo>
                <a:cubicBezTo>
                  <a:pt x="3285931" y="182436"/>
                  <a:pt x="3316806" y="188172"/>
                  <a:pt x="3347594" y="194330"/>
                </a:cubicBezTo>
                <a:cubicBezTo>
                  <a:pt x="3418108" y="208433"/>
                  <a:pt x="3378211" y="201620"/>
                  <a:pt x="3467667" y="212802"/>
                </a:cubicBezTo>
                <a:cubicBezTo>
                  <a:pt x="3486140" y="218960"/>
                  <a:pt x="3503991" y="227456"/>
                  <a:pt x="3523085" y="231275"/>
                </a:cubicBezTo>
                <a:cubicBezTo>
                  <a:pt x="3578814" y="242421"/>
                  <a:pt x="3554374" y="235548"/>
                  <a:pt x="3596976" y="249748"/>
                </a:cubicBezTo>
                <a:cubicBezTo>
                  <a:pt x="3680103" y="246669"/>
                  <a:pt x="3763174" y="240512"/>
                  <a:pt x="3846358" y="240512"/>
                </a:cubicBezTo>
                <a:cubicBezTo>
                  <a:pt x="3892642" y="240512"/>
                  <a:pt x="3939084" y="243202"/>
                  <a:pt x="3984903" y="249748"/>
                </a:cubicBezTo>
                <a:cubicBezTo>
                  <a:pt x="4004180" y="252502"/>
                  <a:pt x="4021849" y="262063"/>
                  <a:pt x="4040322" y="268221"/>
                </a:cubicBezTo>
                <a:lnTo>
                  <a:pt x="4068031" y="277457"/>
                </a:lnTo>
                <a:cubicBezTo>
                  <a:pt x="4129527" y="338953"/>
                  <a:pt x="4063296" y="280983"/>
                  <a:pt x="4123449" y="314402"/>
                </a:cubicBezTo>
                <a:cubicBezTo>
                  <a:pt x="4142857" y="325184"/>
                  <a:pt x="4178867" y="351348"/>
                  <a:pt x="4178867" y="351348"/>
                </a:cubicBezTo>
                <a:lnTo>
                  <a:pt x="4215812" y="462184"/>
                </a:lnTo>
                <a:cubicBezTo>
                  <a:pt x="4218891" y="471420"/>
                  <a:pt x="4219648" y="481792"/>
                  <a:pt x="4225049" y="489893"/>
                </a:cubicBezTo>
                <a:lnTo>
                  <a:pt x="4243522" y="517602"/>
                </a:lnTo>
                <a:cubicBezTo>
                  <a:pt x="4264364" y="600976"/>
                  <a:pt x="4240715" y="499366"/>
                  <a:pt x="4261994" y="637675"/>
                </a:cubicBezTo>
                <a:cubicBezTo>
                  <a:pt x="4263924" y="650222"/>
                  <a:pt x="4268152" y="662306"/>
                  <a:pt x="4271231" y="674621"/>
                </a:cubicBezTo>
                <a:cubicBezTo>
                  <a:pt x="4285658" y="790038"/>
                  <a:pt x="4295001" y="832049"/>
                  <a:pt x="4271231" y="979421"/>
                </a:cubicBezTo>
                <a:cubicBezTo>
                  <a:pt x="4267696" y="1001339"/>
                  <a:pt x="4246600" y="1016366"/>
                  <a:pt x="4234285" y="1034839"/>
                </a:cubicBezTo>
                <a:cubicBezTo>
                  <a:pt x="4168267" y="1133864"/>
                  <a:pt x="4271081" y="983570"/>
                  <a:pt x="4188103" y="1090257"/>
                </a:cubicBezTo>
                <a:cubicBezTo>
                  <a:pt x="4136229" y="1156952"/>
                  <a:pt x="4176398" y="1137261"/>
                  <a:pt x="4123449" y="1154912"/>
                </a:cubicBezTo>
                <a:lnTo>
                  <a:pt x="4086503" y="1210330"/>
                </a:lnTo>
                <a:cubicBezTo>
                  <a:pt x="4080346" y="1219566"/>
                  <a:pt x="4071542" y="1227508"/>
                  <a:pt x="4068031" y="1238039"/>
                </a:cubicBezTo>
                <a:lnTo>
                  <a:pt x="4058794" y="1265748"/>
                </a:lnTo>
                <a:cubicBezTo>
                  <a:pt x="4061873" y="1321166"/>
                  <a:pt x="4056711" y="1377665"/>
                  <a:pt x="4068031" y="1432002"/>
                </a:cubicBezTo>
                <a:cubicBezTo>
                  <a:pt x="4072559" y="1453737"/>
                  <a:pt x="4104976" y="1487421"/>
                  <a:pt x="4104976" y="1487421"/>
                </a:cubicBezTo>
                <a:cubicBezTo>
                  <a:pt x="4111061" y="1505675"/>
                  <a:pt x="4116407" y="1529817"/>
                  <a:pt x="4132685" y="1542839"/>
                </a:cubicBezTo>
                <a:cubicBezTo>
                  <a:pt x="4140288" y="1548921"/>
                  <a:pt x="4151158" y="1548996"/>
                  <a:pt x="4160394" y="1552075"/>
                </a:cubicBezTo>
                <a:cubicBezTo>
                  <a:pt x="4176627" y="1600772"/>
                  <a:pt x="4158902" y="1561367"/>
                  <a:pt x="4197340" y="1607493"/>
                </a:cubicBezTo>
                <a:cubicBezTo>
                  <a:pt x="4204446" y="1616021"/>
                  <a:pt x="4207963" y="1627353"/>
                  <a:pt x="4215812" y="1635202"/>
                </a:cubicBezTo>
                <a:cubicBezTo>
                  <a:pt x="4223662" y="1643052"/>
                  <a:pt x="4234994" y="1646568"/>
                  <a:pt x="4243522" y="1653675"/>
                </a:cubicBezTo>
                <a:cubicBezTo>
                  <a:pt x="4253557" y="1662037"/>
                  <a:pt x="4259813" y="1675040"/>
                  <a:pt x="4271231" y="1681384"/>
                </a:cubicBezTo>
                <a:cubicBezTo>
                  <a:pt x="4306342" y="1700890"/>
                  <a:pt x="4353167" y="1703645"/>
                  <a:pt x="4391303" y="1709093"/>
                </a:cubicBezTo>
                <a:lnTo>
                  <a:pt x="4474431" y="1736802"/>
                </a:lnTo>
                <a:cubicBezTo>
                  <a:pt x="4483667" y="1739881"/>
                  <a:pt x="4494039" y="1740638"/>
                  <a:pt x="4502140" y="1746039"/>
                </a:cubicBezTo>
                <a:cubicBezTo>
                  <a:pt x="4546102" y="1775347"/>
                  <a:pt x="4512572" y="1757481"/>
                  <a:pt x="4566794" y="1773748"/>
                </a:cubicBezTo>
                <a:cubicBezTo>
                  <a:pt x="4585445" y="1779343"/>
                  <a:pt x="4603739" y="1786063"/>
                  <a:pt x="4622212" y="1792221"/>
                </a:cubicBezTo>
                <a:cubicBezTo>
                  <a:pt x="4631449" y="1795300"/>
                  <a:pt x="4640375" y="1799548"/>
                  <a:pt x="4649922" y="1801457"/>
                </a:cubicBezTo>
                <a:lnTo>
                  <a:pt x="4742285" y="1819930"/>
                </a:lnTo>
                <a:lnTo>
                  <a:pt x="4788467" y="1829166"/>
                </a:lnTo>
                <a:cubicBezTo>
                  <a:pt x="4797703" y="1835324"/>
                  <a:pt x="4807879" y="1840264"/>
                  <a:pt x="4816176" y="1847639"/>
                </a:cubicBezTo>
                <a:cubicBezTo>
                  <a:pt x="4835702" y="1864995"/>
                  <a:pt x="4846810" y="1894796"/>
                  <a:pt x="4871594" y="1903057"/>
                </a:cubicBezTo>
                <a:lnTo>
                  <a:pt x="4899303" y="1912293"/>
                </a:lnTo>
                <a:cubicBezTo>
                  <a:pt x="4908539" y="1918451"/>
                  <a:pt x="4916127" y="1928589"/>
                  <a:pt x="4927012" y="1930766"/>
                </a:cubicBezTo>
                <a:cubicBezTo>
                  <a:pt x="5013587" y="1948081"/>
                  <a:pt x="5046942" y="1939093"/>
                  <a:pt x="5130212" y="1930766"/>
                </a:cubicBezTo>
                <a:cubicBezTo>
                  <a:pt x="5148685" y="1918451"/>
                  <a:pt x="5164569" y="1900842"/>
                  <a:pt x="5185631" y="1893821"/>
                </a:cubicBezTo>
                <a:lnTo>
                  <a:pt x="5268758" y="1866112"/>
                </a:lnTo>
                <a:lnTo>
                  <a:pt x="5296467" y="1856875"/>
                </a:lnTo>
                <a:lnTo>
                  <a:pt x="5324176" y="1847639"/>
                </a:lnTo>
                <a:cubicBezTo>
                  <a:pt x="5403587" y="1794698"/>
                  <a:pt x="5303114" y="1858170"/>
                  <a:pt x="5379594" y="1819930"/>
                </a:cubicBezTo>
                <a:cubicBezTo>
                  <a:pt x="5389523" y="1814966"/>
                  <a:pt x="5398067" y="1807615"/>
                  <a:pt x="5407303" y="1801457"/>
                </a:cubicBezTo>
                <a:cubicBezTo>
                  <a:pt x="5435012" y="1804536"/>
                  <a:pt x="5463093" y="1805225"/>
                  <a:pt x="5490431" y="1810693"/>
                </a:cubicBezTo>
                <a:cubicBezTo>
                  <a:pt x="5509525" y="1814512"/>
                  <a:pt x="5527376" y="1823008"/>
                  <a:pt x="5545849" y="1829166"/>
                </a:cubicBezTo>
                <a:lnTo>
                  <a:pt x="5573558" y="1838402"/>
                </a:lnTo>
                <a:cubicBezTo>
                  <a:pt x="5635050" y="1899896"/>
                  <a:pt x="5568826" y="1841932"/>
                  <a:pt x="5628976" y="1875348"/>
                </a:cubicBezTo>
                <a:cubicBezTo>
                  <a:pt x="5628986" y="1875354"/>
                  <a:pt x="5698244" y="1921526"/>
                  <a:pt x="5712103" y="1930766"/>
                </a:cubicBezTo>
                <a:cubicBezTo>
                  <a:pt x="5721339" y="1936924"/>
                  <a:pt x="5729281" y="1945729"/>
                  <a:pt x="5739812" y="1949239"/>
                </a:cubicBezTo>
                <a:lnTo>
                  <a:pt x="5767522" y="1958475"/>
                </a:lnTo>
                <a:cubicBezTo>
                  <a:pt x="5784922" y="1975875"/>
                  <a:pt x="5799794" y="1994370"/>
                  <a:pt x="5822940" y="2004657"/>
                </a:cubicBezTo>
                <a:cubicBezTo>
                  <a:pt x="5840734" y="2012565"/>
                  <a:pt x="5878358" y="2023130"/>
                  <a:pt x="5878358" y="2023130"/>
                </a:cubicBezTo>
                <a:cubicBezTo>
                  <a:pt x="6017305" y="2003280"/>
                  <a:pt x="5966361" y="2018425"/>
                  <a:pt x="6035376" y="1995421"/>
                </a:cubicBezTo>
                <a:cubicBezTo>
                  <a:pt x="6061109" y="1969688"/>
                  <a:pt x="6087052" y="1958777"/>
                  <a:pt x="6053849" y="1912293"/>
                </a:cubicBezTo>
                <a:cubicBezTo>
                  <a:pt x="6046471" y="1901963"/>
                  <a:pt x="6029218" y="1906136"/>
                  <a:pt x="6016903" y="1903057"/>
                </a:cubicBezTo>
                <a:cubicBezTo>
                  <a:pt x="6010746" y="1893821"/>
                  <a:pt x="6003395" y="1885277"/>
                  <a:pt x="5998431" y="1875348"/>
                </a:cubicBezTo>
                <a:cubicBezTo>
                  <a:pt x="5994077" y="1866640"/>
                  <a:pt x="5993922" y="1856150"/>
                  <a:pt x="5989194" y="1847639"/>
                </a:cubicBezTo>
                <a:cubicBezTo>
                  <a:pt x="5978412" y="1828232"/>
                  <a:pt x="5952249" y="1792221"/>
                  <a:pt x="5952249" y="1792221"/>
                </a:cubicBezTo>
                <a:cubicBezTo>
                  <a:pt x="5963440" y="1747455"/>
                  <a:pt x="5956920" y="1738324"/>
                  <a:pt x="6016903" y="1718330"/>
                </a:cubicBezTo>
                <a:lnTo>
                  <a:pt x="6072322" y="1699857"/>
                </a:lnTo>
                <a:lnTo>
                  <a:pt x="6100031" y="1690621"/>
                </a:lnTo>
                <a:cubicBezTo>
                  <a:pt x="6109267" y="1684463"/>
                  <a:pt x="6117596" y="1676657"/>
                  <a:pt x="6127740" y="1672148"/>
                </a:cubicBezTo>
                <a:cubicBezTo>
                  <a:pt x="6192973" y="1643155"/>
                  <a:pt x="6222018" y="1650686"/>
                  <a:pt x="6303231" y="1644439"/>
                </a:cubicBezTo>
                <a:cubicBezTo>
                  <a:pt x="6369180" y="1622456"/>
                  <a:pt x="6342447" y="1636767"/>
                  <a:pt x="6386358" y="1607493"/>
                </a:cubicBezTo>
                <a:cubicBezTo>
                  <a:pt x="6392516" y="1598257"/>
                  <a:pt x="6400323" y="1589928"/>
                  <a:pt x="6404831" y="1579784"/>
                </a:cubicBezTo>
                <a:cubicBezTo>
                  <a:pt x="6412739" y="1561990"/>
                  <a:pt x="6423303" y="1524366"/>
                  <a:pt x="6423303" y="1524366"/>
                </a:cubicBezTo>
                <a:cubicBezTo>
                  <a:pt x="6420224" y="1512051"/>
                  <a:pt x="6421108" y="1497983"/>
                  <a:pt x="6414067" y="1487421"/>
                </a:cubicBezTo>
                <a:cubicBezTo>
                  <a:pt x="6407909" y="1478185"/>
                  <a:pt x="6394207" y="1476797"/>
                  <a:pt x="6386358" y="1468948"/>
                </a:cubicBezTo>
                <a:cubicBezTo>
                  <a:pt x="6378509" y="1461099"/>
                  <a:pt x="6374043" y="1450475"/>
                  <a:pt x="6367885" y="1441239"/>
                </a:cubicBezTo>
                <a:cubicBezTo>
                  <a:pt x="6386358" y="1435081"/>
                  <a:pt x="6407101" y="1433567"/>
                  <a:pt x="6423303" y="1422766"/>
                </a:cubicBezTo>
                <a:cubicBezTo>
                  <a:pt x="6432539" y="1416608"/>
                  <a:pt x="6440481" y="1407803"/>
                  <a:pt x="6451012" y="1404293"/>
                </a:cubicBezTo>
                <a:cubicBezTo>
                  <a:pt x="6468779" y="1398371"/>
                  <a:pt x="6487958" y="1398136"/>
                  <a:pt x="6506431" y="1395057"/>
                </a:cubicBezTo>
                <a:cubicBezTo>
                  <a:pt x="6552613" y="1398136"/>
                  <a:pt x="6600074" y="1393067"/>
                  <a:pt x="6644976" y="1404293"/>
                </a:cubicBezTo>
                <a:cubicBezTo>
                  <a:pt x="6655745" y="1406985"/>
                  <a:pt x="6627411" y="1418257"/>
                  <a:pt x="6617267" y="1422766"/>
                </a:cubicBezTo>
                <a:cubicBezTo>
                  <a:pt x="6599473" y="1430674"/>
                  <a:pt x="6580322" y="1435081"/>
                  <a:pt x="6561849" y="1441239"/>
                </a:cubicBezTo>
                <a:lnTo>
                  <a:pt x="6534140" y="1450475"/>
                </a:lnTo>
                <a:cubicBezTo>
                  <a:pt x="6500017" y="1473224"/>
                  <a:pt x="6475968" y="1479160"/>
                  <a:pt x="6497194" y="1542839"/>
                </a:cubicBezTo>
                <a:cubicBezTo>
                  <a:pt x="6500704" y="1553370"/>
                  <a:pt x="6515667" y="1530524"/>
                  <a:pt x="6524903" y="1524366"/>
                </a:cubicBezTo>
                <a:cubicBezTo>
                  <a:pt x="6534139" y="1527445"/>
                  <a:pt x="6543033" y="1531860"/>
                  <a:pt x="6552612" y="1533602"/>
                </a:cubicBezTo>
                <a:cubicBezTo>
                  <a:pt x="6577034" y="1538042"/>
                  <a:pt x="6602556" y="1536308"/>
                  <a:pt x="6626503" y="1542839"/>
                </a:cubicBezTo>
                <a:cubicBezTo>
                  <a:pt x="6637213" y="1545760"/>
                  <a:pt x="6644068" y="1556804"/>
                  <a:pt x="6654212" y="1561312"/>
                </a:cubicBezTo>
                <a:cubicBezTo>
                  <a:pt x="6672006" y="1569220"/>
                  <a:pt x="6691158" y="1573626"/>
                  <a:pt x="6709631" y="1579784"/>
                </a:cubicBezTo>
                <a:lnTo>
                  <a:pt x="6737340" y="1589021"/>
                </a:lnTo>
                <a:lnTo>
                  <a:pt x="6765049" y="1598257"/>
                </a:lnTo>
                <a:cubicBezTo>
                  <a:pt x="6780443" y="1595178"/>
                  <a:pt x="6798839" y="1598659"/>
                  <a:pt x="6811231" y="1589021"/>
                </a:cubicBezTo>
                <a:cubicBezTo>
                  <a:pt x="6922388" y="1502565"/>
                  <a:pt x="6796938" y="1550681"/>
                  <a:pt x="6875885" y="1524366"/>
                </a:cubicBezTo>
                <a:lnTo>
                  <a:pt x="6912831" y="1579784"/>
                </a:lnTo>
                <a:cubicBezTo>
                  <a:pt x="6918988" y="1589020"/>
                  <a:pt x="6920772" y="1603983"/>
                  <a:pt x="6931303" y="1607493"/>
                </a:cubicBezTo>
                <a:lnTo>
                  <a:pt x="6986722" y="1625966"/>
                </a:lnTo>
                <a:lnTo>
                  <a:pt x="7014431" y="1635202"/>
                </a:lnTo>
                <a:cubicBezTo>
                  <a:pt x="7020588" y="1644439"/>
                  <a:pt x="7024549" y="1655602"/>
                  <a:pt x="7032903" y="1662912"/>
                </a:cubicBezTo>
                <a:cubicBezTo>
                  <a:pt x="7071990" y="1697113"/>
                  <a:pt x="7077974" y="1696408"/>
                  <a:pt x="7116031" y="1709093"/>
                </a:cubicBezTo>
                <a:cubicBezTo>
                  <a:pt x="7170105" y="1691069"/>
                  <a:pt x="7165218" y="1702688"/>
                  <a:pt x="7134503" y="1598257"/>
                </a:cubicBezTo>
                <a:cubicBezTo>
                  <a:pt x="7128239" y="1576958"/>
                  <a:pt x="7097558" y="1542839"/>
                  <a:pt x="7097558" y="1542839"/>
                </a:cubicBezTo>
                <a:cubicBezTo>
                  <a:pt x="7094479" y="1533603"/>
                  <a:pt x="7082481" y="1522919"/>
                  <a:pt x="7088322" y="1515130"/>
                </a:cubicBezTo>
                <a:cubicBezTo>
                  <a:pt x="7095938" y="1504975"/>
                  <a:pt x="7112573" y="1505893"/>
                  <a:pt x="7125267" y="1505893"/>
                </a:cubicBezTo>
                <a:cubicBezTo>
                  <a:pt x="7159273" y="1505893"/>
                  <a:pt x="7193000" y="1512051"/>
                  <a:pt x="7226867" y="1515130"/>
                </a:cubicBezTo>
                <a:cubicBezTo>
                  <a:pt x="7236103" y="1521287"/>
                  <a:pt x="7244432" y="1529094"/>
                  <a:pt x="7254576" y="1533602"/>
                </a:cubicBezTo>
                <a:cubicBezTo>
                  <a:pt x="7272370" y="1541510"/>
                  <a:pt x="7291521" y="1545917"/>
                  <a:pt x="7309994" y="1552075"/>
                </a:cubicBezTo>
                <a:cubicBezTo>
                  <a:pt x="7355473" y="1567235"/>
                  <a:pt x="7328093" y="1559710"/>
                  <a:pt x="7393122" y="1570548"/>
                </a:cubicBezTo>
                <a:cubicBezTo>
                  <a:pt x="7446060" y="1649957"/>
                  <a:pt x="7382591" y="1549486"/>
                  <a:pt x="7420831" y="1625966"/>
                </a:cubicBezTo>
                <a:cubicBezTo>
                  <a:pt x="7456641" y="1697586"/>
                  <a:pt x="7425322" y="1611736"/>
                  <a:pt x="7448540" y="1681384"/>
                </a:cubicBezTo>
                <a:cubicBezTo>
                  <a:pt x="7445461" y="1712172"/>
                  <a:pt x="7443679" y="1743117"/>
                  <a:pt x="7439303" y="1773748"/>
                </a:cubicBezTo>
                <a:cubicBezTo>
                  <a:pt x="7427186" y="1858563"/>
                  <a:pt x="7398796" y="1787209"/>
                  <a:pt x="7439303" y="1949239"/>
                </a:cubicBezTo>
                <a:cubicBezTo>
                  <a:pt x="7441664" y="1958684"/>
                  <a:pt x="7457776" y="1955396"/>
                  <a:pt x="7467012" y="1958475"/>
                </a:cubicBezTo>
                <a:cubicBezTo>
                  <a:pt x="7476249" y="1955396"/>
                  <a:pt x="7487837" y="1956124"/>
                  <a:pt x="7494722" y="1949239"/>
                </a:cubicBezTo>
                <a:cubicBezTo>
                  <a:pt x="7510421" y="1933540"/>
                  <a:pt x="7531667" y="1893821"/>
                  <a:pt x="7531667" y="1893821"/>
                </a:cubicBezTo>
                <a:cubicBezTo>
                  <a:pt x="7534746" y="1884585"/>
                  <a:pt x="7542503" y="1875715"/>
                  <a:pt x="7540903" y="1866112"/>
                </a:cubicBezTo>
                <a:cubicBezTo>
                  <a:pt x="7537054" y="1843019"/>
                  <a:pt x="7510888" y="1830707"/>
                  <a:pt x="7494722" y="1819930"/>
                </a:cubicBezTo>
                <a:cubicBezTo>
                  <a:pt x="7502862" y="1771091"/>
                  <a:pt x="7490108" y="1764510"/>
                  <a:pt x="7531667" y="1746039"/>
                </a:cubicBezTo>
                <a:cubicBezTo>
                  <a:pt x="7549461" y="1738131"/>
                  <a:pt x="7587085" y="1727566"/>
                  <a:pt x="7587085" y="1727566"/>
                </a:cubicBezTo>
                <a:cubicBezTo>
                  <a:pt x="7596321" y="1730645"/>
                  <a:pt x="7612682" y="1727298"/>
                  <a:pt x="7614794" y="1736802"/>
                </a:cubicBezTo>
                <a:cubicBezTo>
                  <a:pt x="7629858" y="1804590"/>
                  <a:pt x="7614728" y="1804580"/>
                  <a:pt x="7577849" y="1829166"/>
                </a:cubicBezTo>
                <a:cubicBezTo>
                  <a:pt x="7587085" y="1835324"/>
                  <a:pt x="7595355" y="1843266"/>
                  <a:pt x="7605558" y="1847639"/>
                </a:cubicBezTo>
                <a:cubicBezTo>
                  <a:pt x="7617226" y="1852639"/>
                  <a:pt x="7632950" y="1848516"/>
                  <a:pt x="7642503" y="1856875"/>
                </a:cubicBezTo>
                <a:cubicBezTo>
                  <a:pt x="7733713" y="1936683"/>
                  <a:pt x="7636959" y="1898129"/>
                  <a:pt x="7707158" y="1921530"/>
                </a:cubicBezTo>
                <a:cubicBezTo>
                  <a:pt x="7725631" y="1915372"/>
                  <a:pt x="7746374" y="1913858"/>
                  <a:pt x="7762576" y="1903057"/>
                </a:cubicBezTo>
                <a:cubicBezTo>
                  <a:pt x="7798386" y="1879183"/>
                  <a:pt x="7779754" y="1888094"/>
                  <a:pt x="7817994" y="1875348"/>
                </a:cubicBezTo>
                <a:cubicBezTo>
                  <a:pt x="7848782" y="1878427"/>
                  <a:pt x="7879776" y="1879879"/>
                  <a:pt x="7910358" y="1884584"/>
                </a:cubicBezTo>
                <a:cubicBezTo>
                  <a:pt x="7919981" y="1886064"/>
                  <a:pt x="7930464" y="1887739"/>
                  <a:pt x="7938067" y="1893821"/>
                </a:cubicBezTo>
                <a:cubicBezTo>
                  <a:pt x="7946735" y="1900756"/>
                  <a:pt x="7950382" y="1912294"/>
                  <a:pt x="7956540" y="1921530"/>
                </a:cubicBezTo>
                <a:cubicBezTo>
                  <a:pt x="7959619" y="1930766"/>
                  <a:pt x="7959694" y="1941636"/>
                  <a:pt x="7965776" y="1949239"/>
                </a:cubicBezTo>
                <a:cubicBezTo>
                  <a:pt x="7989062" y="1978347"/>
                  <a:pt x="8038542" y="1973344"/>
                  <a:pt x="8067376" y="1976948"/>
                </a:cubicBezTo>
                <a:cubicBezTo>
                  <a:pt x="8076612" y="1980027"/>
                  <a:pt x="8085724" y="1983509"/>
                  <a:pt x="8095085" y="1986184"/>
                </a:cubicBezTo>
                <a:cubicBezTo>
                  <a:pt x="8107291" y="1989671"/>
                  <a:pt x="8121469" y="1988379"/>
                  <a:pt x="8132031" y="1995421"/>
                </a:cubicBezTo>
                <a:cubicBezTo>
                  <a:pt x="8158188" y="2012859"/>
                  <a:pt x="8144989" y="2028712"/>
                  <a:pt x="8159740" y="2050839"/>
                </a:cubicBezTo>
                <a:cubicBezTo>
                  <a:pt x="8166986" y="2061707"/>
                  <a:pt x="8178213" y="2069312"/>
                  <a:pt x="8187449" y="2078548"/>
                </a:cubicBezTo>
                <a:cubicBezTo>
                  <a:pt x="8184370" y="2087784"/>
                  <a:pt x="8187448" y="2103178"/>
                  <a:pt x="8178212" y="2106257"/>
                </a:cubicBezTo>
                <a:cubicBezTo>
                  <a:pt x="8163319" y="2111221"/>
                  <a:pt x="8146730" y="2102533"/>
                  <a:pt x="8132031" y="2097021"/>
                </a:cubicBezTo>
                <a:cubicBezTo>
                  <a:pt x="8121637" y="2093123"/>
                  <a:pt x="8113960" y="2084056"/>
                  <a:pt x="8104322" y="2078548"/>
                </a:cubicBezTo>
                <a:cubicBezTo>
                  <a:pt x="8092367" y="2071717"/>
                  <a:pt x="8080160" y="2065189"/>
                  <a:pt x="8067376" y="2060075"/>
                </a:cubicBezTo>
                <a:cubicBezTo>
                  <a:pt x="8049297" y="2052843"/>
                  <a:pt x="8030431" y="2047760"/>
                  <a:pt x="8011958" y="2041602"/>
                </a:cubicBezTo>
                <a:lnTo>
                  <a:pt x="7984249" y="2032366"/>
                </a:lnTo>
                <a:cubicBezTo>
                  <a:pt x="7947303" y="2035445"/>
                  <a:pt x="7907834" y="2027833"/>
                  <a:pt x="7873412" y="2041602"/>
                </a:cubicBezTo>
                <a:cubicBezTo>
                  <a:pt x="7863105" y="2045725"/>
                  <a:pt x="7883217" y="2062377"/>
                  <a:pt x="7891885" y="2069312"/>
                </a:cubicBezTo>
                <a:cubicBezTo>
                  <a:pt x="7899487" y="2075394"/>
                  <a:pt x="7910358" y="2075469"/>
                  <a:pt x="7919594" y="2078548"/>
                </a:cubicBezTo>
                <a:cubicBezTo>
                  <a:pt x="7928830" y="2084706"/>
                  <a:pt x="7937374" y="2092057"/>
                  <a:pt x="7947303" y="2097021"/>
                </a:cubicBezTo>
                <a:cubicBezTo>
                  <a:pt x="8023789" y="2135264"/>
                  <a:pt x="7923303" y="2071785"/>
                  <a:pt x="8002722" y="2124730"/>
                </a:cubicBezTo>
                <a:cubicBezTo>
                  <a:pt x="7999643" y="2143203"/>
                  <a:pt x="7997548" y="2161866"/>
                  <a:pt x="7993485" y="2180148"/>
                </a:cubicBezTo>
                <a:cubicBezTo>
                  <a:pt x="7991373" y="2189652"/>
                  <a:pt x="7983174" y="2198181"/>
                  <a:pt x="7984249" y="2207857"/>
                </a:cubicBezTo>
                <a:cubicBezTo>
                  <a:pt x="7986399" y="2227210"/>
                  <a:pt x="7996564" y="2244802"/>
                  <a:pt x="8002722" y="2263275"/>
                </a:cubicBezTo>
                <a:lnTo>
                  <a:pt x="8011958" y="2290984"/>
                </a:lnTo>
                <a:cubicBezTo>
                  <a:pt x="8008879" y="2315614"/>
                  <a:pt x="8015229" y="2343434"/>
                  <a:pt x="8002722" y="2364875"/>
                </a:cubicBezTo>
                <a:cubicBezTo>
                  <a:pt x="7960055" y="2438019"/>
                  <a:pt x="7740498" y="2410812"/>
                  <a:pt x="7734867" y="2411057"/>
                </a:cubicBezTo>
                <a:cubicBezTo>
                  <a:pt x="7760545" y="2419616"/>
                  <a:pt x="7768798" y="2419667"/>
                  <a:pt x="7790285" y="2438766"/>
                </a:cubicBezTo>
                <a:cubicBezTo>
                  <a:pt x="7809811" y="2456122"/>
                  <a:pt x="7823966" y="2479693"/>
                  <a:pt x="7845703" y="2494184"/>
                </a:cubicBezTo>
                <a:cubicBezTo>
                  <a:pt x="7854939" y="2500342"/>
                  <a:pt x="7863268" y="2508149"/>
                  <a:pt x="7873412" y="2512657"/>
                </a:cubicBezTo>
                <a:cubicBezTo>
                  <a:pt x="7891206" y="2520565"/>
                  <a:pt x="7928831" y="2531130"/>
                  <a:pt x="7928831" y="2531130"/>
                </a:cubicBezTo>
                <a:cubicBezTo>
                  <a:pt x="7931910" y="2540366"/>
                  <a:pt x="7942421" y="2550131"/>
                  <a:pt x="7938067" y="2558839"/>
                </a:cubicBezTo>
                <a:cubicBezTo>
                  <a:pt x="7933713" y="2567547"/>
                  <a:pt x="7920094" y="2568075"/>
                  <a:pt x="7910358" y="2568075"/>
                </a:cubicBezTo>
                <a:cubicBezTo>
                  <a:pt x="7879416" y="2568075"/>
                  <a:pt x="7848782" y="2561918"/>
                  <a:pt x="7817994" y="2558839"/>
                </a:cubicBezTo>
                <a:cubicBezTo>
                  <a:pt x="7808758" y="2555760"/>
                  <a:pt x="7797169" y="2556486"/>
                  <a:pt x="7790285" y="2549602"/>
                </a:cubicBezTo>
                <a:cubicBezTo>
                  <a:pt x="7757754" y="2517070"/>
                  <a:pt x="7823561" y="2492962"/>
                  <a:pt x="7744103" y="2466475"/>
                </a:cubicBezTo>
                <a:lnTo>
                  <a:pt x="7688685" y="2448002"/>
                </a:lnTo>
                <a:cubicBezTo>
                  <a:pt x="7679449" y="2451081"/>
                  <a:pt x="7668579" y="2451157"/>
                  <a:pt x="7660976" y="2457239"/>
                </a:cubicBezTo>
                <a:cubicBezTo>
                  <a:pt x="7652308" y="2464174"/>
                  <a:pt x="7643880" y="2473933"/>
                  <a:pt x="7642503" y="2484948"/>
                </a:cubicBezTo>
                <a:cubicBezTo>
                  <a:pt x="7639043" y="2512632"/>
                  <a:pt x="7653550" y="2538844"/>
                  <a:pt x="7670212" y="2558839"/>
                </a:cubicBezTo>
                <a:cubicBezTo>
                  <a:pt x="7678574" y="2568874"/>
                  <a:pt x="7686503" y="2580204"/>
                  <a:pt x="7697922" y="2586548"/>
                </a:cubicBezTo>
                <a:cubicBezTo>
                  <a:pt x="7714944" y="2596004"/>
                  <a:pt x="7753340" y="2605021"/>
                  <a:pt x="7753340" y="2605021"/>
                </a:cubicBezTo>
                <a:cubicBezTo>
                  <a:pt x="7750261" y="2623494"/>
                  <a:pt x="7752478" y="2643689"/>
                  <a:pt x="7744103" y="2660439"/>
                </a:cubicBezTo>
                <a:cubicBezTo>
                  <a:pt x="7736940" y="2674764"/>
                  <a:pt x="7701800" y="2683776"/>
                  <a:pt x="7688685" y="2688148"/>
                </a:cubicBezTo>
                <a:cubicBezTo>
                  <a:pt x="7685606" y="2700463"/>
                  <a:pt x="7686490" y="2714531"/>
                  <a:pt x="7679449" y="2725093"/>
                </a:cubicBezTo>
                <a:cubicBezTo>
                  <a:pt x="7663214" y="2749445"/>
                  <a:pt x="7617044" y="2749348"/>
                  <a:pt x="7596322" y="2752802"/>
                </a:cubicBezTo>
                <a:cubicBezTo>
                  <a:pt x="7529836" y="2797125"/>
                  <a:pt x="7610702" y="2733273"/>
                  <a:pt x="7559376" y="2835930"/>
                </a:cubicBezTo>
                <a:cubicBezTo>
                  <a:pt x="7555022" y="2844638"/>
                  <a:pt x="7552252" y="2817725"/>
                  <a:pt x="7550140" y="2808221"/>
                </a:cubicBezTo>
                <a:cubicBezTo>
                  <a:pt x="7546077" y="2789939"/>
                  <a:pt x="7550195" y="2769062"/>
                  <a:pt x="7540903" y="2752802"/>
                </a:cubicBezTo>
                <a:cubicBezTo>
                  <a:pt x="7536073" y="2744349"/>
                  <a:pt x="7522845" y="2744853"/>
                  <a:pt x="7513194" y="2743566"/>
                </a:cubicBezTo>
                <a:cubicBezTo>
                  <a:pt x="7476446" y="2738666"/>
                  <a:pt x="7439303" y="2737409"/>
                  <a:pt x="7402358" y="2734330"/>
                </a:cubicBezTo>
                <a:cubicBezTo>
                  <a:pt x="7332710" y="2711112"/>
                  <a:pt x="7418560" y="2742431"/>
                  <a:pt x="7346940" y="2706621"/>
                </a:cubicBezTo>
                <a:cubicBezTo>
                  <a:pt x="7328002" y="2697152"/>
                  <a:pt x="7290621" y="2691662"/>
                  <a:pt x="7273049" y="2688148"/>
                </a:cubicBezTo>
                <a:cubicBezTo>
                  <a:pt x="7285486" y="2762776"/>
                  <a:pt x="7276362" y="2725797"/>
                  <a:pt x="7300758" y="2798984"/>
                </a:cubicBezTo>
                <a:lnTo>
                  <a:pt x="7309994" y="2826693"/>
                </a:lnTo>
                <a:cubicBezTo>
                  <a:pt x="7300758" y="2829772"/>
                  <a:pt x="7292021" y="2835930"/>
                  <a:pt x="7282285" y="2835930"/>
                </a:cubicBezTo>
                <a:cubicBezTo>
                  <a:pt x="7270692" y="2835930"/>
                  <a:pt x="7230695" y="2821811"/>
                  <a:pt x="7217631" y="2817457"/>
                </a:cubicBezTo>
                <a:cubicBezTo>
                  <a:pt x="7211473" y="2808221"/>
                  <a:pt x="7200728" y="2800737"/>
                  <a:pt x="7199158" y="2789748"/>
                </a:cubicBezTo>
                <a:cubicBezTo>
                  <a:pt x="7197363" y="2777181"/>
                  <a:pt x="7204907" y="2765008"/>
                  <a:pt x="7208394" y="2752802"/>
                </a:cubicBezTo>
                <a:cubicBezTo>
                  <a:pt x="7214403" y="2731771"/>
                  <a:pt x="7219914" y="2713573"/>
                  <a:pt x="7236103" y="2697384"/>
                </a:cubicBezTo>
                <a:cubicBezTo>
                  <a:pt x="7243952" y="2689535"/>
                  <a:pt x="7254576" y="2685069"/>
                  <a:pt x="7263812" y="2678912"/>
                </a:cubicBezTo>
                <a:cubicBezTo>
                  <a:pt x="7260733" y="2666597"/>
                  <a:pt x="7261617" y="2652528"/>
                  <a:pt x="7254576" y="2641966"/>
                </a:cubicBezTo>
                <a:cubicBezTo>
                  <a:pt x="7244344" y="2626618"/>
                  <a:pt x="7214965" y="2619526"/>
                  <a:pt x="7199158" y="2614257"/>
                </a:cubicBezTo>
                <a:cubicBezTo>
                  <a:pt x="7196079" y="2605021"/>
                  <a:pt x="7191664" y="2596127"/>
                  <a:pt x="7189922" y="2586548"/>
                </a:cubicBezTo>
                <a:cubicBezTo>
                  <a:pt x="7170249" y="2478348"/>
                  <a:pt x="7213923" y="2515679"/>
                  <a:pt x="7079085" y="2503421"/>
                </a:cubicBezTo>
                <a:cubicBezTo>
                  <a:pt x="7034445" y="2505770"/>
                  <a:pt x="6925436" y="2481579"/>
                  <a:pt x="6875885" y="2531130"/>
                </a:cubicBezTo>
                <a:cubicBezTo>
                  <a:pt x="6868036" y="2538979"/>
                  <a:pt x="6863570" y="2549603"/>
                  <a:pt x="6857412" y="2558839"/>
                </a:cubicBezTo>
                <a:cubicBezTo>
                  <a:pt x="6854333" y="2577312"/>
                  <a:pt x="6864057" y="2604331"/>
                  <a:pt x="6848176" y="2614257"/>
                </a:cubicBezTo>
                <a:cubicBezTo>
                  <a:pt x="6781885" y="2655689"/>
                  <a:pt x="6786828" y="2602398"/>
                  <a:pt x="6774285" y="2577312"/>
                </a:cubicBezTo>
                <a:cubicBezTo>
                  <a:pt x="6769320" y="2567383"/>
                  <a:pt x="6764480" y="2556537"/>
                  <a:pt x="6755812" y="2549602"/>
                </a:cubicBezTo>
                <a:cubicBezTo>
                  <a:pt x="6748210" y="2543520"/>
                  <a:pt x="6737339" y="2543445"/>
                  <a:pt x="6728103" y="2540366"/>
                </a:cubicBezTo>
                <a:cubicBezTo>
                  <a:pt x="6718867" y="2534208"/>
                  <a:pt x="6710323" y="2526857"/>
                  <a:pt x="6700394" y="2521893"/>
                </a:cubicBezTo>
                <a:cubicBezTo>
                  <a:pt x="6691686" y="2517539"/>
                  <a:pt x="6679569" y="2519541"/>
                  <a:pt x="6672685" y="2512657"/>
                </a:cubicBezTo>
                <a:cubicBezTo>
                  <a:pt x="6656986" y="2496958"/>
                  <a:pt x="6635740" y="2457239"/>
                  <a:pt x="6635740" y="2457239"/>
                </a:cubicBezTo>
                <a:cubicBezTo>
                  <a:pt x="6638819" y="2420293"/>
                  <a:pt x="6640076" y="2383151"/>
                  <a:pt x="6644976" y="2346402"/>
                </a:cubicBezTo>
                <a:cubicBezTo>
                  <a:pt x="6647746" y="2325624"/>
                  <a:pt x="6670237" y="2303400"/>
                  <a:pt x="6644976" y="2281748"/>
                </a:cubicBezTo>
                <a:cubicBezTo>
                  <a:pt x="6630192" y="2269076"/>
                  <a:pt x="6606974" y="2271983"/>
                  <a:pt x="6589558" y="2263275"/>
                </a:cubicBezTo>
                <a:cubicBezTo>
                  <a:pt x="6541258" y="2239125"/>
                  <a:pt x="6565970" y="2248141"/>
                  <a:pt x="6515667" y="2235566"/>
                </a:cubicBezTo>
                <a:cubicBezTo>
                  <a:pt x="6506431" y="2226330"/>
                  <a:pt x="6495204" y="2218725"/>
                  <a:pt x="6487958" y="2207857"/>
                </a:cubicBezTo>
                <a:cubicBezTo>
                  <a:pt x="6482558" y="2199756"/>
                  <a:pt x="6485606" y="2187032"/>
                  <a:pt x="6478722" y="2180148"/>
                </a:cubicBezTo>
                <a:cubicBezTo>
                  <a:pt x="6471837" y="2173264"/>
                  <a:pt x="6460249" y="2173991"/>
                  <a:pt x="6451012" y="2170912"/>
                </a:cubicBezTo>
                <a:cubicBezTo>
                  <a:pt x="6374941" y="2120197"/>
                  <a:pt x="6417624" y="2136720"/>
                  <a:pt x="6321703" y="2124730"/>
                </a:cubicBezTo>
                <a:cubicBezTo>
                  <a:pt x="6312467" y="2121651"/>
                  <a:pt x="6302505" y="2120221"/>
                  <a:pt x="6293994" y="2115493"/>
                </a:cubicBezTo>
                <a:cubicBezTo>
                  <a:pt x="6293984" y="2115487"/>
                  <a:pt x="6224726" y="2069315"/>
                  <a:pt x="6210867" y="2060075"/>
                </a:cubicBezTo>
                <a:lnTo>
                  <a:pt x="6155449" y="2023130"/>
                </a:lnTo>
                <a:lnTo>
                  <a:pt x="6127740" y="2013893"/>
                </a:lnTo>
                <a:cubicBezTo>
                  <a:pt x="6112346" y="2016972"/>
                  <a:pt x="6096788" y="2019322"/>
                  <a:pt x="6081558" y="2023130"/>
                </a:cubicBezTo>
                <a:cubicBezTo>
                  <a:pt x="6072113" y="2025491"/>
                  <a:pt x="6063585" y="2032366"/>
                  <a:pt x="6053849" y="2032366"/>
                </a:cubicBezTo>
                <a:cubicBezTo>
                  <a:pt x="6029027" y="2032366"/>
                  <a:pt x="6004588" y="2026209"/>
                  <a:pt x="5979958" y="2023130"/>
                </a:cubicBezTo>
                <a:cubicBezTo>
                  <a:pt x="5976879" y="2010815"/>
                  <a:pt x="5983199" y="1988523"/>
                  <a:pt x="5970722" y="1986184"/>
                </a:cubicBezTo>
                <a:cubicBezTo>
                  <a:pt x="5865624" y="1966478"/>
                  <a:pt x="5860009" y="1976866"/>
                  <a:pt x="5804467" y="2013893"/>
                </a:cubicBezTo>
                <a:cubicBezTo>
                  <a:pt x="5799434" y="2028991"/>
                  <a:pt x="5791836" y="2059888"/>
                  <a:pt x="5776758" y="2069312"/>
                </a:cubicBezTo>
                <a:cubicBezTo>
                  <a:pt x="5750993" y="2085415"/>
                  <a:pt x="5694940" y="2092557"/>
                  <a:pt x="5665922" y="2097021"/>
                </a:cubicBezTo>
                <a:cubicBezTo>
                  <a:pt x="5644405" y="2100331"/>
                  <a:pt x="5622784" y="2102947"/>
                  <a:pt x="5601267" y="2106257"/>
                </a:cubicBezTo>
                <a:cubicBezTo>
                  <a:pt x="5550051" y="2114136"/>
                  <a:pt x="5547709" y="2115121"/>
                  <a:pt x="5499667" y="2124730"/>
                </a:cubicBezTo>
                <a:cubicBezTo>
                  <a:pt x="5413461" y="2121651"/>
                  <a:pt x="5327131" y="2121047"/>
                  <a:pt x="5241049" y="2115493"/>
                </a:cubicBezTo>
                <a:cubicBezTo>
                  <a:pt x="5231333" y="2114866"/>
                  <a:pt x="5220943" y="2112339"/>
                  <a:pt x="5213340" y="2106257"/>
                </a:cubicBezTo>
                <a:cubicBezTo>
                  <a:pt x="5204672" y="2099322"/>
                  <a:pt x="5201025" y="2087784"/>
                  <a:pt x="5194867" y="2078548"/>
                </a:cubicBezTo>
                <a:lnTo>
                  <a:pt x="5176394" y="2023130"/>
                </a:lnTo>
                <a:cubicBezTo>
                  <a:pt x="5166710" y="1994079"/>
                  <a:pt x="5169101" y="1987481"/>
                  <a:pt x="5139449" y="1967712"/>
                </a:cubicBezTo>
                <a:cubicBezTo>
                  <a:pt x="5131348" y="1962311"/>
                  <a:pt x="5121244" y="1960587"/>
                  <a:pt x="5111740" y="1958475"/>
                </a:cubicBezTo>
                <a:cubicBezTo>
                  <a:pt x="5093459" y="1954412"/>
                  <a:pt x="5074795" y="1952318"/>
                  <a:pt x="5056322" y="1949239"/>
                </a:cubicBezTo>
                <a:cubicBezTo>
                  <a:pt x="5009880" y="1933758"/>
                  <a:pt x="5016193" y="1931561"/>
                  <a:pt x="4945485" y="1949239"/>
                </a:cubicBezTo>
                <a:cubicBezTo>
                  <a:pt x="4934716" y="1951931"/>
                  <a:pt x="4927705" y="1962748"/>
                  <a:pt x="4917776" y="1967712"/>
                </a:cubicBezTo>
                <a:cubicBezTo>
                  <a:pt x="4909068" y="1972066"/>
                  <a:pt x="4899303" y="1973869"/>
                  <a:pt x="4890067" y="1976948"/>
                </a:cubicBezTo>
                <a:cubicBezTo>
                  <a:pt x="4880831" y="1983106"/>
                  <a:pt x="4872502" y="1990913"/>
                  <a:pt x="4862358" y="1995421"/>
                </a:cubicBezTo>
                <a:cubicBezTo>
                  <a:pt x="4844564" y="2003329"/>
                  <a:pt x="4806940" y="2013893"/>
                  <a:pt x="4806940" y="2013893"/>
                </a:cubicBezTo>
                <a:cubicBezTo>
                  <a:pt x="4776152" y="2010814"/>
                  <a:pt x="4745246" y="2008746"/>
                  <a:pt x="4714576" y="2004657"/>
                </a:cubicBezTo>
                <a:cubicBezTo>
                  <a:pt x="4699015" y="2002582"/>
                  <a:pt x="4684093" y="1995421"/>
                  <a:pt x="4668394" y="1995421"/>
                </a:cubicBezTo>
                <a:cubicBezTo>
                  <a:pt x="4631321" y="1995421"/>
                  <a:pt x="4594503" y="2001578"/>
                  <a:pt x="4557558" y="2004657"/>
                </a:cubicBezTo>
                <a:cubicBezTo>
                  <a:pt x="4548322" y="2010815"/>
                  <a:pt x="4536784" y="2014462"/>
                  <a:pt x="4529849" y="2023130"/>
                </a:cubicBezTo>
                <a:cubicBezTo>
                  <a:pt x="4523767" y="2030733"/>
                  <a:pt x="4524966" y="2042131"/>
                  <a:pt x="4520612" y="2050839"/>
                </a:cubicBezTo>
                <a:cubicBezTo>
                  <a:pt x="4505218" y="2081628"/>
                  <a:pt x="4502141" y="2078547"/>
                  <a:pt x="4474431" y="2097021"/>
                </a:cubicBezTo>
                <a:cubicBezTo>
                  <a:pt x="4404784" y="2073804"/>
                  <a:pt x="4490633" y="2105122"/>
                  <a:pt x="4419012" y="2069312"/>
                </a:cubicBezTo>
                <a:cubicBezTo>
                  <a:pt x="4400074" y="2059843"/>
                  <a:pt x="4362695" y="2054353"/>
                  <a:pt x="4345122" y="2050839"/>
                </a:cubicBezTo>
                <a:cubicBezTo>
                  <a:pt x="4292031" y="2059687"/>
                  <a:pt x="4292221" y="2045804"/>
                  <a:pt x="4271231" y="2087784"/>
                </a:cubicBezTo>
                <a:cubicBezTo>
                  <a:pt x="4266877" y="2096492"/>
                  <a:pt x="4268076" y="2107890"/>
                  <a:pt x="4261994" y="2115493"/>
                </a:cubicBezTo>
                <a:cubicBezTo>
                  <a:pt x="4255059" y="2124161"/>
                  <a:pt x="4242813" y="2126859"/>
                  <a:pt x="4234285" y="2133966"/>
                </a:cubicBezTo>
                <a:cubicBezTo>
                  <a:pt x="4224250" y="2142328"/>
                  <a:pt x="4217444" y="2154429"/>
                  <a:pt x="4206576" y="2161675"/>
                </a:cubicBezTo>
                <a:cubicBezTo>
                  <a:pt x="4198475" y="2167076"/>
                  <a:pt x="4187575" y="2166558"/>
                  <a:pt x="4178867" y="2170912"/>
                </a:cubicBezTo>
                <a:cubicBezTo>
                  <a:pt x="4168938" y="2175876"/>
                  <a:pt x="4160394" y="2183227"/>
                  <a:pt x="4151158" y="2189384"/>
                </a:cubicBezTo>
                <a:cubicBezTo>
                  <a:pt x="4143870" y="2211248"/>
                  <a:pt x="4132685" y="2240987"/>
                  <a:pt x="4132685" y="2263275"/>
                </a:cubicBezTo>
                <a:cubicBezTo>
                  <a:pt x="4132685" y="2285045"/>
                  <a:pt x="4132186" y="2308458"/>
                  <a:pt x="4141922" y="2327930"/>
                </a:cubicBezTo>
                <a:cubicBezTo>
                  <a:pt x="4146276" y="2336638"/>
                  <a:pt x="4160395" y="2334087"/>
                  <a:pt x="4169631" y="2337166"/>
                </a:cubicBezTo>
                <a:cubicBezTo>
                  <a:pt x="4178867" y="2343324"/>
                  <a:pt x="4187411" y="2350675"/>
                  <a:pt x="4197340" y="2355639"/>
                </a:cubicBezTo>
                <a:cubicBezTo>
                  <a:pt x="4206048" y="2359993"/>
                  <a:pt x="4218165" y="2357991"/>
                  <a:pt x="4225049" y="2364875"/>
                </a:cubicBezTo>
                <a:cubicBezTo>
                  <a:pt x="4240748" y="2380574"/>
                  <a:pt x="4246295" y="2404594"/>
                  <a:pt x="4261994" y="2420293"/>
                </a:cubicBezTo>
                <a:cubicBezTo>
                  <a:pt x="4280467" y="2438766"/>
                  <a:pt x="4302921" y="2453975"/>
                  <a:pt x="4317412" y="2475712"/>
                </a:cubicBezTo>
                <a:cubicBezTo>
                  <a:pt x="4342043" y="2512657"/>
                  <a:pt x="4326649" y="2497264"/>
                  <a:pt x="4363594" y="2521893"/>
                </a:cubicBezTo>
                <a:cubicBezTo>
                  <a:pt x="4369752" y="2531129"/>
                  <a:pt x="4374218" y="2541753"/>
                  <a:pt x="4382067" y="2549602"/>
                </a:cubicBezTo>
                <a:cubicBezTo>
                  <a:pt x="4443643" y="2611178"/>
                  <a:pt x="4378988" y="2521893"/>
                  <a:pt x="4428249" y="2595784"/>
                </a:cubicBezTo>
                <a:cubicBezTo>
                  <a:pt x="4439863" y="2630628"/>
                  <a:pt x="4442671" y="2647152"/>
                  <a:pt x="4474431" y="2678912"/>
                </a:cubicBezTo>
                <a:cubicBezTo>
                  <a:pt x="4483667" y="2688148"/>
                  <a:pt x="4493778" y="2696586"/>
                  <a:pt x="4502140" y="2706621"/>
                </a:cubicBezTo>
                <a:cubicBezTo>
                  <a:pt x="4509246" y="2715149"/>
                  <a:pt x="4513237" y="2726033"/>
                  <a:pt x="4520612" y="2734330"/>
                </a:cubicBezTo>
                <a:cubicBezTo>
                  <a:pt x="4548595" y="2765811"/>
                  <a:pt x="4576533" y="2781517"/>
                  <a:pt x="4594503" y="2817457"/>
                </a:cubicBezTo>
                <a:cubicBezTo>
                  <a:pt x="4598857" y="2826165"/>
                  <a:pt x="4600661" y="2835930"/>
                  <a:pt x="4603740" y="2845166"/>
                </a:cubicBezTo>
                <a:cubicBezTo>
                  <a:pt x="4600661" y="2912899"/>
                  <a:pt x="4599910" y="2980779"/>
                  <a:pt x="4594503" y="3048366"/>
                </a:cubicBezTo>
                <a:cubicBezTo>
                  <a:pt x="4593727" y="3058071"/>
                  <a:pt x="4589621" y="3067367"/>
                  <a:pt x="4585267" y="3076075"/>
                </a:cubicBezTo>
                <a:cubicBezTo>
                  <a:pt x="4580303" y="3086004"/>
                  <a:pt x="4574643" y="3095935"/>
                  <a:pt x="4566794" y="3103784"/>
                </a:cubicBezTo>
                <a:cubicBezTo>
                  <a:pt x="4558945" y="3111633"/>
                  <a:pt x="4548321" y="3116099"/>
                  <a:pt x="4539085" y="3122257"/>
                </a:cubicBezTo>
                <a:cubicBezTo>
                  <a:pt x="4529849" y="3119178"/>
                  <a:pt x="4517035" y="3120943"/>
                  <a:pt x="4511376" y="3113021"/>
                </a:cubicBezTo>
                <a:cubicBezTo>
                  <a:pt x="4500058" y="3097176"/>
                  <a:pt x="4499061" y="3076075"/>
                  <a:pt x="4492903" y="3057602"/>
                </a:cubicBezTo>
                <a:lnTo>
                  <a:pt x="4483667" y="3029893"/>
                </a:lnTo>
                <a:cubicBezTo>
                  <a:pt x="4480588" y="3020657"/>
                  <a:pt x="4476792" y="3011629"/>
                  <a:pt x="4474431" y="3002184"/>
                </a:cubicBezTo>
                <a:cubicBezTo>
                  <a:pt x="4467365" y="2973923"/>
                  <a:pt x="4467982" y="2958790"/>
                  <a:pt x="4446722" y="2937530"/>
                </a:cubicBezTo>
                <a:cubicBezTo>
                  <a:pt x="4418719" y="2909527"/>
                  <a:pt x="4395053" y="2915634"/>
                  <a:pt x="4354358" y="2909821"/>
                </a:cubicBezTo>
                <a:cubicBezTo>
                  <a:pt x="4338964" y="2863639"/>
                  <a:pt x="4354358" y="2885191"/>
                  <a:pt x="4289703" y="2863639"/>
                </a:cubicBezTo>
                <a:lnTo>
                  <a:pt x="4261994" y="2854402"/>
                </a:lnTo>
                <a:cubicBezTo>
                  <a:pt x="4206155" y="2868363"/>
                  <a:pt x="4237097" y="2859623"/>
                  <a:pt x="4169631" y="2882112"/>
                </a:cubicBezTo>
                <a:lnTo>
                  <a:pt x="4141922" y="2891348"/>
                </a:lnTo>
                <a:lnTo>
                  <a:pt x="4086503" y="2928293"/>
                </a:lnTo>
                <a:cubicBezTo>
                  <a:pt x="4058674" y="2946845"/>
                  <a:pt x="4054662" y="2951176"/>
                  <a:pt x="4021849" y="2965239"/>
                </a:cubicBezTo>
                <a:cubicBezTo>
                  <a:pt x="4012900" y="2969074"/>
                  <a:pt x="4003719" y="2972733"/>
                  <a:pt x="3994140" y="2974475"/>
                </a:cubicBezTo>
                <a:cubicBezTo>
                  <a:pt x="3969718" y="2978915"/>
                  <a:pt x="3944879" y="2980633"/>
                  <a:pt x="3920249" y="2983712"/>
                </a:cubicBezTo>
                <a:cubicBezTo>
                  <a:pt x="3911013" y="2989869"/>
                  <a:pt x="3899475" y="2993516"/>
                  <a:pt x="3892540" y="3002184"/>
                </a:cubicBezTo>
                <a:cubicBezTo>
                  <a:pt x="3886458" y="3009786"/>
                  <a:pt x="3884322" y="3020210"/>
                  <a:pt x="3883303" y="3029893"/>
                </a:cubicBezTo>
                <a:cubicBezTo>
                  <a:pt x="3878136" y="3078979"/>
                  <a:pt x="3877146" y="3128414"/>
                  <a:pt x="3874067" y="3177675"/>
                </a:cubicBezTo>
                <a:lnTo>
                  <a:pt x="3726285" y="3168439"/>
                </a:lnTo>
                <a:cubicBezTo>
                  <a:pt x="3695435" y="3166066"/>
                  <a:pt x="3663275" y="3168987"/>
                  <a:pt x="3633922" y="3159202"/>
                </a:cubicBezTo>
                <a:cubicBezTo>
                  <a:pt x="3623391" y="3155692"/>
                  <a:pt x="3621607" y="3140729"/>
                  <a:pt x="3615449" y="3131493"/>
                </a:cubicBezTo>
                <a:cubicBezTo>
                  <a:pt x="3618528" y="3113020"/>
                  <a:pt x="3624685" y="3094802"/>
                  <a:pt x="3624685" y="3076075"/>
                </a:cubicBezTo>
                <a:cubicBezTo>
                  <a:pt x="3624685" y="3066339"/>
                  <a:pt x="3622333" y="3096900"/>
                  <a:pt x="3615449" y="3103784"/>
                </a:cubicBezTo>
                <a:cubicBezTo>
                  <a:pt x="3608565" y="3110668"/>
                  <a:pt x="3596251" y="3108293"/>
                  <a:pt x="3587740" y="3113021"/>
                </a:cubicBezTo>
                <a:cubicBezTo>
                  <a:pt x="3568333" y="3123803"/>
                  <a:pt x="3550795" y="3137651"/>
                  <a:pt x="3532322" y="3149966"/>
                </a:cubicBezTo>
                <a:lnTo>
                  <a:pt x="3504612" y="3168439"/>
                </a:lnTo>
                <a:cubicBezTo>
                  <a:pt x="3495274" y="3182447"/>
                  <a:pt x="3476903" y="3204739"/>
                  <a:pt x="3476903" y="3223857"/>
                </a:cubicBezTo>
                <a:cubicBezTo>
                  <a:pt x="3476903" y="3309324"/>
                  <a:pt x="3484621" y="3351766"/>
                  <a:pt x="3495376" y="3427057"/>
                </a:cubicBezTo>
                <a:cubicBezTo>
                  <a:pt x="3492297" y="3454766"/>
                  <a:pt x="3501108" y="3486663"/>
                  <a:pt x="3486140" y="3510184"/>
                </a:cubicBezTo>
                <a:cubicBezTo>
                  <a:pt x="3486138" y="3510187"/>
                  <a:pt x="3416868" y="3533274"/>
                  <a:pt x="3403012" y="3537893"/>
                </a:cubicBezTo>
                <a:lnTo>
                  <a:pt x="3375303" y="3547130"/>
                </a:lnTo>
                <a:lnTo>
                  <a:pt x="3356831" y="3602548"/>
                </a:lnTo>
                <a:cubicBezTo>
                  <a:pt x="3353752" y="3611784"/>
                  <a:pt x="3352994" y="3622156"/>
                  <a:pt x="3347594" y="3630257"/>
                </a:cubicBezTo>
                <a:lnTo>
                  <a:pt x="3329122" y="3657966"/>
                </a:lnTo>
                <a:cubicBezTo>
                  <a:pt x="3323959" y="3678618"/>
                  <a:pt x="3310406" y="3736838"/>
                  <a:pt x="3301412" y="3750330"/>
                </a:cubicBezTo>
                <a:lnTo>
                  <a:pt x="3282940" y="3778039"/>
                </a:lnTo>
                <a:lnTo>
                  <a:pt x="3052031" y="3768802"/>
                </a:lnTo>
                <a:cubicBezTo>
                  <a:pt x="2847144" y="3756750"/>
                  <a:pt x="3034493" y="3768990"/>
                  <a:pt x="2941194" y="3750330"/>
                </a:cubicBezTo>
                <a:cubicBezTo>
                  <a:pt x="2919847" y="3746060"/>
                  <a:pt x="2898091" y="3744172"/>
                  <a:pt x="2876540" y="3741093"/>
                </a:cubicBezTo>
                <a:cubicBezTo>
                  <a:pt x="2858067" y="3734936"/>
                  <a:pt x="2837324" y="3733422"/>
                  <a:pt x="2821122" y="3722621"/>
                </a:cubicBezTo>
                <a:cubicBezTo>
                  <a:pt x="2811885" y="3716463"/>
                  <a:pt x="2803615" y="3708521"/>
                  <a:pt x="2793412" y="3704148"/>
                </a:cubicBezTo>
                <a:cubicBezTo>
                  <a:pt x="2781744" y="3699148"/>
                  <a:pt x="2768626" y="3698560"/>
                  <a:pt x="2756467" y="3694912"/>
                </a:cubicBezTo>
                <a:cubicBezTo>
                  <a:pt x="2737816" y="3689317"/>
                  <a:pt x="2720491" y="3677519"/>
                  <a:pt x="2701049" y="3676439"/>
                </a:cubicBezTo>
                <a:lnTo>
                  <a:pt x="2534794" y="3667202"/>
                </a:lnTo>
                <a:cubicBezTo>
                  <a:pt x="2513243" y="3664123"/>
                  <a:pt x="2491559" y="3661860"/>
                  <a:pt x="2470140" y="3657966"/>
                </a:cubicBezTo>
                <a:cubicBezTo>
                  <a:pt x="2457650" y="3655695"/>
                  <a:pt x="2445586" y="3651484"/>
                  <a:pt x="2433194" y="3648730"/>
                </a:cubicBezTo>
                <a:cubicBezTo>
                  <a:pt x="2417869" y="3645324"/>
                  <a:pt x="2402406" y="3642572"/>
                  <a:pt x="2387012" y="3639493"/>
                </a:cubicBezTo>
                <a:cubicBezTo>
                  <a:pt x="2307605" y="3586557"/>
                  <a:pt x="2401051" y="3657043"/>
                  <a:pt x="2350067" y="3593312"/>
                </a:cubicBezTo>
                <a:cubicBezTo>
                  <a:pt x="2337046" y="3577035"/>
                  <a:pt x="2312902" y="3571687"/>
                  <a:pt x="2294649" y="3565602"/>
                </a:cubicBezTo>
                <a:lnTo>
                  <a:pt x="2146867" y="3574839"/>
                </a:lnTo>
                <a:cubicBezTo>
                  <a:pt x="2125912" y="3582173"/>
                  <a:pt x="2128395" y="3617942"/>
                  <a:pt x="2109922" y="3630257"/>
                </a:cubicBezTo>
                <a:cubicBezTo>
                  <a:pt x="2091449" y="3642572"/>
                  <a:pt x="2075565" y="3660181"/>
                  <a:pt x="2054503" y="3667202"/>
                </a:cubicBezTo>
                <a:cubicBezTo>
                  <a:pt x="2045267" y="3670281"/>
                  <a:pt x="2035502" y="3672085"/>
                  <a:pt x="2026794" y="3676439"/>
                </a:cubicBezTo>
                <a:cubicBezTo>
                  <a:pt x="2016865" y="3681404"/>
                  <a:pt x="2009479" y="3691014"/>
                  <a:pt x="1999085" y="3694912"/>
                </a:cubicBezTo>
                <a:cubicBezTo>
                  <a:pt x="1984386" y="3700424"/>
                  <a:pt x="1968297" y="3701069"/>
                  <a:pt x="1952903" y="3704148"/>
                </a:cubicBezTo>
                <a:cubicBezTo>
                  <a:pt x="1915958" y="3701069"/>
                  <a:pt x="1878505" y="3701744"/>
                  <a:pt x="1842067" y="3694912"/>
                </a:cubicBezTo>
                <a:cubicBezTo>
                  <a:pt x="1828534" y="3692375"/>
                  <a:pt x="1817777" y="3681863"/>
                  <a:pt x="1805122" y="3676439"/>
                </a:cubicBezTo>
                <a:cubicBezTo>
                  <a:pt x="1776181" y="3664036"/>
                  <a:pt x="1755210" y="3663502"/>
                  <a:pt x="1721994" y="3657966"/>
                </a:cubicBezTo>
                <a:cubicBezTo>
                  <a:pt x="1681970" y="3661045"/>
                  <a:pt x="1640709" y="3656859"/>
                  <a:pt x="1601922" y="3667202"/>
                </a:cubicBezTo>
                <a:cubicBezTo>
                  <a:pt x="1591196" y="3670062"/>
                  <a:pt x="1588957" y="3685274"/>
                  <a:pt x="1583449" y="3694912"/>
                </a:cubicBezTo>
                <a:cubicBezTo>
                  <a:pt x="1576618" y="3706867"/>
                  <a:pt x="1570400" y="3719202"/>
                  <a:pt x="1564976" y="3731857"/>
                </a:cubicBezTo>
                <a:cubicBezTo>
                  <a:pt x="1561141" y="3740806"/>
                  <a:pt x="1561822" y="3751963"/>
                  <a:pt x="1555740" y="3759566"/>
                </a:cubicBezTo>
                <a:cubicBezTo>
                  <a:pt x="1548805" y="3768234"/>
                  <a:pt x="1537267" y="3771881"/>
                  <a:pt x="1528031" y="3778039"/>
                </a:cubicBezTo>
                <a:cubicBezTo>
                  <a:pt x="1524952" y="3787275"/>
                  <a:pt x="1524195" y="3797647"/>
                  <a:pt x="1518794" y="3805748"/>
                </a:cubicBezTo>
                <a:cubicBezTo>
                  <a:pt x="1511548" y="3816616"/>
                  <a:pt x="1499447" y="3823422"/>
                  <a:pt x="1491085" y="3833457"/>
                </a:cubicBezTo>
                <a:cubicBezTo>
                  <a:pt x="1483978" y="3841985"/>
                  <a:pt x="1478770" y="3851930"/>
                  <a:pt x="1472612" y="3861166"/>
                </a:cubicBezTo>
                <a:cubicBezTo>
                  <a:pt x="1432588" y="3858087"/>
                  <a:pt x="1391484" y="3861666"/>
                  <a:pt x="1352540" y="3851930"/>
                </a:cubicBezTo>
                <a:cubicBezTo>
                  <a:pt x="1339868" y="3848762"/>
                  <a:pt x="1334866" y="3832583"/>
                  <a:pt x="1324831" y="3824221"/>
                </a:cubicBezTo>
                <a:cubicBezTo>
                  <a:pt x="1316303" y="3817114"/>
                  <a:pt x="1306358" y="3811906"/>
                  <a:pt x="1297122" y="3805748"/>
                </a:cubicBezTo>
                <a:cubicBezTo>
                  <a:pt x="1294043" y="3796512"/>
                  <a:pt x="1293967" y="3785642"/>
                  <a:pt x="1287885" y="3778039"/>
                </a:cubicBezTo>
                <a:cubicBezTo>
                  <a:pt x="1272462" y="3758761"/>
                  <a:pt x="1244818" y="3755127"/>
                  <a:pt x="1223231" y="3750330"/>
                </a:cubicBezTo>
                <a:cubicBezTo>
                  <a:pt x="1207906" y="3746924"/>
                  <a:pt x="1192443" y="3744172"/>
                  <a:pt x="1177049" y="3741093"/>
                </a:cubicBezTo>
                <a:cubicBezTo>
                  <a:pt x="1127788" y="3747251"/>
                  <a:pt x="1078304" y="3751823"/>
                  <a:pt x="1029267" y="3759566"/>
                </a:cubicBezTo>
                <a:cubicBezTo>
                  <a:pt x="1005771" y="3763276"/>
                  <a:pt x="992848" y="3773705"/>
                  <a:pt x="973849" y="3787275"/>
                </a:cubicBezTo>
                <a:cubicBezTo>
                  <a:pt x="893653" y="3844558"/>
                  <a:pt x="974496" y="3789922"/>
                  <a:pt x="909194" y="3833457"/>
                </a:cubicBezTo>
                <a:cubicBezTo>
                  <a:pt x="878881" y="3878927"/>
                  <a:pt x="879491" y="3891334"/>
                  <a:pt x="835303" y="3916584"/>
                </a:cubicBezTo>
                <a:cubicBezTo>
                  <a:pt x="826850" y="3921414"/>
                  <a:pt x="816830" y="3922742"/>
                  <a:pt x="807594" y="3925821"/>
                </a:cubicBezTo>
                <a:cubicBezTo>
                  <a:pt x="798358" y="3935057"/>
                  <a:pt x="768808" y="3946607"/>
                  <a:pt x="779885" y="3953530"/>
                </a:cubicBezTo>
                <a:cubicBezTo>
                  <a:pt x="839648" y="3990881"/>
                  <a:pt x="863372" y="3978039"/>
                  <a:pt x="909194" y="3962766"/>
                </a:cubicBezTo>
                <a:cubicBezTo>
                  <a:pt x="927745" y="3934940"/>
                  <a:pt x="932079" y="3930921"/>
                  <a:pt x="946140" y="3898112"/>
                </a:cubicBezTo>
                <a:cubicBezTo>
                  <a:pt x="960844" y="3863803"/>
                  <a:pt x="947743" y="3874019"/>
                  <a:pt x="973849" y="3842693"/>
                </a:cubicBezTo>
                <a:cubicBezTo>
                  <a:pt x="982211" y="3832658"/>
                  <a:pt x="988496" y="3814984"/>
                  <a:pt x="1001558" y="3814984"/>
                </a:cubicBezTo>
                <a:cubicBezTo>
                  <a:pt x="1012659" y="3814984"/>
                  <a:pt x="991753" y="3835758"/>
                  <a:pt x="983085" y="3842693"/>
                </a:cubicBezTo>
                <a:cubicBezTo>
                  <a:pt x="975482" y="3848775"/>
                  <a:pt x="964084" y="3847576"/>
                  <a:pt x="955376" y="3851930"/>
                </a:cubicBezTo>
                <a:cubicBezTo>
                  <a:pt x="945447" y="3856894"/>
                  <a:pt x="938376" y="3867481"/>
                  <a:pt x="927667" y="3870402"/>
                </a:cubicBezTo>
                <a:cubicBezTo>
                  <a:pt x="903720" y="3876933"/>
                  <a:pt x="878349" y="3876129"/>
                  <a:pt x="853776" y="3879639"/>
                </a:cubicBezTo>
                <a:cubicBezTo>
                  <a:pt x="800927" y="3887189"/>
                  <a:pt x="806297" y="3886890"/>
                  <a:pt x="761412" y="3898112"/>
                </a:cubicBezTo>
                <a:cubicBezTo>
                  <a:pt x="755255" y="3888875"/>
                  <a:pt x="740532" y="3881238"/>
                  <a:pt x="742940" y="3870402"/>
                </a:cubicBezTo>
                <a:cubicBezTo>
                  <a:pt x="747756" y="3848729"/>
                  <a:pt x="779885" y="3814984"/>
                  <a:pt x="779885" y="3814984"/>
                </a:cubicBezTo>
                <a:cubicBezTo>
                  <a:pt x="756014" y="3805436"/>
                  <a:pt x="701996" y="3782781"/>
                  <a:pt x="678285" y="3778039"/>
                </a:cubicBezTo>
                <a:cubicBezTo>
                  <a:pt x="662891" y="3774960"/>
                  <a:pt x="647249" y="3772933"/>
                  <a:pt x="632103" y="3768802"/>
                </a:cubicBezTo>
                <a:cubicBezTo>
                  <a:pt x="613317" y="3763679"/>
                  <a:pt x="595575" y="3755053"/>
                  <a:pt x="576685" y="3750330"/>
                </a:cubicBezTo>
                <a:lnTo>
                  <a:pt x="539740" y="3741093"/>
                </a:lnTo>
                <a:cubicBezTo>
                  <a:pt x="549365" y="3712217"/>
                  <a:pt x="558698" y="3676116"/>
                  <a:pt x="585922" y="3657966"/>
                </a:cubicBezTo>
                <a:lnTo>
                  <a:pt x="613631" y="3639493"/>
                </a:lnTo>
                <a:cubicBezTo>
                  <a:pt x="612849" y="3634021"/>
                  <a:pt x="606881" y="3564715"/>
                  <a:pt x="595158" y="3547130"/>
                </a:cubicBezTo>
                <a:cubicBezTo>
                  <a:pt x="587912" y="3536262"/>
                  <a:pt x="578790" y="3525902"/>
                  <a:pt x="567449" y="3519421"/>
                </a:cubicBezTo>
                <a:cubicBezTo>
                  <a:pt x="556427" y="3513123"/>
                  <a:pt x="542709" y="3513671"/>
                  <a:pt x="530503" y="3510184"/>
                </a:cubicBezTo>
                <a:cubicBezTo>
                  <a:pt x="521142" y="3507509"/>
                  <a:pt x="512030" y="3504027"/>
                  <a:pt x="502794" y="3500948"/>
                </a:cubicBezTo>
                <a:cubicBezTo>
                  <a:pt x="484321" y="3488633"/>
                  <a:pt x="454397" y="3485064"/>
                  <a:pt x="447376" y="3464002"/>
                </a:cubicBezTo>
                <a:cubicBezTo>
                  <a:pt x="434630" y="3425762"/>
                  <a:pt x="443541" y="3444394"/>
                  <a:pt x="419667" y="3408584"/>
                </a:cubicBezTo>
                <a:cubicBezTo>
                  <a:pt x="416588" y="3399348"/>
                  <a:pt x="415831" y="3388976"/>
                  <a:pt x="410431" y="3380875"/>
                </a:cubicBezTo>
                <a:cubicBezTo>
                  <a:pt x="400217" y="3365554"/>
                  <a:pt x="372051" y="3343212"/>
                  <a:pt x="355012" y="3334693"/>
                </a:cubicBezTo>
                <a:cubicBezTo>
                  <a:pt x="346304" y="3330339"/>
                  <a:pt x="336419" y="3328876"/>
                  <a:pt x="327303" y="3325457"/>
                </a:cubicBezTo>
                <a:cubicBezTo>
                  <a:pt x="311779" y="3319635"/>
                  <a:pt x="295677" y="3314923"/>
                  <a:pt x="281122" y="3306984"/>
                </a:cubicBezTo>
                <a:cubicBezTo>
                  <a:pt x="261631" y="3296353"/>
                  <a:pt x="246765" y="3277060"/>
                  <a:pt x="225703" y="3270039"/>
                </a:cubicBezTo>
                <a:cubicBezTo>
                  <a:pt x="216467" y="3266960"/>
                  <a:pt x="206505" y="3265530"/>
                  <a:pt x="197994" y="3260802"/>
                </a:cubicBezTo>
                <a:cubicBezTo>
                  <a:pt x="178587" y="3250020"/>
                  <a:pt x="142576" y="3223857"/>
                  <a:pt x="142576" y="3223857"/>
                </a:cubicBezTo>
                <a:cubicBezTo>
                  <a:pt x="93312" y="3149962"/>
                  <a:pt x="157973" y="3239255"/>
                  <a:pt x="96394" y="3177675"/>
                </a:cubicBezTo>
                <a:cubicBezTo>
                  <a:pt x="34821" y="3116101"/>
                  <a:pt x="124103" y="3180753"/>
                  <a:pt x="50212" y="3131493"/>
                </a:cubicBezTo>
                <a:cubicBezTo>
                  <a:pt x="44055" y="3122257"/>
                  <a:pt x="39589" y="3111633"/>
                  <a:pt x="31740" y="3103784"/>
                </a:cubicBezTo>
                <a:cubicBezTo>
                  <a:pt x="20325" y="3092369"/>
                  <a:pt x="-20876" y="3084917"/>
                  <a:pt x="13267" y="3057602"/>
                </a:cubicBezTo>
                <a:cubicBezTo>
                  <a:pt x="23179" y="3049672"/>
                  <a:pt x="37897" y="3051445"/>
                  <a:pt x="50212" y="3048366"/>
                </a:cubicBezTo>
                <a:cubicBezTo>
                  <a:pt x="94124" y="3019092"/>
                  <a:pt x="74411" y="3040425"/>
                  <a:pt x="96394" y="2974475"/>
                </a:cubicBezTo>
                <a:lnTo>
                  <a:pt x="105631" y="2946766"/>
                </a:lnTo>
                <a:cubicBezTo>
                  <a:pt x="99082" y="2894380"/>
                  <a:pt x="100234" y="2879516"/>
                  <a:pt x="87158" y="2835930"/>
                </a:cubicBezTo>
                <a:cubicBezTo>
                  <a:pt x="81563" y="2817279"/>
                  <a:pt x="68685" y="2780512"/>
                  <a:pt x="68685" y="2780512"/>
                </a:cubicBezTo>
                <a:cubicBezTo>
                  <a:pt x="74843" y="2771275"/>
                  <a:pt x="77520" y="2758310"/>
                  <a:pt x="87158" y="2752802"/>
                </a:cubicBezTo>
                <a:cubicBezTo>
                  <a:pt x="92473" y="2749765"/>
                  <a:pt x="188512" y="2734371"/>
                  <a:pt x="188758" y="2734330"/>
                </a:cubicBezTo>
                <a:cubicBezTo>
                  <a:pt x="179522" y="2728172"/>
                  <a:pt x="171252" y="2720230"/>
                  <a:pt x="161049" y="2715857"/>
                </a:cubicBezTo>
                <a:cubicBezTo>
                  <a:pt x="143517" y="2708343"/>
                  <a:pt x="81181" y="2699467"/>
                  <a:pt x="68685" y="2697384"/>
                </a:cubicBezTo>
                <a:cubicBezTo>
                  <a:pt x="136146" y="2674898"/>
                  <a:pt x="105213" y="2683635"/>
                  <a:pt x="161049" y="2669675"/>
                </a:cubicBezTo>
                <a:cubicBezTo>
                  <a:pt x="204152" y="2672754"/>
                  <a:pt x="247441" y="2673863"/>
                  <a:pt x="290358" y="2678912"/>
                </a:cubicBezTo>
                <a:cubicBezTo>
                  <a:pt x="300027" y="2680050"/>
                  <a:pt x="310464" y="2682066"/>
                  <a:pt x="318067" y="2688148"/>
                </a:cubicBezTo>
                <a:cubicBezTo>
                  <a:pt x="326735" y="2695083"/>
                  <a:pt x="328691" y="2708008"/>
                  <a:pt x="336540" y="2715857"/>
                </a:cubicBezTo>
                <a:cubicBezTo>
                  <a:pt x="344389" y="2723706"/>
                  <a:pt x="355013" y="2728172"/>
                  <a:pt x="364249" y="2734330"/>
                </a:cubicBezTo>
                <a:cubicBezTo>
                  <a:pt x="370407" y="2743566"/>
                  <a:pt x="373309" y="2756156"/>
                  <a:pt x="382722" y="2762039"/>
                </a:cubicBezTo>
                <a:cubicBezTo>
                  <a:pt x="399234" y="2772359"/>
                  <a:pt x="421938" y="2769711"/>
                  <a:pt x="438140" y="2780512"/>
                </a:cubicBezTo>
                <a:lnTo>
                  <a:pt x="465849" y="2798984"/>
                </a:lnTo>
                <a:cubicBezTo>
                  <a:pt x="484103" y="2792899"/>
                  <a:pt x="508245" y="2787553"/>
                  <a:pt x="521267" y="2771275"/>
                </a:cubicBezTo>
                <a:cubicBezTo>
                  <a:pt x="572253" y="2707541"/>
                  <a:pt x="478801" y="2778034"/>
                  <a:pt x="558212" y="2725093"/>
                </a:cubicBezTo>
                <a:cubicBezTo>
                  <a:pt x="564370" y="2734329"/>
                  <a:pt x="571721" y="2742873"/>
                  <a:pt x="576685" y="2752802"/>
                </a:cubicBezTo>
                <a:cubicBezTo>
                  <a:pt x="581039" y="2761510"/>
                  <a:pt x="580521" y="2772411"/>
                  <a:pt x="585922" y="2780512"/>
                </a:cubicBezTo>
                <a:cubicBezTo>
                  <a:pt x="593168" y="2791380"/>
                  <a:pt x="604395" y="2798985"/>
                  <a:pt x="613631" y="2808221"/>
                </a:cubicBezTo>
                <a:cubicBezTo>
                  <a:pt x="622072" y="2807518"/>
                  <a:pt x="737874" y="2827000"/>
                  <a:pt x="742940" y="2771275"/>
                </a:cubicBezTo>
                <a:cubicBezTo>
                  <a:pt x="748303" y="2712274"/>
                  <a:pt x="742719" y="2700279"/>
                  <a:pt x="705994" y="2669675"/>
                </a:cubicBezTo>
                <a:cubicBezTo>
                  <a:pt x="697466" y="2662568"/>
                  <a:pt x="688429" y="2655710"/>
                  <a:pt x="678285" y="2651202"/>
                </a:cubicBezTo>
                <a:cubicBezTo>
                  <a:pt x="660491" y="2643294"/>
                  <a:pt x="622867" y="2632730"/>
                  <a:pt x="622867" y="2632730"/>
                </a:cubicBezTo>
                <a:cubicBezTo>
                  <a:pt x="619788" y="2623494"/>
                  <a:pt x="606747" y="2611905"/>
                  <a:pt x="613631" y="2605021"/>
                </a:cubicBezTo>
                <a:cubicBezTo>
                  <a:pt x="627400" y="2591252"/>
                  <a:pt x="649955" y="2590367"/>
                  <a:pt x="669049" y="2586548"/>
                </a:cubicBezTo>
                <a:cubicBezTo>
                  <a:pt x="739571" y="2572444"/>
                  <a:pt x="699653" y="2579259"/>
                  <a:pt x="789122" y="2568075"/>
                </a:cubicBezTo>
                <a:cubicBezTo>
                  <a:pt x="798358" y="2564996"/>
                  <a:pt x="809229" y="2564921"/>
                  <a:pt x="816831" y="2558839"/>
                </a:cubicBezTo>
                <a:cubicBezTo>
                  <a:pt x="825499" y="2551905"/>
                  <a:pt x="827454" y="2538979"/>
                  <a:pt x="835303" y="2531130"/>
                </a:cubicBezTo>
                <a:cubicBezTo>
                  <a:pt x="843152" y="2523280"/>
                  <a:pt x="853776" y="2518815"/>
                  <a:pt x="863012" y="2512657"/>
                </a:cubicBezTo>
                <a:cubicBezTo>
                  <a:pt x="875327" y="2515736"/>
                  <a:pt x="887752" y="2518406"/>
                  <a:pt x="899958" y="2521893"/>
                </a:cubicBezTo>
                <a:cubicBezTo>
                  <a:pt x="992722" y="2548397"/>
                  <a:pt x="849102" y="2511489"/>
                  <a:pt x="964612" y="2540366"/>
                </a:cubicBezTo>
                <a:cubicBezTo>
                  <a:pt x="1001558" y="2537287"/>
                  <a:pt x="1040015" y="2542033"/>
                  <a:pt x="1075449" y="2531130"/>
                </a:cubicBezTo>
                <a:cubicBezTo>
                  <a:pt x="1084754" y="2528267"/>
                  <a:pt x="1083716" y="2513109"/>
                  <a:pt x="1084685" y="2503421"/>
                </a:cubicBezTo>
                <a:cubicBezTo>
                  <a:pt x="1102469" y="2325582"/>
                  <a:pt x="1054910" y="2385414"/>
                  <a:pt x="1121631" y="2318693"/>
                </a:cubicBezTo>
                <a:cubicBezTo>
                  <a:pt x="1135680" y="2276546"/>
                  <a:pt x="1153254" y="2252631"/>
                  <a:pt x="1130867" y="2207857"/>
                </a:cubicBezTo>
                <a:cubicBezTo>
                  <a:pt x="1125903" y="2197928"/>
                  <a:pt x="1111686" y="2196491"/>
                  <a:pt x="1103158" y="2189384"/>
                </a:cubicBezTo>
                <a:cubicBezTo>
                  <a:pt x="1093123" y="2181022"/>
                  <a:pt x="1084685" y="2170911"/>
                  <a:pt x="1075449" y="2161675"/>
                </a:cubicBezTo>
                <a:cubicBezTo>
                  <a:pt x="1053466" y="2095726"/>
                  <a:pt x="1067777" y="2122459"/>
                  <a:pt x="1038503" y="2078548"/>
                </a:cubicBezTo>
                <a:cubicBezTo>
                  <a:pt x="1041582" y="2066233"/>
                  <a:pt x="1039810" y="2051515"/>
                  <a:pt x="1047740" y="2041602"/>
                </a:cubicBezTo>
                <a:cubicBezTo>
                  <a:pt x="1053822" y="2034000"/>
                  <a:pt x="1066741" y="2036720"/>
                  <a:pt x="1075449" y="2032366"/>
                </a:cubicBezTo>
                <a:cubicBezTo>
                  <a:pt x="1119271" y="2010455"/>
                  <a:pt x="1087958" y="2008617"/>
                  <a:pt x="1149340" y="2004657"/>
                </a:cubicBezTo>
                <a:cubicBezTo>
                  <a:pt x="1229281" y="1999500"/>
                  <a:pt x="1309437" y="1998500"/>
                  <a:pt x="1389485" y="1995421"/>
                </a:cubicBezTo>
                <a:cubicBezTo>
                  <a:pt x="1395643" y="1976948"/>
                  <a:pt x="1411159" y="1959209"/>
                  <a:pt x="1407958" y="1940002"/>
                </a:cubicBezTo>
                <a:cubicBezTo>
                  <a:pt x="1404879" y="1921529"/>
                  <a:pt x="1404644" y="1902350"/>
                  <a:pt x="1398722" y="1884584"/>
                </a:cubicBezTo>
                <a:cubicBezTo>
                  <a:pt x="1385637" y="1845330"/>
                  <a:pt x="1354079" y="1849178"/>
                  <a:pt x="1324831" y="1819930"/>
                </a:cubicBezTo>
                <a:cubicBezTo>
                  <a:pt x="1279697" y="1774796"/>
                  <a:pt x="1316911" y="1806168"/>
                  <a:pt x="1260176" y="1773748"/>
                </a:cubicBezTo>
                <a:cubicBezTo>
                  <a:pt x="1250538" y="1768240"/>
                  <a:pt x="1240995" y="1762382"/>
                  <a:pt x="1232467" y="1755275"/>
                </a:cubicBezTo>
                <a:cubicBezTo>
                  <a:pt x="1222432" y="1746913"/>
                  <a:pt x="1216176" y="1733910"/>
                  <a:pt x="1204758" y="1727566"/>
                </a:cubicBezTo>
                <a:cubicBezTo>
                  <a:pt x="1187736" y="1718110"/>
                  <a:pt x="1149340" y="1709093"/>
                  <a:pt x="1149340" y="1709093"/>
                </a:cubicBezTo>
                <a:cubicBezTo>
                  <a:pt x="1146261" y="1699857"/>
                  <a:pt x="1141845" y="1690963"/>
                  <a:pt x="1140103" y="1681384"/>
                </a:cubicBezTo>
                <a:cubicBezTo>
                  <a:pt x="1131331" y="1633137"/>
                  <a:pt x="1150697" y="1604867"/>
                  <a:pt x="1103158" y="1589021"/>
                </a:cubicBezTo>
                <a:cubicBezTo>
                  <a:pt x="1085392" y="1583099"/>
                  <a:pt x="1066213" y="1582863"/>
                  <a:pt x="1047740" y="1579784"/>
                </a:cubicBezTo>
                <a:cubicBezTo>
                  <a:pt x="1038504" y="1570548"/>
                  <a:pt x="1028050" y="1562386"/>
                  <a:pt x="1020031" y="1552075"/>
                </a:cubicBezTo>
                <a:cubicBezTo>
                  <a:pt x="1006401" y="1534550"/>
                  <a:pt x="983085" y="1496657"/>
                  <a:pt x="983085" y="1496657"/>
                </a:cubicBezTo>
                <a:cubicBezTo>
                  <a:pt x="986164" y="1478184"/>
                  <a:pt x="979990" y="1455333"/>
                  <a:pt x="992322" y="1441239"/>
                </a:cubicBezTo>
                <a:cubicBezTo>
                  <a:pt x="1005144" y="1426585"/>
                  <a:pt x="1047740" y="1422766"/>
                  <a:pt x="1047740" y="1422766"/>
                </a:cubicBezTo>
                <a:cubicBezTo>
                  <a:pt x="1132400" y="1443931"/>
                  <a:pt x="1100507" y="1427156"/>
                  <a:pt x="1149340" y="1459712"/>
                </a:cubicBezTo>
                <a:cubicBezTo>
                  <a:pt x="1155497" y="1468948"/>
                  <a:pt x="1159284" y="1480315"/>
                  <a:pt x="1167812" y="1487421"/>
                </a:cubicBezTo>
                <a:cubicBezTo>
                  <a:pt x="1183027" y="1500100"/>
                  <a:pt x="1213220" y="1508714"/>
                  <a:pt x="1232467" y="1515130"/>
                </a:cubicBezTo>
                <a:cubicBezTo>
                  <a:pt x="1241703" y="1508972"/>
                  <a:pt x="1253241" y="1505325"/>
                  <a:pt x="1260176" y="1496657"/>
                </a:cubicBezTo>
                <a:cubicBezTo>
                  <a:pt x="1296001" y="1451875"/>
                  <a:pt x="1236665" y="1479863"/>
                  <a:pt x="1297122" y="1459712"/>
                </a:cubicBezTo>
                <a:cubicBezTo>
                  <a:pt x="1303207" y="1441457"/>
                  <a:pt x="1308552" y="1417316"/>
                  <a:pt x="1324831" y="1404293"/>
                </a:cubicBezTo>
                <a:cubicBezTo>
                  <a:pt x="1332434" y="1398211"/>
                  <a:pt x="1343304" y="1398136"/>
                  <a:pt x="1352540" y="1395057"/>
                </a:cubicBezTo>
                <a:cubicBezTo>
                  <a:pt x="1360052" y="1417595"/>
                  <a:pt x="1362343" y="1432569"/>
                  <a:pt x="1380249" y="1450475"/>
                </a:cubicBezTo>
                <a:cubicBezTo>
                  <a:pt x="1388098" y="1458324"/>
                  <a:pt x="1399430" y="1461841"/>
                  <a:pt x="1407958" y="1468948"/>
                </a:cubicBezTo>
                <a:cubicBezTo>
                  <a:pt x="1417993" y="1477310"/>
                  <a:pt x="1425632" y="1488295"/>
                  <a:pt x="1435667" y="1496657"/>
                </a:cubicBezTo>
                <a:cubicBezTo>
                  <a:pt x="1444195" y="1503764"/>
                  <a:pt x="1454848" y="1508023"/>
                  <a:pt x="1463376" y="1515130"/>
                </a:cubicBezTo>
                <a:cubicBezTo>
                  <a:pt x="1473411" y="1523492"/>
                  <a:pt x="1481050" y="1534477"/>
                  <a:pt x="1491085" y="1542839"/>
                </a:cubicBezTo>
                <a:cubicBezTo>
                  <a:pt x="1514959" y="1562734"/>
                  <a:pt x="1518731" y="1561291"/>
                  <a:pt x="1546503" y="1570548"/>
                </a:cubicBezTo>
                <a:cubicBezTo>
                  <a:pt x="1555739" y="1567469"/>
                  <a:pt x="1568553" y="1569234"/>
                  <a:pt x="1574212" y="1561312"/>
                </a:cubicBezTo>
                <a:cubicBezTo>
                  <a:pt x="1585530" y="1545467"/>
                  <a:pt x="1592685" y="1505893"/>
                  <a:pt x="1592685" y="1505893"/>
                </a:cubicBezTo>
                <a:cubicBezTo>
                  <a:pt x="1595764" y="1475105"/>
                  <a:pt x="1592822" y="1443103"/>
                  <a:pt x="1601922" y="1413530"/>
                </a:cubicBezTo>
                <a:cubicBezTo>
                  <a:pt x="1611472" y="1382493"/>
                  <a:pt x="1635906" y="1387301"/>
                  <a:pt x="1657340" y="1376584"/>
                </a:cubicBezTo>
                <a:cubicBezTo>
                  <a:pt x="1739316" y="1335596"/>
                  <a:pt x="1595771" y="1365552"/>
                  <a:pt x="1795885" y="1348875"/>
                </a:cubicBezTo>
                <a:cubicBezTo>
                  <a:pt x="1805121" y="1339639"/>
                  <a:pt x="1820005" y="1333726"/>
                  <a:pt x="1823594" y="1321166"/>
                </a:cubicBezTo>
                <a:cubicBezTo>
                  <a:pt x="1827081" y="1308960"/>
                  <a:pt x="1823996" y="1292482"/>
                  <a:pt x="1814358" y="1284221"/>
                </a:cubicBezTo>
                <a:cubicBezTo>
                  <a:pt x="1799574" y="1271549"/>
                  <a:pt x="1777413" y="1271906"/>
                  <a:pt x="1758940" y="1265748"/>
                </a:cubicBezTo>
                <a:cubicBezTo>
                  <a:pt x="1749704" y="1262669"/>
                  <a:pt x="1740271" y="1260128"/>
                  <a:pt x="1731231" y="1256512"/>
                </a:cubicBezTo>
                <a:cubicBezTo>
                  <a:pt x="1676009" y="1234423"/>
                  <a:pt x="1700778" y="1243282"/>
                  <a:pt x="1657340" y="1228802"/>
                </a:cubicBezTo>
                <a:cubicBezTo>
                  <a:pt x="1654261" y="1219566"/>
                  <a:pt x="1649480" y="1210731"/>
                  <a:pt x="1648103" y="1201093"/>
                </a:cubicBezTo>
                <a:cubicBezTo>
                  <a:pt x="1643294" y="1167428"/>
                  <a:pt x="1654075" y="1129909"/>
                  <a:pt x="1638867" y="1099493"/>
                </a:cubicBezTo>
                <a:cubicBezTo>
                  <a:pt x="1631846" y="1085452"/>
                  <a:pt x="1608079" y="1093336"/>
                  <a:pt x="1592685" y="1090257"/>
                </a:cubicBezTo>
                <a:lnTo>
                  <a:pt x="1574212" y="1034839"/>
                </a:lnTo>
                <a:lnTo>
                  <a:pt x="1564976" y="1007130"/>
                </a:lnTo>
                <a:cubicBezTo>
                  <a:pt x="1568055" y="994815"/>
                  <a:pt x="1570725" y="982390"/>
                  <a:pt x="1574212" y="970184"/>
                </a:cubicBezTo>
                <a:cubicBezTo>
                  <a:pt x="1580222" y="949151"/>
                  <a:pt x="1585731" y="930957"/>
                  <a:pt x="1601922" y="914766"/>
                </a:cubicBezTo>
                <a:cubicBezTo>
                  <a:pt x="1609771" y="906917"/>
                  <a:pt x="1620395" y="902451"/>
                  <a:pt x="1629631" y="896293"/>
                </a:cubicBezTo>
                <a:lnTo>
                  <a:pt x="1666576" y="785457"/>
                </a:lnTo>
                <a:cubicBezTo>
                  <a:pt x="1669655" y="776221"/>
                  <a:pt x="1667711" y="763149"/>
                  <a:pt x="1675812" y="757748"/>
                </a:cubicBezTo>
                <a:cubicBezTo>
                  <a:pt x="1694285" y="745433"/>
                  <a:pt x="1710168" y="727823"/>
                  <a:pt x="1731231" y="720802"/>
                </a:cubicBezTo>
                <a:lnTo>
                  <a:pt x="1786649" y="702330"/>
                </a:lnTo>
                <a:cubicBezTo>
                  <a:pt x="1811279" y="705409"/>
                  <a:pt x="1839099" y="699059"/>
                  <a:pt x="1860540" y="711566"/>
                </a:cubicBezTo>
                <a:cubicBezTo>
                  <a:pt x="1879717" y="722753"/>
                  <a:pt x="1897485" y="766984"/>
                  <a:pt x="1897485" y="766984"/>
                </a:cubicBezTo>
                <a:cubicBezTo>
                  <a:pt x="1919037" y="763905"/>
                  <a:pt x="1942246" y="766590"/>
                  <a:pt x="1962140" y="757748"/>
                </a:cubicBezTo>
                <a:cubicBezTo>
                  <a:pt x="1972284" y="753240"/>
                  <a:pt x="1976104" y="740183"/>
                  <a:pt x="1980612" y="730039"/>
                </a:cubicBezTo>
                <a:cubicBezTo>
                  <a:pt x="1988520" y="712245"/>
                  <a:pt x="1999085" y="674621"/>
                  <a:pt x="1999085" y="674621"/>
                </a:cubicBezTo>
                <a:cubicBezTo>
                  <a:pt x="2008321" y="677700"/>
                  <a:pt x="2020712" y="676255"/>
                  <a:pt x="2026794" y="683857"/>
                </a:cubicBezTo>
                <a:cubicBezTo>
                  <a:pt x="2047919" y="710262"/>
                  <a:pt x="2021026" y="753904"/>
                  <a:pt x="2054503" y="776221"/>
                </a:cubicBezTo>
                <a:lnTo>
                  <a:pt x="2082212" y="794693"/>
                </a:lnTo>
                <a:cubicBezTo>
                  <a:pt x="2103764" y="791614"/>
                  <a:pt x="2125519" y="789726"/>
                  <a:pt x="2146867" y="785457"/>
                </a:cubicBezTo>
                <a:cubicBezTo>
                  <a:pt x="2156414" y="783548"/>
                  <a:pt x="2168917" y="784143"/>
                  <a:pt x="2174576" y="776221"/>
                </a:cubicBezTo>
                <a:cubicBezTo>
                  <a:pt x="2185894" y="760376"/>
                  <a:pt x="2186891" y="739275"/>
                  <a:pt x="2193049" y="720802"/>
                </a:cubicBezTo>
                <a:lnTo>
                  <a:pt x="2202285" y="693093"/>
                </a:lnTo>
                <a:cubicBezTo>
                  <a:pt x="2205364" y="683857"/>
                  <a:pt x="2209613" y="674931"/>
                  <a:pt x="2211522" y="665384"/>
                </a:cubicBezTo>
                <a:lnTo>
                  <a:pt x="2220758" y="619202"/>
                </a:lnTo>
                <a:cubicBezTo>
                  <a:pt x="2215935" y="570973"/>
                  <a:pt x="2226706" y="532787"/>
                  <a:pt x="2193049" y="499130"/>
                </a:cubicBezTo>
                <a:cubicBezTo>
                  <a:pt x="2185200" y="491281"/>
                  <a:pt x="2174576" y="486815"/>
                  <a:pt x="2165340" y="480657"/>
                </a:cubicBezTo>
                <a:cubicBezTo>
                  <a:pt x="2159182" y="471421"/>
                  <a:pt x="2155535" y="459883"/>
                  <a:pt x="2146867" y="452948"/>
                </a:cubicBezTo>
                <a:cubicBezTo>
                  <a:pt x="2139264" y="446866"/>
                  <a:pt x="2127669" y="448440"/>
                  <a:pt x="2119158" y="443712"/>
                </a:cubicBezTo>
                <a:cubicBezTo>
                  <a:pt x="2099750" y="432930"/>
                  <a:pt x="2082213" y="419081"/>
                  <a:pt x="2063740" y="406766"/>
                </a:cubicBezTo>
                <a:lnTo>
                  <a:pt x="2036031" y="388293"/>
                </a:lnTo>
                <a:cubicBezTo>
                  <a:pt x="2029873" y="379057"/>
                  <a:pt x="2025408" y="368433"/>
                  <a:pt x="2017558" y="360584"/>
                </a:cubicBezTo>
                <a:cubicBezTo>
                  <a:pt x="2009709" y="352735"/>
                  <a:pt x="1996784" y="350780"/>
                  <a:pt x="1989849" y="342112"/>
                </a:cubicBezTo>
                <a:cubicBezTo>
                  <a:pt x="1952684" y="295656"/>
                  <a:pt x="2036387" y="314522"/>
                  <a:pt x="1925194" y="277457"/>
                </a:cubicBezTo>
                <a:cubicBezTo>
                  <a:pt x="1906721" y="271299"/>
                  <a:pt x="1885978" y="269785"/>
                  <a:pt x="1869776" y="258984"/>
                </a:cubicBezTo>
                <a:lnTo>
                  <a:pt x="1814358" y="222039"/>
                </a:lnTo>
                <a:cubicBezTo>
                  <a:pt x="1808200" y="212803"/>
                  <a:pt x="1800849" y="204259"/>
                  <a:pt x="1795885" y="194330"/>
                </a:cubicBezTo>
                <a:cubicBezTo>
                  <a:pt x="1782017" y="166595"/>
                  <a:pt x="1780235" y="130135"/>
                  <a:pt x="1795885" y="101966"/>
                </a:cubicBezTo>
                <a:cubicBezTo>
                  <a:pt x="1802572" y="89930"/>
                  <a:pt x="1822079" y="92094"/>
                  <a:pt x="1832831" y="83493"/>
                </a:cubicBezTo>
                <a:cubicBezTo>
                  <a:pt x="1906326" y="24697"/>
                  <a:pt x="1859294" y="35029"/>
                  <a:pt x="1915958" y="18839"/>
                </a:cubicBezTo>
                <a:cubicBezTo>
                  <a:pt x="1928164" y="15352"/>
                  <a:pt x="1940697" y="13089"/>
                  <a:pt x="1952903" y="9602"/>
                </a:cubicBezTo>
                <a:cubicBezTo>
                  <a:pt x="1962264" y="6927"/>
                  <a:pt x="1970878" y="537"/>
                  <a:pt x="1980612" y="366"/>
                </a:cubicBezTo>
                <a:cubicBezTo>
                  <a:pt x="2146841" y="-2550"/>
                  <a:pt x="2346988" y="12681"/>
                  <a:pt x="2442431" y="18839"/>
                </a:cubicBezTo>
                <a:close/>
              </a:path>
            </a:pathLst>
          </a:custGeom>
          <a:solidFill>
            <a:schemeClr val="tx2">
              <a:lumMod val="60000"/>
              <a:lumOff val="4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58625" y="356134"/>
            <a:ext cx="5646133" cy="5247114"/>
          </a:xfrm>
          <a:custGeom>
            <a:avLst/>
            <a:gdLst>
              <a:gd name="connsiteX0" fmla="*/ 5590715 w 5646133"/>
              <a:gd name="connsiteY0" fmla="*/ 2096654 h 5247114"/>
              <a:gd name="connsiteX1" fmla="*/ 5599951 w 5646133"/>
              <a:gd name="connsiteY1" fmla="*/ 2050473 h 5247114"/>
              <a:gd name="connsiteX2" fmla="*/ 5609188 w 5646133"/>
              <a:gd name="connsiteY2" fmla="*/ 1985818 h 5247114"/>
              <a:gd name="connsiteX3" fmla="*/ 5636897 w 5646133"/>
              <a:gd name="connsiteY3" fmla="*/ 2004291 h 5247114"/>
              <a:gd name="connsiteX4" fmla="*/ 5646133 w 5646133"/>
              <a:gd name="connsiteY4" fmla="*/ 1976582 h 5247114"/>
              <a:gd name="connsiteX5" fmla="*/ 5636897 w 5646133"/>
              <a:gd name="connsiteY5" fmla="*/ 1948873 h 5247114"/>
              <a:gd name="connsiteX6" fmla="*/ 5609188 w 5646133"/>
              <a:gd name="connsiteY6" fmla="*/ 1939636 h 5247114"/>
              <a:gd name="connsiteX7" fmla="*/ 5526060 w 5646133"/>
              <a:gd name="connsiteY7" fmla="*/ 1930400 h 5247114"/>
              <a:gd name="connsiteX8" fmla="*/ 5470642 w 5646133"/>
              <a:gd name="connsiteY8" fmla="*/ 1902691 h 5247114"/>
              <a:gd name="connsiteX9" fmla="*/ 5461406 w 5646133"/>
              <a:gd name="connsiteY9" fmla="*/ 1874982 h 5247114"/>
              <a:gd name="connsiteX10" fmla="*/ 5415224 w 5646133"/>
              <a:gd name="connsiteY10" fmla="*/ 1828800 h 5247114"/>
              <a:gd name="connsiteX11" fmla="*/ 5369042 w 5646133"/>
              <a:gd name="connsiteY11" fmla="*/ 1791854 h 5247114"/>
              <a:gd name="connsiteX12" fmla="*/ 5350569 w 5646133"/>
              <a:gd name="connsiteY12" fmla="*/ 1764145 h 5247114"/>
              <a:gd name="connsiteX13" fmla="*/ 5295151 w 5646133"/>
              <a:gd name="connsiteY13" fmla="*/ 1727200 h 5247114"/>
              <a:gd name="connsiteX14" fmla="*/ 5267442 w 5646133"/>
              <a:gd name="connsiteY14" fmla="*/ 1708727 h 5247114"/>
              <a:gd name="connsiteX15" fmla="*/ 5156606 w 5646133"/>
              <a:gd name="connsiteY15" fmla="*/ 1717964 h 5247114"/>
              <a:gd name="connsiteX16" fmla="*/ 5008824 w 5646133"/>
              <a:gd name="connsiteY16" fmla="*/ 1727200 h 5247114"/>
              <a:gd name="connsiteX17" fmla="*/ 4962642 w 5646133"/>
              <a:gd name="connsiteY17" fmla="*/ 1736436 h 5247114"/>
              <a:gd name="connsiteX18" fmla="*/ 4833333 w 5646133"/>
              <a:gd name="connsiteY18" fmla="*/ 1736436 h 5247114"/>
              <a:gd name="connsiteX19" fmla="*/ 4750206 w 5646133"/>
              <a:gd name="connsiteY19" fmla="*/ 1782618 h 5247114"/>
              <a:gd name="connsiteX20" fmla="*/ 4722497 w 5646133"/>
              <a:gd name="connsiteY20" fmla="*/ 1801091 h 5247114"/>
              <a:gd name="connsiteX21" fmla="*/ 4667078 w 5646133"/>
              <a:gd name="connsiteY21" fmla="*/ 1764145 h 5247114"/>
              <a:gd name="connsiteX22" fmla="*/ 4639369 w 5646133"/>
              <a:gd name="connsiteY22" fmla="*/ 1754909 h 5247114"/>
              <a:gd name="connsiteX23" fmla="*/ 4565478 w 5646133"/>
              <a:gd name="connsiteY23" fmla="*/ 1764145 h 5247114"/>
              <a:gd name="connsiteX24" fmla="*/ 4537769 w 5646133"/>
              <a:gd name="connsiteY24" fmla="*/ 1754909 h 5247114"/>
              <a:gd name="connsiteX25" fmla="*/ 4500824 w 5646133"/>
              <a:gd name="connsiteY25" fmla="*/ 1671782 h 5247114"/>
              <a:gd name="connsiteX26" fmla="*/ 4473115 w 5646133"/>
              <a:gd name="connsiteY26" fmla="*/ 1681018 h 5247114"/>
              <a:gd name="connsiteX27" fmla="*/ 4325333 w 5646133"/>
              <a:gd name="connsiteY27" fmla="*/ 1662545 h 5247114"/>
              <a:gd name="connsiteX28" fmla="*/ 4306860 w 5646133"/>
              <a:gd name="connsiteY28" fmla="*/ 1634836 h 5247114"/>
              <a:gd name="connsiteX29" fmla="*/ 4159078 w 5646133"/>
              <a:gd name="connsiteY29" fmla="*/ 1588654 h 5247114"/>
              <a:gd name="connsiteX30" fmla="*/ 4020533 w 5646133"/>
              <a:gd name="connsiteY30" fmla="*/ 1579418 h 5247114"/>
              <a:gd name="connsiteX31" fmla="*/ 3983588 w 5646133"/>
              <a:gd name="connsiteY31" fmla="*/ 1570182 h 5247114"/>
              <a:gd name="connsiteX32" fmla="*/ 3743442 w 5646133"/>
              <a:gd name="connsiteY32" fmla="*/ 1551709 h 5247114"/>
              <a:gd name="connsiteX33" fmla="*/ 3715733 w 5646133"/>
              <a:gd name="connsiteY33" fmla="*/ 1542473 h 5247114"/>
              <a:gd name="connsiteX34" fmla="*/ 3678788 w 5646133"/>
              <a:gd name="connsiteY34" fmla="*/ 1459345 h 5247114"/>
              <a:gd name="connsiteX35" fmla="*/ 3651078 w 5646133"/>
              <a:gd name="connsiteY35" fmla="*/ 1403927 h 5247114"/>
              <a:gd name="connsiteX36" fmla="*/ 3660315 w 5646133"/>
              <a:gd name="connsiteY36" fmla="*/ 1376218 h 5247114"/>
              <a:gd name="connsiteX37" fmla="*/ 3715733 w 5646133"/>
              <a:gd name="connsiteY37" fmla="*/ 1413164 h 5247114"/>
              <a:gd name="connsiteX38" fmla="*/ 3706497 w 5646133"/>
              <a:gd name="connsiteY38" fmla="*/ 1339273 h 5247114"/>
              <a:gd name="connsiteX39" fmla="*/ 3678788 w 5646133"/>
              <a:gd name="connsiteY39" fmla="*/ 1320800 h 5247114"/>
              <a:gd name="connsiteX40" fmla="*/ 3660315 w 5646133"/>
              <a:gd name="connsiteY40" fmla="*/ 1265382 h 5247114"/>
              <a:gd name="connsiteX41" fmla="*/ 3669551 w 5646133"/>
              <a:gd name="connsiteY41" fmla="*/ 1200727 h 5247114"/>
              <a:gd name="connsiteX42" fmla="*/ 3678788 w 5646133"/>
              <a:gd name="connsiteY42" fmla="*/ 1173018 h 5247114"/>
              <a:gd name="connsiteX43" fmla="*/ 3789624 w 5646133"/>
              <a:gd name="connsiteY43" fmla="*/ 1117600 h 5247114"/>
              <a:gd name="connsiteX44" fmla="*/ 3881988 w 5646133"/>
              <a:gd name="connsiteY44" fmla="*/ 1108364 h 5247114"/>
              <a:gd name="connsiteX45" fmla="*/ 4020533 w 5646133"/>
              <a:gd name="connsiteY45" fmla="*/ 1099127 h 5247114"/>
              <a:gd name="connsiteX46" fmla="*/ 4075951 w 5646133"/>
              <a:gd name="connsiteY46" fmla="*/ 1080654 h 5247114"/>
              <a:gd name="connsiteX47" fmla="*/ 4131369 w 5646133"/>
              <a:gd name="connsiteY47" fmla="*/ 1052945 h 5247114"/>
              <a:gd name="connsiteX48" fmla="*/ 4149842 w 5646133"/>
              <a:gd name="connsiteY48" fmla="*/ 1025236 h 5247114"/>
              <a:gd name="connsiteX49" fmla="*/ 4122133 w 5646133"/>
              <a:gd name="connsiteY49" fmla="*/ 960582 h 5247114"/>
              <a:gd name="connsiteX50" fmla="*/ 4122133 w 5646133"/>
              <a:gd name="connsiteY50" fmla="*/ 895927 h 5247114"/>
              <a:gd name="connsiteX51" fmla="*/ 4140606 w 5646133"/>
              <a:gd name="connsiteY51" fmla="*/ 840509 h 5247114"/>
              <a:gd name="connsiteX52" fmla="*/ 4159078 w 5646133"/>
              <a:gd name="connsiteY52" fmla="*/ 738909 h 5247114"/>
              <a:gd name="connsiteX53" fmla="*/ 4177551 w 5646133"/>
              <a:gd name="connsiteY53" fmla="*/ 711200 h 5247114"/>
              <a:gd name="connsiteX54" fmla="*/ 4196024 w 5646133"/>
              <a:gd name="connsiteY54" fmla="*/ 628073 h 5247114"/>
              <a:gd name="connsiteX55" fmla="*/ 4223733 w 5646133"/>
              <a:gd name="connsiteY55" fmla="*/ 600364 h 5247114"/>
              <a:gd name="connsiteX56" fmla="*/ 4232969 w 5646133"/>
              <a:gd name="connsiteY56" fmla="*/ 572654 h 5247114"/>
              <a:gd name="connsiteX57" fmla="*/ 4214497 w 5646133"/>
              <a:gd name="connsiteY57" fmla="*/ 544945 h 5247114"/>
              <a:gd name="connsiteX58" fmla="*/ 4269915 w 5646133"/>
              <a:gd name="connsiteY58" fmla="*/ 517236 h 5247114"/>
              <a:gd name="connsiteX59" fmla="*/ 4288388 w 5646133"/>
              <a:gd name="connsiteY59" fmla="*/ 461818 h 5247114"/>
              <a:gd name="connsiteX60" fmla="*/ 4297624 w 5646133"/>
              <a:gd name="connsiteY60" fmla="*/ 434109 h 5247114"/>
              <a:gd name="connsiteX61" fmla="*/ 4297624 w 5646133"/>
              <a:gd name="connsiteY61" fmla="*/ 369454 h 5247114"/>
              <a:gd name="connsiteX62" fmla="*/ 4334569 w 5646133"/>
              <a:gd name="connsiteY62" fmla="*/ 314036 h 5247114"/>
              <a:gd name="connsiteX63" fmla="*/ 4325333 w 5646133"/>
              <a:gd name="connsiteY63" fmla="*/ 267854 h 5247114"/>
              <a:gd name="connsiteX64" fmla="*/ 4297624 w 5646133"/>
              <a:gd name="connsiteY64" fmla="*/ 258618 h 5247114"/>
              <a:gd name="connsiteX65" fmla="*/ 4334569 w 5646133"/>
              <a:gd name="connsiteY65" fmla="*/ 175491 h 5247114"/>
              <a:gd name="connsiteX66" fmla="*/ 4316097 w 5646133"/>
              <a:gd name="connsiteY66" fmla="*/ 101600 h 5247114"/>
              <a:gd name="connsiteX67" fmla="*/ 4288388 w 5646133"/>
              <a:gd name="connsiteY67" fmla="*/ 83127 h 5247114"/>
              <a:gd name="connsiteX68" fmla="*/ 4269915 w 5646133"/>
              <a:gd name="connsiteY68" fmla="*/ 55418 h 5247114"/>
              <a:gd name="connsiteX69" fmla="*/ 4260678 w 5646133"/>
              <a:gd name="connsiteY69" fmla="*/ 9236 h 5247114"/>
              <a:gd name="connsiteX70" fmla="*/ 4232969 w 5646133"/>
              <a:gd name="connsiteY70" fmla="*/ 0 h 5247114"/>
              <a:gd name="connsiteX71" fmla="*/ 4149842 w 5646133"/>
              <a:gd name="connsiteY71" fmla="*/ 9236 h 5247114"/>
              <a:gd name="connsiteX72" fmla="*/ 4131369 w 5646133"/>
              <a:gd name="connsiteY72" fmla="*/ 36945 h 5247114"/>
              <a:gd name="connsiteX73" fmla="*/ 4103660 w 5646133"/>
              <a:gd name="connsiteY73" fmla="*/ 55418 h 5247114"/>
              <a:gd name="connsiteX74" fmla="*/ 3918933 w 5646133"/>
              <a:gd name="connsiteY74" fmla="*/ 46182 h 5247114"/>
              <a:gd name="connsiteX75" fmla="*/ 3863515 w 5646133"/>
              <a:gd name="connsiteY75" fmla="*/ 18473 h 5247114"/>
              <a:gd name="connsiteX76" fmla="*/ 3835806 w 5646133"/>
              <a:gd name="connsiteY76" fmla="*/ 9236 h 5247114"/>
              <a:gd name="connsiteX77" fmla="*/ 3706497 w 5646133"/>
              <a:gd name="connsiteY77" fmla="*/ 18473 h 5247114"/>
              <a:gd name="connsiteX78" fmla="*/ 3651078 w 5646133"/>
              <a:gd name="connsiteY78" fmla="*/ 36945 h 5247114"/>
              <a:gd name="connsiteX79" fmla="*/ 3540242 w 5646133"/>
              <a:gd name="connsiteY79" fmla="*/ 27709 h 5247114"/>
              <a:gd name="connsiteX80" fmla="*/ 3512533 w 5646133"/>
              <a:gd name="connsiteY80" fmla="*/ 9236 h 5247114"/>
              <a:gd name="connsiteX81" fmla="*/ 3420169 w 5646133"/>
              <a:gd name="connsiteY81" fmla="*/ 18473 h 5247114"/>
              <a:gd name="connsiteX82" fmla="*/ 3401697 w 5646133"/>
              <a:gd name="connsiteY82" fmla="*/ 46182 h 5247114"/>
              <a:gd name="connsiteX83" fmla="*/ 3383224 w 5646133"/>
              <a:gd name="connsiteY83" fmla="*/ 110836 h 5247114"/>
              <a:gd name="connsiteX84" fmla="*/ 3364751 w 5646133"/>
              <a:gd name="connsiteY84" fmla="*/ 166254 h 5247114"/>
              <a:gd name="connsiteX85" fmla="*/ 3309333 w 5646133"/>
              <a:gd name="connsiteY85" fmla="*/ 212436 h 5247114"/>
              <a:gd name="connsiteX86" fmla="*/ 3290860 w 5646133"/>
              <a:gd name="connsiteY86" fmla="*/ 240145 h 5247114"/>
              <a:gd name="connsiteX87" fmla="*/ 3207733 w 5646133"/>
              <a:gd name="connsiteY87" fmla="*/ 277091 h 5247114"/>
              <a:gd name="connsiteX88" fmla="*/ 3087660 w 5646133"/>
              <a:gd name="connsiteY88" fmla="*/ 295564 h 5247114"/>
              <a:gd name="connsiteX89" fmla="*/ 3023006 w 5646133"/>
              <a:gd name="connsiteY89" fmla="*/ 304800 h 5247114"/>
              <a:gd name="connsiteX90" fmla="*/ 2986060 w 5646133"/>
              <a:gd name="connsiteY90" fmla="*/ 314036 h 5247114"/>
              <a:gd name="connsiteX91" fmla="*/ 2939878 w 5646133"/>
              <a:gd name="connsiteY91" fmla="*/ 323273 h 5247114"/>
              <a:gd name="connsiteX92" fmla="*/ 2884460 w 5646133"/>
              <a:gd name="connsiteY92" fmla="*/ 360218 h 5247114"/>
              <a:gd name="connsiteX93" fmla="*/ 2875224 w 5646133"/>
              <a:gd name="connsiteY93" fmla="*/ 387927 h 5247114"/>
              <a:gd name="connsiteX94" fmla="*/ 2856751 w 5646133"/>
              <a:gd name="connsiteY94" fmla="*/ 415636 h 5247114"/>
              <a:gd name="connsiteX95" fmla="*/ 2838278 w 5646133"/>
              <a:gd name="connsiteY95" fmla="*/ 489527 h 5247114"/>
              <a:gd name="connsiteX96" fmla="*/ 2782860 w 5646133"/>
              <a:gd name="connsiteY96" fmla="*/ 517236 h 5247114"/>
              <a:gd name="connsiteX97" fmla="*/ 2764388 w 5646133"/>
              <a:gd name="connsiteY97" fmla="*/ 544945 h 5247114"/>
              <a:gd name="connsiteX98" fmla="*/ 2708969 w 5646133"/>
              <a:gd name="connsiteY98" fmla="*/ 572654 h 5247114"/>
              <a:gd name="connsiteX99" fmla="*/ 2653551 w 5646133"/>
              <a:gd name="connsiteY99" fmla="*/ 563418 h 5247114"/>
              <a:gd name="connsiteX100" fmla="*/ 2625842 w 5646133"/>
              <a:gd name="connsiteY100" fmla="*/ 554182 h 5247114"/>
              <a:gd name="connsiteX101" fmla="*/ 2542715 w 5646133"/>
              <a:gd name="connsiteY101" fmla="*/ 563418 h 5247114"/>
              <a:gd name="connsiteX102" fmla="*/ 2487297 w 5646133"/>
              <a:gd name="connsiteY102" fmla="*/ 591127 h 5247114"/>
              <a:gd name="connsiteX103" fmla="*/ 2459588 w 5646133"/>
              <a:gd name="connsiteY103" fmla="*/ 581891 h 5247114"/>
              <a:gd name="connsiteX104" fmla="*/ 2431878 w 5646133"/>
              <a:gd name="connsiteY104" fmla="*/ 554182 h 5247114"/>
              <a:gd name="connsiteX105" fmla="*/ 2385697 w 5646133"/>
              <a:gd name="connsiteY105" fmla="*/ 489527 h 5247114"/>
              <a:gd name="connsiteX106" fmla="*/ 2357988 w 5646133"/>
              <a:gd name="connsiteY106" fmla="*/ 471054 h 5247114"/>
              <a:gd name="connsiteX107" fmla="*/ 2302569 w 5646133"/>
              <a:gd name="connsiteY107" fmla="*/ 434109 h 5247114"/>
              <a:gd name="connsiteX108" fmla="*/ 2284097 w 5646133"/>
              <a:gd name="connsiteY108" fmla="*/ 406400 h 5247114"/>
              <a:gd name="connsiteX109" fmla="*/ 2228678 w 5646133"/>
              <a:gd name="connsiteY109" fmla="*/ 378691 h 5247114"/>
              <a:gd name="connsiteX110" fmla="*/ 2145551 w 5646133"/>
              <a:gd name="connsiteY110" fmla="*/ 387927 h 5247114"/>
              <a:gd name="connsiteX111" fmla="*/ 2127078 w 5646133"/>
              <a:gd name="connsiteY111" fmla="*/ 443345 h 5247114"/>
              <a:gd name="connsiteX112" fmla="*/ 2145551 w 5646133"/>
              <a:gd name="connsiteY112" fmla="*/ 591127 h 5247114"/>
              <a:gd name="connsiteX113" fmla="*/ 2164024 w 5646133"/>
              <a:gd name="connsiteY113" fmla="*/ 618836 h 5247114"/>
              <a:gd name="connsiteX114" fmla="*/ 2173260 w 5646133"/>
              <a:gd name="connsiteY114" fmla="*/ 646545 h 5247114"/>
              <a:gd name="connsiteX115" fmla="*/ 2191733 w 5646133"/>
              <a:gd name="connsiteY115" fmla="*/ 674254 h 5247114"/>
              <a:gd name="connsiteX116" fmla="*/ 2219442 w 5646133"/>
              <a:gd name="connsiteY116" fmla="*/ 738909 h 5247114"/>
              <a:gd name="connsiteX117" fmla="*/ 2219442 w 5646133"/>
              <a:gd name="connsiteY117" fmla="*/ 942109 h 5247114"/>
              <a:gd name="connsiteX118" fmla="*/ 2191733 w 5646133"/>
              <a:gd name="connsiteY118" fmla="*/ 960582 h 5247114"/>
              <a:gd name="connsiteX119" fmla="*/ 2136315 w 5646133"/>
              <a:gd name="connsiteY119" fmla="*/ 979054 h 5247114"/>
              <a:gd name="connsiteX120" fmla="*/ 2117842 w 5646133"/>
              <a:gd name="connsiteY120" fmla="*/ 1006764 h 5247114"/>
              <a:gd name="connsiteX121" fmla="*/ 2090133 w 5646133"/>
              <a:gd name="connsiteY121" fmla="*/ 1016000 h 5247114"/>
              <a:gd name="connsiteX122" fmla="*/ 2062424 w 5646133"/>
              <a:gd name="connsiteY122" fmla="*/ 1034473 h 5247114"/>
              <a:gd name="connsiteX123" fmla="*/ 2043951 w 5646133"/>
              <a:gd name="connsiteY123" fmla="*/ 1062182 h 5247114"/>
              <a:gd name="connsiteX124" fmla="*/ 2016242 w 5646133"/>
              <a:gd name="connsiteY124" fmla="*/ 1080654 h 5247114"/>
              <a:gd name="connsiteX125" fmla="*/ 2007006 w 5646133"/>
              <a:gd name="connsiteY125" fmla="*/ 1108364 h 5247114"/>
              <a:gd name="connsiteX126" fmla="*/ 1979297 w 5646133"/>
              <a:gd name="connsiteY126" fmla="*/ 1136073 h 5247114"/>
              <a:gd name="connsiteX127" fmla="*/ 1960824 w 5646133"/>
              <a:gd name="connsiteY127" fmla="*/ 1163782 h 5247114"/>
              <a:gd name="connsiteX128" fmla="*/ 1951588 w 5646133"/>
              <a:gd name="connsiteY128" fmla="*/ 1191491 h 5247114"/>
              <a:gd name="connsiteX129" fmla="*/ 1960824 w 5646133"/>
              <a:gd name="connsiteY129" fmla="*/ 1274618 h 5247114"/>
              <a:gd name="connsiteX130" fmla="*/ 1979297 w 5646133"/>
              <a:gd name="connsiteY130" fmla="*/ 1302327 h 5247114"/>
              <a:gd name="connsiteX131" fmla="*/ 2025478 w 5646133"/>
              <a:gd name="connsiteY131" fmla="*/ 1366982 h 5247114"/>
              <a:gd name="connsiteX132" fmla="*/ 2053188 w 5646133"/>
              <a:gd name="connsiteY132" fmla="*/ 1422400 h 5247114"/>
              <a:gd name="connsiteX133" fmla="*/ 2071660 w 5646133"/>
              <a:gd name="connsiteY133" fmla="*/ 1505527 h 5247114"/>
              <a:gd name="connsiteX134" fmla="*/ 2080897 w 5646133"/>
              <a:gd name="connsiteY134" fmla="*/ 1542473 h 5247114"/>
              <a:gd name="connsiteX135" fmla="*/ 2090133 w 5646133"/>
              <a:gd name="connsiteY135" fmla="*/ 1625600 h 5247114"/>
              <a:gd name="connsiteX136" fmla="*/ 2108606 w 5646133"/>
              <a:gd name="connsiteY136" fmla="*/ 1690254 h 5247114"/>
              <a:gd name="connsiteX137" fmla="*/ 2099369 w 5646133"/>
              <a:gd name="connsiteY137" fmla="*/ 1754909 h 5247114"/>
              <a:gd name="connsiteX138" fmla="*/ 1988533 w 5646133"/>
              <a:gd name="connsiteY138" fmla="*/ 1791854 h 5247114"/>
              <a:gd name="connsiteX139" fmla="*/ 1942351 w 5646133"/>
              <a:gd name="connsiteY139" fmla="*/ 1801091 h 5247114"/>
              <a:gd name="connsiteX140" fmla="*/ 1923878 w 5646133"/>
              <a:gd name="connsiteY140" fmla="*/ 1828800 h 5247114"/>
              <a:gd name="connsiteX141" fmla="*/ 1905406 w 5646133"/>
              <a:gd name="connsiteY141" fmla="*/ 1884218 h 5247114"/>
              <a:gd name="connsiteX142" fmla="*/ 1914642 w 5646133"/>
              <a:gd name="connsiteY142" fmla="*/ 1976582 h 5247114"/>
              <a:gd name="connsiteX143" fmla="*/ 1914642 w 5646133"/>
              <a:gd name="connsiteY143" fmla="*/ 2041236 h 5247114"/>
              <a:gd name="connsiteX144" fmla="*/ 1859224 w 5646133"/>
              <a:gd name="connsiteY144" fmla="*/ 2059709 h 5247114"/>
              <a:gd name="connsiteX145" fmla="*/ 1757624 w 5646133"/>
              <a:gd name="connsiteY145" fmla="*/ 2078182 h 5247114"/>
              <a:gd name="connsiteX146" fmla="*/ 1711442 w 5646133"/>
              <a:gd name="connsiteY146" fmla="*/ 2124364 h 5247114"/>
              <a:gd name="connsiteX147" fmla="*/ 1683733 w 5646133"/>
              <a:gd name="connsiteY147" fmla="*/ 2142836 h 5247114"/>
              <a:gd name="connsiteX148" fmla="*/ 1656024 w 5646133"/>
              <a:gd name="connsiteY148" fmla="*/ 2170545 h 5247114"/>
              <a:gd name="connsiteX149" fmla="*/ 1637551 w 5646133"/>
              <a:gd name="connsiteY149" fmla="*/ 2225964 h 5247114"/>
              <a:gd name="connsiteX150" fmla="*/ 1628315 w 5646133"/>
              <a:gd name="connsiteY150" fmla="*/ 2253673 h 5247114"/>
              <a:gd name="connsiteX151" fmla="*/ 1609842 w 5646133"/>
              <a:gd name="connsiteY151" fmla="*/ 2281382 h 5247114"/>
              <a:gd name="connsiteX152" fmla="*/ 1600606 w 5646133"/>
              <a:gd name="connsiteY152" fmla="*/ 2355273 h 5247114"/>
              <a:gd name="connsiteX153" fmla="*/ 1563660 w 5646133"/>
              <a:gd name="connsiteY153" fmla="*/ 2346036 h 5247114"/>
              <a:gd name="connsiteX154" fmla="*/ 1545188 w 5646133"/>
              <a:gd name="connsiteY154" fmla="*/ 2318327 h 5247114"/>
              <a:gd name="connsiteX155" fmla="*/ 1535951 w 5646133"/>
              <a:gd name="connsiteY155" fmla="*/ 2290618 h 5247114"/>
              <a:gd name="connsiteX156" fmla="*/ 1480533 w 5646133"/>
              <a:gd name="connsiteY156" fmla="*/ 2272145 h 5247114"/>
              <a:gd name="connsiteX157" fmla="*/ 1452824 w 5646133"/>
              <a:gd name="connsiteY157" fmla="*/ 2262909 h 5247114"/>
              <a:gd name="connsiteX158" fmla="*/ 1397406 w 5646133"/>
              <a:gd name="connsiteY158" fmla="*/ 2235200 h 5247114"/>
              <a:gd name="connsiteX159" fmla="*/ 1341988 w 5646133"/>
              <a:gd name="connsiteY159" fmla="*/ 2244436 h 5247114"/>
              <a:gd name="connsiteX160" fmla="*/ 1314278 w 5646133"/>
              <a:gd name="connsiteY160" fmla="*/ 2253673 h 5247114"/>
              <a:gd name="connsiteX161" fmla="*/ 1231151 w 5646133"/>
              <a:gd name="connsiteY161" fmla="*/ 2299854 h 5247114"/>
              <a:gd name="connsiteX162" fmla="*/ 1111078 w 5646133"/>
              <a:gd name="connsiteY162" fmla="*/ 2309091 h 5247114"/>
              <a:gd name="connsiteX163" fmla="*/ 1046424 w 5646133"/>
              <a:gd name="connsiteY163" fmla="*/ 2318327 h 5247114"/>
              <a:gd name="connsiteX164" fmla="*/ 1018715 w 5646133"/>
              <a:gd name="connsiteY164" fmla="*/ 2327564 h 5247114"/>
              <a:gd name="connsiteX165" fmla="*/ 944824 w 5646133"/>
              <a:gd name="connsiteY165" fmla="*/ 2392218 h 5247114"/>
              <a:gd name="connsiteX166" fmla="*/ 649260 w 5646133"/>
              <a:gd name="connsiteY166" fmla="*/ 2410691 h 5247114"/>
              <a:gd name="connsiteX167" fmla="*/ 603078 w 5646133"/>
              <a:gd name="connsiteY167" fmla="*/ 2419927 h 5247114"/>
              <a:gd name="connsiteX168" fmla="*/ 547660 w 5646133"/>
              <a:gd name="connsiteY168" fmla="*/ 2438400 h 5247114"/>
              <a:gd name="connsiteX169" fmla="*/ 492242 w 5646133"/>
              <a:gd name="connsiteY169" fmla="*/ 2466109 h 5247114"/>
              <a:gd name="connsiteX170" fmla="*/ 464533 w 5646133"/>
              <a:gd name="connsiteY170" fmla="*/ 2447636 h 5247114"/>
              <a:gd name="connsiteX171" fmla="*/ 455297 w 5646133"/>
              <a:gd name="connsiteY171" fmla="*/ 2419927 h 5247114"/>
              <a:gd name="connsiteX172" fmla="*/ 483006 w 5646133"/>
              <a:gd name="connsiteY172" fmla="*/ 2401454 h 5247114"/>
              <a:gd name="connsiteX173" fmla="*/ 501478 w 5646133"/>
              <a:gd name="connsiteY173" fmla="*/ 2373745 h 5247114"/>
              <a:gd name="connsiteX174" fmla="*/ 473769 w 5646133"/>
              <a:gd name="connsiteY174" fmla="*/ 2355273 h 5247114"/>
              <a:gd name="connsiteX175" fmla="*/ 446060 w 5646133"/>
              <a:gd name="connsiteY175" fmla="*/ 2346036 h 5247114"/>
              <a:gd name="connsiteX176" fmla="*/ 390642 w 5646133"/>
              <a:gd name="connsiteY176" fmla="*/ 2309091 h 5247114"/>
              <a:gd name="connsiteX177" fmla="*/ 298278 w 5646133"/>
              <a:gd name="connsiteY177" fmla="*/ 2290618 h 5247114"/>
              <a:gd name="connsiteX178" fmla="*/ 270569 w 5646133"/>
              <a:gd name="connsiteY178" fmla="*/ 2272145 h 5247114"/>
              <a:gd name="connsiteX179" fmla="*/ 224388 w 5646133"/>
              <a:gd name="connsiteY179" fmla="*/ 2225964 h 5247114"/>
              <a:gd name="connsiteX180" fmla="*/ 150497 w 5646133"/>
              <a:gd name="connsiteY180" fmla="*/ 2207491 h 5247114"/>
              <a:gd name="connsiteX181" fmla="*/ 122788 w 5646133"/>
              <a:gd name="connsiteY181" fmla="*/ 2198254 h 5247114"/>
              <a:gd name="connsiteX182" fmla="*/ 67369 w 5646133"/>
              <a:gd name="connsiteY182" fmla="*/ 2262909 h 5247114"/>
              <a:gd name="connsiteX183" fmla="*/ 58133 w 5646133"/>
              <a:gd name="connsiteY183" fmla="*/ 2290618 h 5247114"/>
              <a:gd name="connsiteX184" fmla="*/ 48897 w 5646133"/>
              <a:gd name="connsiteY184" fmla="*/ 2318327 h 5247114"/>
              <a:gd name="connsiteX185" fmla="*/ 48897 w 5646133"/>
              <a:gd name="connsiteY185" fmla="*/ 2447636 h 5247114"/>
              <a:gd name="connsiteX186" fmla="*/ 76606 w 5646133"/>
              <a:gd name="connsiteY186" fmla="*/ 2466109 h 5247114"/>
              <a:gd name="connsiteX187" fmla="*/ 95078 w 5646133"/>
              <a:gd name="connsiteY187" fmla="*/ 2521527 h 5247114"/>
              <a:gd name="connsiteX188" fmla="*/ 104315 w 5646133"/>
              <a:gd name="connsiteY188" fmla="*/ 2604654 h 5247114"/>
              <a:gd name="connsiteX189" fmla="*/ 132024 w 5646133"/>
              <a:gd name="connsiteY189" fmla="*/ 2613891 h 5247114"/>
              <a:gd name="connsiteX190" fmla="*/ 159733 w 5646133"/>
              <a:gd name="connsiteY190" fmla="*/ 2632364 h 5247114"/>
              <a:gd name="connsiteX191" fmla="*/ 215151 w 5646133"/>
              <a:gd name="connsiteY191" fmla="*/ 2650836 h 5247114"/>
              <a:gd name="connsiteX192" fmla="*/ 242860 w 5646133"/>
              <a:gd name="connsiteY192" fmla="*/ 2660073 h 5247114"/>
              <a:gd name="connsiteX193" fmla="*/ 298278 w 5646133"/>
              <a:gd name="connsiteY193" fmla="*/ 2678545 h 5247114"/>
              <a:gd name="connsiteX194" fmla="*/ 325988 w 5646133"/>
              <a:gd name="connsiteY194" fmla="*/ 2687782 h 5247114"/>
              <a:gd name="connsiteX195" fmla="*/ 344460 w 5646133"/>
              <a:gd name="connsiteY195" fmla="*/ 2743200 h 5247114"/>
              <a:gd name="connsiteX196" fmla="*/ 353697 w 5646133"/>
              <a:gd name="connsiteY196" fmla="*/ 2770909 h 5247114"/>
              <a:gd name="connsiteX197" fmla="*/ 307515 w 5646133"/>
              <a:gd name="connsiteY197" fmla="*/ 2807854 h 5247114"/>
              <a:gd name="connsiteX198" fmla="*/ 289042 w 5646133"/>
              <a:gd name="connsiteY198" fmla="*/ 2835564 h 5247114"/>
              <a:gd name="connsiteX199" fmla="*/ 279806 w 5646133"/>
              <a:gd name="connsiteY199" fmla="*/ 2909454 h 5247114"/>
              <a:gd name="connsiteX200" fmla="*/ 252097 w 5646133"/>
              <a:gd name="connsiteY200" fmla="*/ 2918691 h 5247114"/>
              <a:gd name="connsiteX201" fmla="*/ 233624 w 5646133"/>
              <a:gd name="connsiteY201" fmla="*/ 2946400 h 5247114"/>
              <a:gd name="connsiteX202" fmla="*/ 252097 w 5646133"/>
              <a:gd name="connsiteY202" fmla="*/ 3020291 h 5247114"/>
              <a:gd name="connsiteX203" fmla="*/ 279806 w 5646133"/>
              <a:gd name="connsiteY203" fmla="*/ 3038764 h 5247114"/>
              <a:gd name="connsiteX204" fmla="*/ 150497 w 5646133"/>
              <a:gd name="connsiteY204" fmla="*/ 3066473 h 5247114"/>
              <a:gd name="connsiteX205" fmla="*/ 122788 w 5646133"/>
              <a:gd name="connsiteY205" fmla="*/ 3075709 h 5247114"/>
              <a:gd name="connsiteX206" fmla="*/ 132024 w 5646133"/>
              <a:gd name="connsiteY206" fmla="*/ 3131127 h 5247114"/>
              <a:gd name="connsiteX207" fmla="*/ 76606 w 5646133"/>
              <a:gd name="connsiteY207" fmla="*/ 3177309 h 5247114"/>
              <a:gd name="connsiteX208" fmla="*/ 76606 w 5646133"/>
              <a:gd name="connsiteY208" fmla="*/ 3232727 h 5247114"/>
              <a:gd name="connsiteX209" fmla="*/ 104315 w 5646133"/>
              <a:gd name="connsiteY209" fmla="*/ 3241964 h 5247114"/>
              <a:gd name="connsiteX210" fmla="*/ 159733 w 5646133"/>
              <a:gd name="connsiteY210" fmla="*/ 3278909 h 5247114"/>
              <a:gd name="connsiteX211" fmla="*/ 187442 w 5646133"/>
              <a:gd name="connsiteY211" fmla="*/ 3297382 h 5247114"/>
              <a:gd name="connsiteX212" fmla="*/ 215151 w 5646133"/>
              <a:gd name="connsiteY212" fmla="*/ 3352800 h 5247114"/>
              <a:gd name="connsiteX213" fmla="*/ 187442 w 5646133"/>
              <a:gd name="connsiteY213" fmla="*/ 3472873 h 5247114"/>
              <a:gd name="connsiteX214" fmla="*/ 168969 w 5646133"/>
              <a:gd name="connsiteY214" fmla="*/ 3500582 h 5247114"/>
              <a:gd name="connsiteX215" fmla="*/ 159733 w 5646133"/>
              <a:gd name="connsiteY215" fmla="*/ 3528291 h 5247114"/>
              <a:gd name="connsiteX216" fmla="*/ 141260 w 5646133"/>
              <a:gd name="connsiteY216" fmla="*/ 3556000 h 5247114"/>
              <a:gd name="connsiteX217" fmla="*/ 122788 w 5646133"/>
              <a:gd name="connsiteY217" fmla="*/ 3639127 h 5247114"/>
              <a:gd name="connsiteX218" fmla="*/ 104315 w 5646133"/>
              <a:gd name="connsiteY218" fmla="*/ 3694545 h 5247114"/>
              <a:gd name="connsiteX219" fmla="*/ 11951 w 5646133"/>
              <a:gd name="connsiteY219" fmla="*/ 3722254 h 5247114"/>
              <a:gd name="connsiteX220" fmla="*/ 11951 w 5646133"/>
              <a:gd name="connsiteY220" fmla="*/ 3796145 h 5247114"/>
              <a:gd name="connsiteX221" fmla="*/ 67369 w 5646133"/>
              <a:gd name="connsiteY221" fmla="*/ 3805382 h 5247114"/>
              <a:gd name="connsiteX222" fmla="*/ 58133 w 5646133"/>
              <a:gd name="connsiteY222" fmla="*/ 3851564 h 5247114"/>
              <a:gd name="connsiteX223" fmla="*/ 48897 w 5646133"/>
              <a:gd name="connsiteY223" fmla="*/ 3879273 h 5247114"/>
              <a:gd name="connsiteX224" fmla="*/ 67369 w 5646133"/>
              <a:gd name="connsiteY224" fmla="*/ 3906982 h 5247114"/>
              <a:gd name="connsiteX225" fmla="*/ 95078 w 5646133"/>
              <a:gd name="connsiteY225" fmla="*/ 3925454 h 5247114"/>
              <a:gd name="connsiteX226" fmla="*/ 122788 w 5646133"/>
              <a:gd name="connsiteY226" fmla="*/ 3980873 h 5247114"/>
              <a:gd name="connsiteX227" fmla="*/ 150497 w 5646133"/>
              <a:gd name="connsiteY227" fmla="*/ 3990109 h 5247114"/>
              <a:gd name="connsiteX228" fmla="*/ 141260 w 5646133"/>
              <a:gd name="connsiteY228" fmla="*/ 4054764 h 5247114"/>
              <a:gd name="connsiteX229" fmla="*/ 113551 w 5646133"/>
              <a:gd name="connsiteY229" fmla="*/ 4064000 h 5247114"/>
              <a:gd name="connsiteX230" fmla="*/ 58133 w 5646133"/>
              <a:gd name="connsiteY230" fmla="*/ 4091709 h 5247114"/>
              <a:gd name="connsiteX231" fmla="*/ 48897 w 5646133"/>
              <a:gd name="connsiteY231" fmla="*/ 4119418 h 5247114"/>
              <a:gd name="connsiteX232" fmla="*/ 85842 w 5646133"/>
              <a:gd name="connsiteY232" fmla="*/ 4202545 h 5247114"/>
              <a:gd name="connsiteX233" fmla="*/ 113551 w 5646133"/>
              <a:gd name="connsiteY233" fmla="*/ 4230254 h 5247114"/>
              <a:gd name="connsiteX234" fmla="*/ 141260 w 5646133"/>
              <a:gd name="connsiteY234" fmla="*/ 4248727 h 5247114"/>
              <a:gd name="connsiteX235" fmla="*/ 196678 w 5646133"/>
              <a:gd name="connsiteY235" fmla="*/ 4267200 h 5247114"/>
              <a:gd name="connsiteX236" fmla="*/ 224388 w 5646133"/>
              <a:gd name="connsiteY236" fmla="*/ 4276436 h 5247114"/>
              <a:gd name="connsiteX237" fmla="*/ 270569 w 5646133"/>
              <a:gd name="connsiteY237" fmla="*/ 4313382 h 5247114"/>
              <a:gd name="connsiteX238" fmla="*/ 289042 w 5646133"/>
              <a:gd name="connsiteY238" fmla="*/ 4341091 h 5247114"/>
              <a:gd name="connsiteX239" fmla="*/ 344460 w 5646133"/>
              <a:gd name="connsiteY239" fmla="*/ 4359564 h 5247114"/>
              <a:gd name="connsiteX240" fmla="*/ 399878 w 5646133"/>
              <a:gd name="connsiteY240" fmla="*/ 4350327 h 5247114"/>
              <a:gd name="connsiteX241" fmla="*/ 436824 w 5646133"/>
              <a:gd name="connsiteY241" fmla="*/ 4341091 h 5247114"/>
              <a:gd name="connsiteX242" fmla="*/ 529188 w 5646133"/>
              <a:gd name="connsiteY242" fmla="*/ 4350327 h 5247114"/>
              <a:gd name="connsiteX243" fmla="*/ 547660 w 5646133"/>
              <a:gd name="connsiteY243" fmla="*/ 4378036 h 5247114"/>
              <a:gd name="connsiteX244" fmla="*/ 566133 w 5646133"/>
              <a:gd name="connsiteY244" fmla="*/ 4451927 h 5247114"/>
              <a:gd name="connsiteX245" fmla="*/ 612315 w 5646133"/>
              <a:gd name="connsiteY245" fmla="*/ 4507345 h 5247114"/>
              <a:gd name="connsiteX246" fmla="*/ 760097 w 5646133"/>
              <a:gd name="connsiteY246" fmla="*/ 4498109 h 5247114"/>
              <a:gd name="connsiteX247" fmla="*/ 806278 w 5646133"/>
              <a:gd name="connsiteY247" fmla="*/ 4507345 h 5247114"/>
              <a:gd name="connsiteX248" fmla="*/ 815515 w 5646133"/>
              <a:gd name="connsiteY248" fmla="*/ 4581236 h 5247114"/>
              <a:gd name="connsiteX249" fmla="*/ 880169 w 5646133"/>
              <a:gd name="connsiteY249" fmla="*/ 4608945 h 5247114"/>
              <a:gd name="connsiteX250" fmla="*/ 935588 w 5646133"/>
              <a:gd name="connsiteY250" fmla="*/ 4627418 h 5247114"/>
              <a:gd name="connsiteX251" fmla="*/ 963297 w 5646133"/>
              <a:gd name="connsiteY251" fmla="*/ 4645891 h 5247114"/>
              <a:gd name="connsiteX252" fmla="*/ 1018715 w 5646133"/>
              <a:gd name="connsiteY252" fmla="*/ 4673600 h 5247114"/>
              <a:gd name="connsiteX253" fmla="*/ 1046424 w 5646133"/>
              <a:gd name="connsiteY253" fmla="*/ 4775200 h 5247114"/>
              <a:gd name="connsiteX254" fmla="*/ 991006 w 5646133"/>
              <a:gd name="connsiteY254" fmla="*/ 4784436 h 5247114"/>
              <a:gd name="connsiteX255" fmla="*/ 1000242 w 5646133"/>
              <a:gd name="connsiteY255" fmla="*/ 4867564 h 5247114"/>
              <a:gd name="connsiteX256" fmla="*/ 1027951 w 5646133"/>
              <a:gd name="connsiteY256" fmla="*/ 4886036 h 5247114"/>
              <a:gd name="connsiteX257" fmla="*/ 1064897 w 5646133"/>
              <a:gd name="connsiteY257" fmla="*/ 4895273 h 5247114"/>
              <a:gd name="connsiteX258" fmla="*/ 1092606 w 5646133"/>
              <a:gd name="connsiteY258" fmla="*/ 4904509 h 5247114"/>
              <a:gd name="connsiteX259" fmla="*/ 1157260 w 5646133"/>
              <a:gd name="connsiteY259" fmla="*/ 4978400 h 5247114"/>
              <a:gd name="connsiteX260" fmla="*/ 1175733 w 5646133"/>
              <a:gd name="connsiteY260" fmla="*/ 5006109 h 5247114"/>
              <a:gd name="connsiteX261" fmla="*/ 1203442 w 5646133"/>
              <a:gd name="connsiteY261" fmla="*/ 5061527 h 5247114"/>
              <a:gd name="connsiteX262" fmla="*/ 1221915 w 5646133"/>
              <a:gd name="connsiteY262" fmla="*/ 5116945 h 5247114"/>
              <a:gd name="connsiteX263" fmla="*/ 1240388 w 5646133"/>
              <a:gd name="connsiteY263" fmla="*/ 5144654 h 5247114"/>
              <a:gd name="connsiteX264" fmla="*/ 1295806 w 5646133"/>
              <a:gd name="connsiteY264" fmla="*/ 5181600 h 5247114"/>
              <a:gd name="connsiteX265" fmla="*/ 1351224 w 5646133"/>
              <a:gd name="connsiteY265" fmla="*/ 5209309 h 5247114"/>
              <a:gd name="connsiteX266" fmla="*/ 1480533 w 5646133"/>
              <a:gd name="connsiteY266" fmla="*/ 5237018 h 5247114"/>
              <a:gd name="connsiteX267" fmla="*/ 1471297 w 5646133"/>
              <a:gd name="connsiteY267" fmla="*/ 5181600 h 5247114"/>
              <a:gd name="connsiteX268" fmla="*/ 1443588 w 5646133"/>
              <a:gd name="connsiteY268" fmla="*/ 5153891 h 5247114"/>
              <a:gd name="connsiteX269" fmla="*/ 1471297 w 5646133"/>
              <a:gd name="connsiteY269" fmla="*/ 5126182 h 5247114"/>
              <a:gd name="connsiteX270" fmla="*/ 1628315 w 5646133"/>
              <a:gd name="connsiteY270" fmla="*/ 5116945 h 5247114"/>
              <a:gd name="connsiteX271" fmla="*/ 1683733 w 5646133"/>
              <a:gd name="connsiteY271" fmla="*/ 5126182 h 5247114"/>
              <a:gd name="connsiteX272" fmla="*/ 1739151 w 5646133"/>
              <a:gd name="connsiteY272" fmla="*/ 5144654 h 5247114"/>
              <a:gd name="connsiteX273" fmla="*/ 1766860 w 5646133"/>
              <a:gd name="connsiteY273" fmla="*/ 5163127 h 5247114"/>
              <a:gd name="connsiteX274" fmla="*/ 1776097 w 5646133"/>
              <a:gd name="connsiteY274" fmla="*/ 5190836 h 5247114"/>
              <a:gd name="connsiteX275" fmla="*/ 1831515 w 5646133"/>
              <a:gd name="connsiteY275" fmla="*/ 5209309 h 5247114"/>
              <a:gd name="connsiteX276" fmla="*/ 1859224 w 5646133"/>
              <a:gd name="connsiteY276" fmla="*/ 5218545 h 5247114"/>
              <a:gd name="connsiteX277" fmla="*/ 1886933 w 5646133"/>
              <a:gd name="connsiteY277" fmla="*/ 5200073 h 5247114"/>
              <a:gd name="connsiteX278" fmla="*/ 1914642 w 5646133"/>
              <a:gd name="connsiteY278" fmla="*/ 5144654 h 5247114"/>
              <a:gd name="connsiteX279" fmla="*/ 1905406 w 5646133"/>
              <a:gd name="connsiteY279" fmla="*/ 5070764 h 5247114"/>
              <a:gd name="connsiteX280" fmla="*/ 1877697 w 5646133"/>
              <a:gd name="connsiteY280" fmla="*/ 5061527 h 5247114"/>
              <a:gd name="connsiteX281" fmla="*/ 1822278 w 5646133"/>
              <a:gd name="connsiteY281" fmla="*/ 5024582 h 5247114"/>
              <a:gd name="connsiteX282" fmla="*/ 1831515 w 5646133"/>
              <a:gd name="connsiteY282" fmla="*/ 4996873 h 5247114"/>
              <a:gd name="connsiteX283" fmla="*/ 1914642 w 5646133"/>
              <a:gd name="connsiteY283" fmla="*/ 4996873 h 5247114"/>
              <a:gd name="connsiteX284" fmla="*/ 1923878 w 5646133"/>
              <a:gd name="connsiteY284" fmla="*/ 5024582 h 5247114"/>
              <a:gd name="connsiteX285" fmla="*/ 1970060 w 5646133"/>
              <a:gd name="connsiteY285" fmla="*/ 5080000 h 5247114"/>
              <a:gd name="connsiteX286" fmla="*/ 1997769 w 5646133"/>
              <a:gd name="connsiteY286" fmla="*/ 5135418 h 5247114"/>
              <a:gd name="connsiteX287" fmla="*/ 2007006 w 5646133"/>
              <a:gd name="connsiteY287" fmla="*/ 5172364 h 5247114"/>
              <a:gd name="connsiteX288" fmla="*/ 2034715 w 5646133"/>
              <a:gd name="connsiteY288" fmla="*/ 5181600 h 5247114"/>
              <a:gd name="connsiteX289" fmla="*/ 2191733 w 5646133"/>
              <a:gd name="connsiteY289" fmla="*/ 5163127 h 5247114"/>
              <a:gd name="connsiteX290" fmla="*/ 2228678 w 5646133"/>
              <a:gd name="connsiteY290" fmla="*/ 5153891 h 5247114"/>
              <a:gd name="connsiteX291" fmla="*/ 2274860 w 5646133"/>
              <a:gd name="connsiteY291" fmla="*/ 5144654 h 5247114"/>
              <a:gd name="connsiteX292" fmla="*/ 2330278 w 5646133"/>
              <a:gd name="connsiteY292" fmla="*/ 5126182 h 5247114"/>
              <a:gd name="connsiteX293" fmla="*/ 2357988 w 5646133"/>
              <a:gd name="connsiteY293" fmla="*/ 5107709 h 5247114"/>
              <a:gd name="connsiteX294" fmla="*/ 2394933 w 5646133"/>
              <a:gd name="connsiteY294" fmla="*/ 5052291 h 5247114"/>
              <a:gd name="connsiteX295" fmla="*/ 2422642 w 5646133"/>
              <a:gd name="connsiteY295" fmla="*/ 5043054 h 5247114"/>
              <a:gd name="connsiteX296" fmla="*/ 2515006 w 5646133"/>
              <a:gd name="connsiteY296" fmla="*/ 5052291 h 5247114"/>
              <a:gd name="connsiteX297" fmla="*/ 2542715 w 5646133"/>
              <a:gd name="connsiteY297" fmla="*/ 5061527 h 5247114"/>
              <a:gd name="connsiteX298" fmla="*/ 2598133 w 5646133"/>
              <a:gd name="connsiteY298" fmla="*/ 5070764 h 5247114"/>
              <a:gd name="connsiteX299" fmla="*/ 2921406 w 5646133"/>
              <a:gd name="connsiteY299" fmla="*/ 5061527 h 5247114"/>
              <a:gd name="connsiteX300" fmla="*/ 3004533 w 5646133"/>
              <a:gd name="connsiteY300" fmla="*/ 5024582 h 5247114"/>
              <a:gd name="connsiteX301" fmla="*/ 3032242 w 5646133"/>
              <a:gd name="connsiteY301" fmla="*/ 5015345 h 5247114"/>
              <a:gd name="connsiteX302" fmla="*/ 3087660 w 5646133"/>
              <a:gd name="connsiteY302" fmla="*/ 4978400 h 5247114"/>
              <a:gd name="connsiteX303" fmla="*/ 3115369 w 5646133"/>
              <a:gd name="connsiteY303" fmla="*/ 4959927 h 5247114"/>
              <a:gd name="connsiteX304" fmla="*/ 3143078 w 5646133"/>
              <a:gd name="connsiteY304" fmla="*/ 4950691 h 5247114"/>
              <a:gd name="connsiteX305" fmla="*/ 3170788 w 5646133"/>
              <a:gd name="connsiteY305" fmla="*/ 4932218 h 5247114"/>
              <a:gd name="connsiteX306" fmla="*/ 3207733 w 5646133"/>
              <a:gd name="connsiteY306" fmla="*/ 4876800 h 5247114"/>
              <a:gd name="connsiteX307" fmla="*/ 3226206 w 5646133"/>
              <a:gd name="connsiteY307" fmla="*/ 4849091 h 5247114"/>
              <a:gd name="connsiteX308" fmla="*/ 3253915 w 5646133"/>
              <a:gd name="connsiteY308" fmla="*/ 4821382 h 5247114"/>
              <a:gd name="connsiteX309" fmla="*/ 3281624 w 5646133"/>
              <a:gd name="connsiteY309" fmla="*/ 4812145 h 5247114"/>
              <a:gd name="connsiteX310" fmla="*/ 3309333 w 5646133"/>
              <a:gd name="connsiteY310" fmla="*/ 4793673 h 5247114"/>
              <a:gd name="connsiteX311" fmla="*/ 3364751 w 5646133"/>
              <a:gd name="connsiteY311" fmla="*/ 4775200 h 5247114"/>
              <a:gd name="connsiteX312" fmla="*/ 3392460 w 5646133"/>
              <a:gd name="connsiteY312" fmla="*/ 4765964 h 5247114"/>
              <a:gd name="connsiteX313" fmla="*/ 3420169 w 5646133"/>
              <a:gd name="connsiteY313" fmla="*/ 4756727 h 5247114"/>
              <a:gd name="connsiteX314" fmla="*/ 3531006 w 5646133"/>
              <a:gd name="connsiteY314" fmla="*/ 4784436 h 5247114"/>
              <a:gd name="connsiteX315" fmla="*/ 3549478 w 5646133"/>
              <a:gd name="connsiteY315" fmla="*/ 4812145 h 5247114"/>
              <a:gd name="connsiteX316" fmla="*/ 3558715 w 5646133"/>
              <a:gd name="connsiteY316" fmla="*/ 4839854 h 5247114"/>
              <a:gd name="connsiteX317" fmla="*/ 3586424 w 5646133"/>
              <a:gd name="connsiteY317" fmla="*/ 4849091 h 5247114"/>
              <a:gd name="connsiteX318" fmla="*/ 3614133 w 5646133"/>
              <a:gd name="connsiteY318" fmla="*/ 4867564 h 5247114"/>
              <a:gd name="connsiteX319" fmla="*/ 3669551 w 5646133"/>
              <a:gd name="connsiteY319" fmla="*/ 4886036 h 5247114"/>
              <a:gd name="connsiteX320" fmla="*/ 3724969 w 5646133"/>
              <a:gd name="connsiteY320" fmla="*/ 4876800 h 5247114"/>
              <a:gd name="connsiteX321" fmla="*/ 3752678 w 5646133"/>
              <a:gd name="connsiteY321" fmla="*/ 4867564 h 5247114"/>
              <a:gd name="connsiteX322" fmla="*/ 3808097 w 5646133"/>
              <a:gd name="connsiteY322" fmla="*/ 4904509 h 5247114"/>
              <a:gd name="connsiteX323" fmla="*/ 3863515 w 5646133"/>
              <a:gd name="connsiteY323" fmla="*/ 4922982 h 5247114"/>
              <a:gd name="connsiteX324" fmla="*/ 3928169 w 5646133"/>
              <a:gd name="connsiteY324" fmla="*/ 4913745 h 5247114"/>
              <a:gd name="connsiteX325" fmla="*/ 3937406 w 5646133"/>
              <a:gd name="connsiteY325" fmla="*/ 4793673 h 5247114"/>
              <a:gd name="connsiteX326" fmla="*/ 3928169 w 5646133"/>
              <a:gd name="connsiteY326" fmla="*/ 4765964 h 5247114"/>
              <a:gd name="connsiteX327" fmla="*/ 3891224 w 5646133"/>
              <a:gd name="connsiteY327" fmla="*/ 4756727 h 5247114"/>
              <a:gd name="connsiteX328" fmla="*/ 3863515 w 5646133"/>
              <a:gd name="connsiteY328" fmla="*/ 4738254 h 5247114"/>
              <a:gd name="connsiteX329" fmla="*/ 3854278 w 5646133"/>
              <a:gd name="connsiteY329" fmla="*/ 4673600 h 5247114"/>
              <a:gd name="connsiteX330" fmla="*/ 3891224 w 5646133"/>
              <a:gd name="connsiteY330" fmla="*/ 4664364 h 5247114"/>
              <a:gd name="connsiteX331" fmla="*/ 3992824 w 5646133"/>
              <a:gd name="connsiteY331" fmla="*/ 4636654 h 5247114"/>
              <a:gd name="connsiteX332" fmla="*/ 4048242 w 5646133"/>
              <a:gd name="connsiteY332" fmla="*/ 4599709 h 5247114"/>
              <a:gd name="connsiteX333" fmla="*/ 4103660 w 5646133"/>
              <a:gd name="connsiteY333" fmla="*/ 4581236 h 5247114"/>
              <a:gd name="connsiteX334" fmla="*/ 4177551 w 5646133"/>
              <a:gd name="connsiteY334" fmla="*/ 4590473 h 5247114"/>
              <a:gd name="connsiteX335" fmla="*/ 4223733 w 5646133"/>
              <a:gd name="connsiteY335" fmla="*/ 4599709 h 5247114"/>
              <a:gd name="connsiteX336" fmla="*/ 4279151 w 5646133"/>
              <a:gd name="connsiteY336" fmla="*/ 4590473 h 5247114"/>
              <a:gd name="connsiteX337" fmla="*/ 4306860 w 5646133"/>
              <a:gd name="connsiteY337" fmla="*/ 4433454 h 5247114"/>
              <a:gd name="connsiteX338" fmla="*/ 4325333 w 5646133"/>
              <a:gd name="connsiteY338" fmla="*/ 4405745 h 5247114"/>
              <a:gd name="connsiteX339" fmla="*/ 4297624 w 5646133"/>
              <a:gd name="connsiteY339" fmla="*/ 4276436 h 5247114"/>
              <a:gd name="connsiteX340" fmla="*/ 4260678 w 5646133"/>
              <a:gd name="connsiteY340" fmla="*/ 4221018 h 5247114"/>
              <a:gd name="connsiteX341" fmla="*/ 4251442 w 5646133"/>
              <a:gd name="connsiteY341" fmla="*/ 4193309 h 5247114"/>
              <a:gd name="connsiteX342" fmla="*/ 4297624 w 5646133"/>
              <a:gd name="connsiteY342" fmla="*/ 4156364 h 5247114"/>
              <a:gd name="connsiteX343" fmla="*/ 4362278 w 5646133"/>
              <a:gd name="connsiteY343" fmla="*/ 4128654 h 5247114"/>
              <a:gd name="connsiteX344" fmla="*/ 4417697 w 5646133"/>
              <a:gd name="connsiteY344" fmla="*/ 4110182 h 5247114"/>
              <a:gd name="connsiteX345" fmla="*/ 4473115 w 5646133"/>
              <a:gd name="connsiteY345" fmla="*/ 4100945 h 5247114"/>
              <a:gd name="connsiteX346" fmla="*/ 4556242 w 5646133"/>
              <a:gd name="connsiteY346" fmla="*/ 4073236 h 5247114"/>
              <a:gd name="connsiteX347" fmla="*/ 4583951 w 5646133"/>
              <a:gd name="connsiteY347" fmla="*/ 4064000 h 5247114"/>
              <a:gd name="connsiteX348" fmla="*/ 4630133 w 5646133"/>
              <a:gd name="connsiteY348" fmla="*/ 4017818 h 5247114"/>
              <a:gd name="connsiteX349" fmla="*/ 4620897 w 5646133"/>
              <a:gd name="connsiteY349" fmla="*/ 3990109 h 5247114"/>
              <a:gd name="connsiteX350" fmla="*/ 4593188 w 5646133"/>
              <a:gd name="connsiteY350" fmla="*/ 3971636 h 5247114"/>
              <a:gd name="connsiteX351" fmla="*/ 4537769 w 5646133"/>
              <a:gd name="connsiteY351" fmla="*/ 3953164 h 5247114"/>
              <a:gd name="connsiteX352" fmla="*/ 4463878 w 5646133"/>
              <a:gd name="connsiteY352" fmla="*/ 3888509 h 5247114"/>
              <a:gd name="connsiteX353" fmla="*/ 4436169 w 5646133"/>
              <a:gd name="connsiteY353" fmla="*/ 3870036 h 5247114"/>
              <a:gd name="connsiteX354" fmla="*/ 4408460 w 5646133"/>
              <a:gd name="connsiteY354" fmla="*/ 3814618 h 5247114"/>
              <a:gd name="connsiteX355" fmla="*/ 4380751 w 5646133"/>
              <a:gd name="connsiteY355" fmla="*/ 3805382 h 5247114"/>
              <a:gd name="connsiteX356" fmla="*/ 4334569 w 5646133"/>
              <a:gd name="connsiteY356" fmla="*/ 3759200 h 5247114"/>
              <a:gd name="connsiteX357" fmla="*/ 4306860 w 5646133"/>
              <a:gd name="connsiteY357" fmla="*/ 3703782 h 5247114"/>
              <a:gd name="connsiteX358" fmla="*/ 4223733 w 5646133"/>
              <a:gd name="connsiteY358" fmla="*/ 3657600 h 5247114"/>
              <a:gd name="connsiteX359" fmla="*/ 4186788 w 5646133"/>
              <a:gd name="connsiteY359" fmla="*/ 3648364 h 5247114"/>
              <a:gd name="connsiteX360" fmla="*/ 4168315 w 5646133"/>
              <a:gd name="connsiteY360" fmla="*/ 3620654 h 5247114"/>
              <a:gd name="connsiteX361" fmla="*/ 4177551 w 5646133"/>
              <a:gd name="connsiteY361" fmla="*/ 3574473 h 5247114"/>
              <a:gd name="connsiteX362" fmla="*/ 4205260 w 5646133"/>
              <a:gd name="connsiteY362" fmla="*/ 3556000 h 5247114"/>
              <a:gd name="connsiteX363" fmla="*/ 4269915 w 5646133"/>
              <a:gd name="connsiteY363" fmla="*/ 3537527 h 5247114"/>
              <a:gd name="connsiteX364" fmla="*/ 4353042 w 5646133"/>
              <a:gd name="connsiteY364" fmla="*/ 3519054 h 5247114"/>
              <a:gd name="connsiteX365" fmla="*/ 4454642 w 5646133"/>
              <a:gd name="connsiteY365" fmla="*/ 3556000 h 5247114"/>
              <a:gd name="connsiteX366" fmla="*/ 4436169 w 5646133"/>
              <a:gd name="connsiteY366" fmla="*/ 3583709 h 5247114"/>
              <a:gd name="connsiteX367" fmla="*/ 4380751 w 5646133"/>
              <a:gd name="connsiteY367" fmla="*/ 3574473 h 5247114"/>
              <a:gd name="connsiteX368" fmla="*/ 4343806 w 5646133"/>
              <a:gd name="connsiteY368" fmla="*/ 3519054 h 5247114"/>
              <a:gd name="connsiteX369" fmla="*/ 4371515 w 5646133"/>
              <a:gd name="connsiteY369" fmla="*/ 3574473 h 5247114"/>
              <a:gd name="connsiteX370" fmla="*/ 4454642 w 5646133"/>
              <a:gd name="connsiteY370" fmla="*/ 3565236 h 5247114"/>
              <a:gd name="connsiteX371" fmla="*/ 4463878 w 5646133"/>
              <a:gd name="connsiteY371" fmla="*/ 3537527 h 5247114"/>
              <a:gd name="connsiteX372" fmla="*/ 4491588 w 5646133"/>
              <a:gd name="connsiteY372" fmla="*/ 3519054 h 5247114"/>
              <a:gd name="connsiteX373" fmla="*/ 4556242 w 5646133"/>
              <a:gd name="connsiteY373" fmla="*/ 3528291 h 5247114"/>
              <a:gd name="connsiteX374" fmla="*/ 4611660 w 5646133"/>
              <a:gd name="connsiteY374" fmla="*/ 3565236 h 5247114"/>
              <a:gd name="connsiteX375" fmla="*/ 4639369 w 5646133"/>
              <a:gd name="connsiteY375" fmla="*/ 3583709 h 5247114"/>
              <a:gd name="connsiteX376" fmla="*/ 4667078 w 5646133"/>
              <a:gd name="connsiteY376" fmla="*/ 3602182 h 5247114"/>
              <a:gd name="connsiteX377" fmla="*/ 4694788 w 5646133"/>
              <a:gd name="connsiteY377" fmla="*/ 3611418 h 5247114"/>
              <a:gd name="connsiteX378" fmla="*/ 4750206 w 5646133"/>
              <a:gd name="connsiteY378" fmla="*/ 3639127 h 5247114"/>
              <a:gd name="connsiteX379" fmla="*/ 4759442 w 5646133"/>
              <a:gd name="connsiteY379" fmla="*/ 3611418 h 5247114"/>
              <a:gd name="connsiteX380" fmla="*/ 4768678 w 5646133"/>
              <a:gd name="connsiteY380" fmla="*/ 3528291 h 5247114"/>
              <a:gd name="connsiteX381" fmla="*/ 4824097 w 5646133"/>
              <a:gd name="connsiteY381" fmla="*/ 3509818 h 5247114"/>
              <a:gd name="connsiteX382" fmla="*/ 4879515 w 5646133"/>
              <a:gd name="connsiteY382" fmla="*/ 3491345 h 5247114"/>
              <a:gd name="connsiteX383" fmla="*/ 4934933 w 5646133"/>
              <a:gd name="connsiteY383" fmla="*/ 3472873 h 5247114"/>
              <a:gd name="connsiteX384" fmla="*/ 4962642 w 5646133"/>
              <a:gd name="connsiteY384" fmla="*/ 3463636 h 5247114"/>
              <a:gd name="connsiteX385" fmla="*/ 4981115 w 5646133"/>
              <a:gd name="connsiteY385" fmla="*/ 3435927 h 5247114"/>
              <a:gd name="connsiteX386" fmla="*/ 4953406 w 5646133"/>
              <a:gd name="connsiteY386" fmla="*/ 3417454 h 5247114"/>
              <a:gd name="connsiteX387" fmla="*/ 4907224 w 5646133"/>
              <a:gd name="connsiteY387" fmla="*/ 3408218 h 5247114"/>
              <a:gd name="connsiteX388" fmla="*/ 4879515 w 5646133"/>
              <a:gd name="connsiteY388" fmla="*/ 3398982 h 5247114"/>
              <a:gd name="connsiteX389" fmla="*/ 4861042 w 5646133"/>
              <a:gd name="connsiteY389" fmla="*/ 3371273 h 5247114"/>
              <a:gd name="connsiteX390" fmla="*/ 4851806 w 5646133"/>
              <a:gd name="connsiteY390" fmla="*/ 3343564 h 5247114"/>
              <a:gd name="connsiteX391" fmla="*/ 4907224 w 5646133"/>
              <a:gd name="connsiteY391" fmla="*/ 3334327 h 5247114"/>
              <a:gd name="connsiteX392" fmla="*/ 4879515 w 5646133"/>
              <a:gd name="connsiteY392" fmla="*/ 3315854 h 5247114"/>
              <a:gd name="connsiteX393" fmla="*/ 4861042 w 5646133"/>
              <a:gd name="connsiteY393" fmla="*/ 3260436 h 5247114"/>
              <a:gd name="connsiteX394" fmla="*/ 4842569 w 5646133"/>
              <a:gd name="connsiteY394" fmla="*/ 3232727 h 5247114"/>
              <a:gd name="connsiteX395" fmla="*/ 4814860 w 5646133"/>
              <a:gd name="connsiteY395" fmla="*/ 3177309 h 5247114"/>
              <a:gd name="connsiteX396" fmla="*/ 4787151 w 5646133"/>
              <a:gd name="connsiteY396" fmla="*/ 3121891 h 5247114"/>
              <a:gd name="connsiteX397" fmla="*/ 4814860 w 5646133"/>
              <a:gd name="connsiteY397" fmla="*/ 2927927 h 5247114"/>
              <a:gd name="connsiteX398" fmla="*/ 4833333 w 5646133"/>
              <a:gd name="connsiteY398" fmla="*/ 2900218 h 5247114"/>
              <a:gd name="connsiteX399" fmla="*/ 4888751 w 5646133"/>
              <a:gd name="connsiteY399" fmla="*/ 2863273 h 5247114"/>
              <a:gd name="connsiteX400" fmla="*/ 4907224 w 5646133"/>
              <a:gd name="connsiteY400" fmla="*/ 2835564 h 5247114"/>
              <a:gd name="connsiteX401" fmla="*/ 4962642 w 5646133"/>
              <a:gd name="connsiteY401" fmla="*/ 2817091 h 5247114"/>
              <a:gd name="connsiteX402" fmla="*/ 5073478 w 5646133"/>
              <a:gd name="connsiteY402" fmla="*/ 2798618 h 5247114"/>
              <a:gd name="connsiteX403" fmla="*/ 5175078 w 5646133"/>
              <a:gd name="connsiteY403" fmla="*/ 2789382 h 5247114"/>
              <a:gd name="connsiteX404" fmla="*/ 5202788 w 5646133"/>
              <a:gd name="connsiteY404" fmla="*/ 2780145 h 5247114"/>
              <a:gd name="connsiteX405" fmla="*/ 5212024 w 5646133"/>
              <a:gd name="connsiteY405" fmla="*/ 2826327 h 5247114"/>
              <a:gd name="connsiteX406" fmla="*/ 5221260 w 5646133"/>
              <a:gd name="connsiteY406" fmla="*/ 2854036 h 5247114"/>
              <a:gd name="connsiteX407" fmla="*/ 5239733 w 5646133"/>
              <a:gd name="connsiteY407" fmla="*/ 2881745 h 5247114"/>
              <a:gd name="connsiteX408" fmla="*/ 5267442 w 5646133"/>
              <a:gd name="connsiteY408" fmla="*/ 2890982 h 5247114"/>
              <a:gd name="connsiteX409" fmla="*/ 5295151 w 5646133"/>
              <a:gd name="connsiteY409" fmla="*/ 2909454 h 5247114"/>
              <a:gd name="connsiteX410" fmla="*/ 5359806 w 5646133"/>
              <a:gd name="connsiteY410" fmla="*/ 2900218 h 5247114"/>
              <a:gd name="connsiteX411" fmla="*/ 5405988 w 5646133"/>
              <a:gd name="connsiteY411" fmla="*/ 2844800 h 5247114"/>
              <a:gd name="connsiteX412" fmla="*/ 5424460 w 5646133"/>
              <a:gd name="connsiteY412" fmla="*/ 2697018 h 5247114"/>
              <a:gd name="connsiteX413" fmla="*/ 5415224 w 5646133"/>
              <a:gd name="connsiteY413" fmla="*/ 2632364 h 5247114"/>
              <a:gd name="connsiteX414" fmla="*/ 5359806 w 5646133"/>
              <a:gd name="connsiteY414" fmla="*/ 2613891 h 5247114"/>
              <a:gd name="connsiteX415" fmla="*/ 5322860 w 5646133"/>
              <a:gd name="connsiteY415" fmla="*/ 2558473 h 5247114"/>
              <a:gd name="connsiteX416" fmla="*/ 5267442 w 5646133"/>
              <a:gd name="connsiteY416" fmla="*/ 2447636 h 5247114"/>
              <a:gd name="connsiteX417" fmla="*/ 5212024 w 5646133"/>
              <a:gd name="connsiteY417" fmla="*/ 2419927 h 5247114"/>
              <a:gd name="connsiteX418" fmla="*/ 5175078 w 5646133"/>
              <a:gd name="connsiteY418" fmla="*/ 2382982 h 5247114"/>
              <a:gd name="connsiteX419" fmla="*/ 5091951 w 5646133"/>
              <a:gd name="connsiteY419" fmla="*/ 2336800 h 5247114"/>
              <a:gd name="connsiteX420" fmla="*/ 5036533 w 5646133"/>
              <a:gd name="connsiteY420" fmla="*/ 2299854 h 5247114"/>
              <a:gd name="connsiteX421" fmla="*/ 4999588 w 5646133"/>
              <a:gd name="connsiteY421" fmla="*/ 2244436 h 5247114"/>
              <a:gd name="connsiteX422" fmla="*/ 5008824 w 5646133"/>
              <a:gd name="connsiteY422" fmla="*/ 2170545 h 5247114"/>
              <a:gd name="connsiteX423" fmla="*/ 5119660 w 5646133"/>
              <a:gd name="connsiteY423" fmla="*/ 2115127 h 5247114"/>
              <a:gd name="connsiteX424" fmla="*/ 5147369 w 5646133"/>
              <a:gd name="connsiteY424" fmla="*/ 2105891 h 5247114"/>
              <a:gd name="connsiteX425" fmla="*/ 5221260 w 5646133"/>
              <a:gd name="connsiteY425" fmla="*/ 2087418 h 5247114"/>
              <a:gd name="connsiteX426" fmla="*/ 5285915 w 5646133"/>
              <a:gd name="connsiteY426" fmla="*/ 2068945 h 5247114"/>
              <a:gd name="connsiteX427" fmla="*/ 5636897 w 5646133"/>
              <a:gd name="connsiteY427" fmla="*/ 2068945 h 524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Lst>
            <a:rect l="l" t="t" r="r" b="b"/>
            <a:pathLst>
              <a:path w="5646133" h="5247114">
                <a:moveTo>
                  <a:pt x="5590715" y="2096654"/>
                </a:moveTo>
                <a:cubicBezTo>
                  <a:pt x="5593794" y="2081260"/>
                  <a:pt x="5597370" y="2065958"/>
                  <a:pt x="5599951" y="2050473"/>
                </a:cubicBezTo>
                <a:cubicBezTo>
                  <a:pt x="5603530" y="2028999"/>
                  <a:pt x="5595588" y="2002818"/>
                  <a:pt x="5609188" y="1985818"/>
                </a:cubicBezTo>
                <a:cubicBezTo>
                  <a:pt x="5616123" y="1977150"/>
                  <a:pt x="5627661" y="1998133"/>
                  <a:pt x="5636897" y="2004291"/>
                </a:cubicBezTo>
                <a:cubicBezTo>
                  <a:pt x="5639976" y="1995055"/>
                  <a:pt x="5646133" y="1986318"/>
                  <a:pt x="5646133" y="1976582"/>
                </a:cubicBezTo>
                <a:cubicBezTo>
                  <a:pt x="5646133" y="1966846"/>
                  <a:pt x="5643781" y="1955757"/>
                  <a:pt x="5636897" y="1948873"/>
                </a:cubicBezTo>
                <a:cubicBezTo>
                  <a:pt x="5630013" y="1941989"/>
                  <a:pt x="5618792" y="1941237"/>
                  <a:pt x="5609188" y="1939636"/>
                </a:cubicBezTo>
                <a:cubicBezTo>
                  <a:pt x="5581688" y="1935053"/>
                  <a:pt x="5553769" y="1933479"/>
                  <a:pt x="5526060" y="1930400"/>
                </a:cubicBezTo>
                <a:cubicBezTo>
                  <a:pt x="5507806" y="1924315"/>
                  <a:pt x="5483664" y="1918969"/>
                  <a:pt x="5470642" y="1902691"/>
                </a:cubicBezTo>
                <a:cubicBezTo>
                  <a:pt x="5464560" y="1895088"/>
                  <a:pt x="5465760" y="1883690"/>
                  <a:pt x="5461406" y="1874982"/>
                </a:cubicBezTo>
                <a:cubicBezTo>
                  <a:pt x="5446012" y="1844195"/>
                  <a:pt x="5442932" y="1847272"/>
                  <a:pt x="5415224" y="1828800"/>
                </a:cubicBezTo>
                <a:cubicBezTo>
                  <a:pt x="5362283" y="1749390"/>
                  <a:pt x="5432776" y="1842842"/>
                  <a:pt x="5369042" y="1791854"/>
                </a:cubicBezTo>
                <a:cubicBezTo>
                  <a:pt x="5360374" y="1784919"/>
                  <a:pt x="5357676" y="1772673"/>
                  <a:pt x="5350569" y="1764145"/>
                </a:cubicBezTo>
                <a:cubicBezTo>
                  <a:pt x="5323958" y="1732212"/>
                  <a:pt x="5329302" y="1738583"/>
                  <a:pt x="5295151" y="1727200"/>
                </a:cubicBezTo>
                <a:cubicBezTo>
                  <a:pt x="5285915" y="1721042"/>
                  <a:pt x="5278518" y="1709465"/>
                  <a:pt x="5267442" y="1708727"/>
                </a:cubicBezTo>
                <a:cubicBezTo>
                  <a:pt x="5230451" y="1706261"/>
                  <a:pt x="5193585" y="1715323"/>
                  <a:pt x="5156606" y="1717964"/>
                </a:cubicBezTo>
                <a:lnTo>
                  <a:pt x="5008824" y="1727200"/>
                </a:lnTo>
                <a:cubicBezTo>
                  <a:pt x="4993430" y="1730279"/>
                  <a:pt x="4978341" y="1736436"/>
                  <a:pt x="4962642" y="1736436"/>
                </a:cubicBezTo>
                <a:cubicBezTo>
                  <a:pt x="4809062" y="1736436"/>
                  <a:pt x="4937739" y="1715556"/>
                  <a:pt x="4833333" y="1736436"/>
                </a:cubicBezTo>
                <a:cubicBezTo>
                  <a:pt x="4769814" y="1778783"/>
                  <a:pt x="4798977" y="1766361"/>
                  <a:pt x="4750206" y="1782618"/>
                </a:cubicBezTo>
                <a:cubicBezTo>
                  <a:pt x="4740970" y="1788776"/>
                  <a:pt x="4733447" y="1799266"/>
                  <a:pt x="4722497" y="1801091"/>
                </a:cubicBezTo>
                <a:cubicBezTo>
                  <a:pt x="4696144" y="1805483"/>
                  <a:pt x="4683227" y="1774911"/>
                  <a:pt x="4667078" y="1764145"/>
                </a:cubicBezTo>
                <a:cubicBezTo>
                  <a:pt x="4658977" y="1758745"/>
                  <a:pt x="4648605" y="1757988"/>
                  <a:pt x="4639369" y="1754909"/>
                </a:cubicBezTo>
                <a:cubicBezTo>
                  <a:pt x="4614739" y="1757988"/>
                  <a:pt x="4590300" y="1764145"/>
                  <a:pt x="4565478" y="1764145"/>
                </a:cubicBezTo>
                <a:cubicBezTo>
                  <a:pt x="4555742" y="1764145"/>
                  <a:pt x="4541723" y="1763806"/>
                  <a:pt x="4537769" y="1754909"/>
                </a:cubicBezTo>
                <a:cubicBezTo>
                  <a:pt x="4495994" y="1660914"/>
                  <a:pt x="4564371" y="1692963"/>
                  <a:pt x="4500824" y="1671782"/>
                </a:cubicBezTo>
                <a:cubicBezTo>
                  <a:pt x="4491588" y="1674861"/>
                  <a:pt x="4482851" y="1681018"/>
                  <a:pt x="4473115" y="1681018"/>
                </a:cubicBezTo>
                <a:cubicBezTo>
                  <a:pt x="4373281" y="1681018"/>
                  <a:pt x="4383861" y="1682056"/>
                  <a:pt x="4325333" y="1662545"/>
                </a:cubicBezTo>
                <a:cubicBezTo>
                  <a:pt x="4319175" y="1653309"/>
                  <a:pt x="4315214" y="1642146"/>
                  <a:pt x="4306860" y="1634836"/>
                </a:cubicBezTo>
                <a:cubicBezTo>
                  <a:pt x="4249033" y="1584238"/>
                  <a:pt x="4241011" y="1595209"/>
                  <a:pt x="4159078" y="1588654"/>
                </a:cubicBezTo>
                <a:cubicBezTo>
                  <a:pt x="4112941" y="1584963"/>
                  <a:pt x="4066715" y="1582497"/>
                  <a:pt x="4020533" y="1579418"/>
                </a:cubicBezTo>
                <a:cubicBezTo>
                  <a:pt x="4008218" y="1576339"/>
                  <a:pt x="3996109" y="1572269"/>
                  <a:pt x="3983588" y="1570182"/>
                </a:cubicBezTo>
                <a:cubicBezTo>
                  <a:pt x="3902976" y="1556746"/>
                  <a:pt x="3826359" y="1556315"/>
                  <a:pt x="3743442" y="1551709"/>
                </a:cubicBezTo>
                <a:cubicBezTo>
                  <a:pt x="3734206" y="1548630"/>
                  <a:pt x="3723336" y="1548555"/>
                  <a:pt x="3715733" y="1542473"/>
                </a:cubicBezTo>
                <a:cubicBezTo>
                  <a:pt x="3688875" y="1520987"/>
                  <a:pt x="3696531" y="1485959"/>
                  <a:pt x="3678788" y="1459345"/>
                </a:cubicBezTo>
                <a:cubicBezTo>
                  <a:pt x="3654914" y="1423535"/>
                  <a:pt x="3663826" y="1442167"/>
                  <a:pt x="3651078" y="1403927"/>
                </a:cubicBezTo>
                <a:cubicBezTo>
                  <a:pt x="3654157" y="1394691"/>
                  <a:pt x="3650677" y="1374841"/>
                  <a:pt x="3660315" y="1376218"/>
                </a:cubicBezTo>
                <a:cubicBezTo>
                  <a:pt x="3682293" y="1379358"/>
                  <a:pt x="3715733" y="1413164"/>
                  <a:pt x="3715733" y="1413164"/>
                </a:cubicBezTo>
                <a:cubicBezTo>
                  <a:pt x="3712654" y="1388534"/>
                  <a:pt x="3715716" y="1362320"/>
                  <a:pt x="3706497" y="1339273"/>
                </a:cubicBezTo>
                <a:cubicBezTo>
                  <a:pt x="3702374" y="1328966"/>
                  <a:pt x="3684671" y="1330213"/>
                  <a:pt x="3678788" y="1320800"/>
                </a:cubicBezTo>
                <a:cubicBezTo>
                  <a:pt x="3668468" y="1304288"/>
                  <a:pt x="3660315" y="1265382"/>
                  <a:pt x="3660315" y="1265382"/>
                </a:cubicBezTo>
                <a:cubicBezTo>
                  <a:pt x="3663394" y="1243830"/>
                  <a:pt x="3665281" y="1222075"/>
                  <a:pt x="3669551" y="1200727"/>
                </a:cubicBezTo>
                <a:cubicBezTo>
                  <a:pt x="3671460" y="1191180"/>
                  <a:pt x="3671904" y="1179902"/>
                  <a:pt x="3678788" y="1173018"/>
                </a:cubicBezTo>
                <a:cubicBezTo>
                  <a:pt x="3701274" y="1150533"/>
                  <a:pt x="3756238" y="1120938"/>
                  <a:pt x="3789624" y="1117600"/>
                </a:cubicBezTo>
                <a:cubicBezTo>
                  <a:pt x="3820412" y="1114521"/>
                  <a:pt x="3851145" y="1110831"/>
                  <a:pt x="3881988" y="1108364"/>
                </a:cubicBezTo>
                <a:cubicBezTo>
                  <a:pt x="3928125" y="1104673"/>
                  <a:pt x="3974351" y="1102206"/>
                  <a:pt x="4020533" y="1099127"/>
                </a:cubicBezTo>
                <a:cubicBezTo>
                  <a:pt x="4039006" y="1092969"/>
                  <a:pt x="4059749" y="1091455"/>
                  <a:pt x="4075951" y="1080654"/>
                </a:cubicBezTo>
                <a:cubicBezTo>
                  <a:pt x="4111761" y="1056782"/>
                  <a:pt x="4093129" y="1065693"/>
                  <a:pt x="4131369" y="1052945"/>
                </a:cubicBezTo>
                <a:cubicBezTo>
                  <a:pt x="4137527" y="1043709"/>
                  <a:pt x="4148272" y="1036225"/>
                  <a:pt x="4149842" y="1025236"/>
                </a:cubicBezTo>
                <a:cubicBezTo>
                  <a:pt x="4153351" y="1000677"/>
                  <a:pt x="4134148" y="978604"/>
                  <a:pt x="4122133" y="960582"/>
                </a:cubicBezTo>
                <a:cubicBezTo>
                  <a:pt x="4109819" y="923640"/>
                  <a:pt x="4109315" y="938655"/>
                  <a:pt x="4122133" y="895927"/>
                </a:cubicBezTo>
                <a:cubicBezTo>
                  <a:pt x="4127728" y="877276"/>
                  <a:pt x="4140606" y="840509"/>
                  <a:pt x="4140606" y="840509"/>
                </a:cubicBezTo>
                <a:cubicBezTo>
                  <a:pt x="4143789" y="815042"/>
                  <a:pt x="4144841" y="767384"/>
                  <a:pt x="4159078" y="738909"/>
                </a:cubicBezTo>
                <a:cubicBezTo>
                  <a:pt x="4164042" y="728980"/>
                  <a:pt x="4171393" y="720436"/>
                  <a:pt x="4177551" y="711200"/>
                </a:cubicBezTo>
                <a:cubicBezTo>
                  <a:pt x="4178668" y="704498"/>
                  <a:pt x="4185920" y="643230"/>
                  <a:pt x="4196024" y="628073"/>
                </a:cubicBezTo>
                <a:cubicBezTo>
                  <a:pt x="4203270" y="617205"/>
                  <a:pt x="4214497" y="609600"/>
                  <a:pt x="4223733" y="600364"/>
                </a:cubicBezTo>
                <a:cubicBezTo>
                  <a:pt x="4226812" y="591127"/>
                  <a:pt x="4234570" y="582258"/>
                  <a:pt x="4232969" y="572654"/>
                </a:cubicBezTo>
                <a:cubicBezTo>
                  <a:pt x="4231144" y="561704"/>
                  <a:pt x="4212320" y="555830"/>
                  <a:pt x="4214497" y="544945"/>
                </a:cubicBezTo>
                <a:cubicBezTo>
                  <a:pt x="4217055" y="532157"/>
                  <a:pt x="4260840" y="520261"/>
                  <a:pt x="4269915" y="517236"/>
                </a:cubicBezTo>
                <a:lnTo>
                  <a:pt x="4288388" y="461818"/>
                </a:lnTo>
                <a:lnTo>
                  <a:pt x="4297624" y="434109"/>
                </a:lnTo>
                <a:cubicBezTo>
                  <a:pt x="4287932" y="405031"/>
                  <a:pt x="4281388" y="401927"/>
                  <a:pt x="4297624" y="369454"/>
                </a:cubicBezTo>
                <a:cubicBezTo>
                  <a:pt x="4307553" y="349596"/>
                  <a:pt x="4334569" y="314036"/>
                  <a:pt x="4334569" y="314036"/>
                </a:cubicBezTo>
                <a:cubicBezTo>
                  <a:pt x="4331490" y="298642"/>
                  <a:pt x="4334041" y="280916"/>
                  <a:pt x="4325333" y="267854"/>
                </a:cubicBezTo>
                <a:cubicBezTo>
                  <a:pt x="4319933" y="259753"/>
                  <a:pt x="4299985" y="268063"/>
                  <a:pt x="4297624" y="258618"/>
                </a:cubicBezTo>
                <a:cubicBezTo>
                  <a:pt x="4282958" y="199956"/>
                  <a:pt x="4301734" y="197381"/>
                  <a:pt x="4334569" y="175491"/>
                </a:cubicBezTo>
                <a:cubicBezTo>
                  <a:pt x="4334109" y="173192"/>
                  <a:pt x="4323670" y="111067"/>
                  <a:pt x="4316097" y="101600"/>
                </a:cubicBezTo>
                <a:cubicBezTo>
                  <a:pt x="4309162" y="92932"/>
                  <a:pt x="4297624" y="89285"/>
                  <a:pt x="4288388" y="83127"/>
                </a:cubicBezTo>
                <a:cubicBezTo>
                  <a:pt x="4282230" y="73891"/>
                  <a:pt x="4273813" y="65812"/>
                  <a:pt x="4269915" y="55418"/>
                </a:cubicBezTo>
                <a:cubicBezTo>
                  <a:pt x="4264403" y="40719"/>
                  <a:pt x="4269386" y="22298"/>
                  <a:pt x="4260678" y="9236"/>
                </a:cubicBezTo>
                <a:cubicBezTo>
                  <a:pt x="4255277" y="1135"/>
                  <a:pt x="4242205" y="3079"/>
                  <a:pt x="4232969" y="0"/>
                </a:cubicBezTo>
                <a:cubicBezTo>
                  <a:pt x="4205260" y="3079"/>
                  <a:pt x="4176043" y="-292"/>
                  <a:pt x="4149842" y="9236"/>
                </a:cubicBezTo>
                <a:cubicBezTo>
                  <a:pt x="4139410" y="13030"/>
                  <a:pt x="4139218" y="29096"/>
                  <a:pt x="4131369" y="36945"/>
                </a:cubicBezTo>
                <a:cubicBezTo>
                  <a:pt x="4123520" y="44794"/>
                  <a:pt x="4112896" y="49260"/>
                  <a:pt x="4103660" y="55418"/>
                </a:cubicBezTo>
                <a:cubicBezTo>
                  <a:pt x="4042084" y="52339"/>
                  <a:pt x="3980354" y="51523"/>
                  <a:pt x="3918933" y="46182"/>
                </a:cubicBezTo>
                <a:cubicBezTo>
                  <a:pt x="3890833" y="43739"/>
                  <a:pt x="3887763" y="30597"/>
                  <a:pt x="3863515" y="18473"/>
                </a:cubicBezTo>
                <a:cubicBezTo>
                  <a:pt x="3854807" y="14119"/>
                  <a:pt x="3845042" y="12315"/>
                  <a:pt x="3835806" y="9236"/>
                </a:cubicBezTo>
                <a:cubicBezTo>
                  <a:pt x="3792703" y="12315"/>
                  <a:pt x="3749232" y="12063"/>
                  <a:pt x="3706497" y="18473"/>
                </a:cubicBezTo>
                <a:cubicBezTo>
                  <a:pt x="3687240" y="21361"/>
                  <a:pt x="3651078" y="36945"/>
                  <a:pt x="3651078" y="36945"/>
                </a:cubicBezTo>
                <a:cubicBezTo>
                  <a:pt x="3614133" y="33866"/>
                  <a:pt x="3576595" y="34980"/>
                  <a:pt x="3540242" y="27709"/>
                </a:cubicBezTo>
                <a:cubicBezTo>
                  <a:pt x="3529357" y="25532"/>
                  <a:pt x="3523601" y="10087"/>
                  <a:pt x="3512533" y="9236"/>
                </a:cubicBezTo>
                <a:cubicBezTo>
                  <a:pt x="3481683" y="6863"/>
                  <a:pt x="3450957" y="15394"/>
                  <a:pt x="3420169" y="18473"/>
                </a:cubicBezTo>
                <a:cubicBezTo>
                  <a:pt x="3414012" y="27709"/>
                  <a:pt x="3406661" y="36253"/>
                  <a:pt x="3401697" y="46182"/>
                </a:cubicBezTo>
                <a:cubicBezTo>
                  <a:pt x="3393934" y="61708"/>
                  <a:pt x="3387666" y="96031"/>
                  <a:pt x="3383224" y="110836"/>
                </a:cubicBezTo>
                <a:cubicBezTo>
                  <a:pt x="3377629" y="129487"/>
                  <a:pt x="3378519" y="152485"/>
                  <a:pt x="3364751" y="166254"/>
                </a:cubicBezTo>
                <a:cubicBezTo>
                  <a:pt x="3329193" y="201813"/>
                  <a:pt x="3347911" y="186718"/>
                  <a:pt x="3309333" y="212436"/>
                </a:cubicBezTo>
                <a:cubicBezTo>
                  <a:pt x="3303175" y="221672"/>
                  <a:pt x="3298709" y="232296"/>
                  <a:pt x="3290860" y="240145"/>
                </a:cubicBezTo>
                <a:cubicBezTo>
                  <a:pt x="3268904" y="262101"/>
                  <a:pt x="3235171" y="267945"/>
                  <a:pt x="3207733" y="277091"/>
                </a:cubicBezTo>
                <a:cubicBezTo>
                  <a:pt x="3148047" y="296986"/>
                  <a:pt x="3198049" y="282577"/>
                  <a:pt x="3087660" y="295564"/>
                </a:cubicBezTo>
                <a:cubicBezTo>
                  <a:pt x="3066039" y="298108"/>
                  <a:pt x="3044425" y="300906"/>
                  <a:pt x="3023006" y="304800"/>
                </a:cubicBezTo>
                <a:cubicBezTo>
                  <a:pt x="3010516" y="307071"/>
                  <a:pt x="2998452" y="311282"/>
                  <a:pt x="2986060" y="314036"/>
                </a:cubicBezTo>
                <a:cubicBezTo>
                  <a:pt x="2970735" y="317442"/>
                  <a:pt x="2955272" y="320194"/>
                  <a:pt x="2939878" y="323273"/>
                </a:cubicBezTo>
                <a:cubicBezTo>
                  <a:pt x="2918766" y="386612"/>
                  <a:pt x="2951334" y="315636"/>
                  <a:pt x="2884460" y="360218"/>
                </a:cubicBezTo>
                <a:cubicBezTo>
                  <a:pt x="2876359" y="365618"/>
                  <a:pt x="2879578" y="379219"/>
                  <a:pt x="2875224" y="387927"/>
                </a:cubicBezTo>
                <a:cubicBezTo>
                  <a:pt x="2870260" y="397856"/>
                  <a:pt x="2862909" y="406400"/>
                  <a:pt x="2856751" y="415636"/>
                </a:cubicBezTo>
                <a:cubicBezTo>
                  <a:pt x="2856290" y="417940"/>
                  <a:pt x="2845853" y="480058"/>
                  <a:pt x="2838278" y="489527"/>
                </a:cubicBezTo>
                <a:cubicBezTo>
                  <a:pt x="2825255" y="505805"/>
                  <a:pt x="2801115" y="511151"/>
                  <a:pt x="2782860" y="517236"/>
                </a:cubicBezTo>
                <a:cubicBezTo>
                  <a:pt x="2776703" y="526472"/>
                  <a:pt x="2772237" y="537096"/>
                  <a:pt x="2764388" y="544945"/>
                </a:cubicBezTo>
                <a:cubicBezTo>
                  <a:pt x="2746483" y="562850"/>
                  <a:pt x="2731506" y="565142"/>
                  <a:pt x="2708969" y="572654"/>
                </a:cubicBezTo>
                <a:cubicBezTo>
                  <a:pt x="2690496" y="569575"/>
                  <a:pt x="2671833" y="567480"/>
                  <a:pt x="2653551" y="563418"/>
                </a:cubicBezTo>
                <a:cubicBezTo>
                  <a:pt x="2644047" y="561306"/>
                  <a:pt x="2635578" y="554182"/>
                  <a:pt x="2625842" y="554182"/>
                </a:cubicBezTo>
                <a:cubicBezTo>
                  <a:pt x="2597962" y="554182"/>
                  <a:pt x="2570424" y="560339"/>
                  <a:pt x="2542715" y="563418"/>
                </a:cubicBezTo>
                <a:cubicBezTo>
                  <a:pt x="2528705" y="572758"/>
                  <a:pt x="2506418" y="591127"/>
                  <a:pt x="2487297" y="591127"/>
                </a:cubicBezTo>
                <a:cubicBezTo>
                  <a:pt x="2477561" y="591127"/>
                  <a:pt x="2468824" y="584970"/>
                  <a:pt x="2459588" y="581891"/>
                </a:cubicBezTo>
                <a:cubicBezTo>
                  <a:pt x="2450351" y="572655"/>
                  <a:pt x="2440240" y="564217"/>
                  <a:pt x="2431878" y="554182"/>
                </a:cubicBezTo>
                <a:cubicBezTo>
                  <a:pt x="2405649" y="522707"/>
                  <a:pt x="2418982" y="522813"/>
                  <a:pt x="2385697" y="489527"/>
                </a:cubicBezTo>
                <a:cubicBezTo>
                  <a:pt x="2377848" y="481678"/>
                  <a:pt x="2366516" y="478160"/>
                  <a:pt x="2357988" y="471054"/>
                </a:cubicBezTo>
                <a:cubicBezTo>
                  <a:pt x="2311864" y="432618"/>
                  <a:pt x="2351264" y="450340"/>
                  <a:pt x="2302569" y="434109"/>
                </a:cubicBezTo>
                <a:cubicBezTo>
                  <a:pt x="2296412" y="424873"/>
                  <a:pt x="2291946" y="414249"/>
                  <a:pt x="2284097" y="406400"/>
                </a:cubicBezTo>
                <a:cubicBezTo>
                  <a:pt x="2266191" y="388494"/>
                  <a:pt x="2251216" y="386203"/>
                  <a:pt x="2228678" y="378691"/>
                </a:cubicBezTo>
                <a:cubicBezTo>
                  <a:pt x="2200969" y="381770"/>
                  <a:pt x="2169072" y="372959"/>
                  <a:pt x="2145551" y="387927"/>
                </a:cubicBezTo>
                <a:cubicBezTo>
                  <a:pt x="2129123" y="398381"/>
                  <a:pt x="2127078" y="443345"/>
                  <a:pt x="2127078" y="443345"/>
                </a:cubicBezTo>
                <a:cubicBezTo>
                  <a:pt x="2128840" y="466253"/>
                  <a:pt x="2125615" y="551255"/>
                  <a:pt x="2145551" y="591127"/>
                </a:cubicBezTo>
                <a:cubicBezTo>
                  <a:pt x="2150515" y="601056"/>
                  <a:pt x="2157866" y="609600"/>
                  <a:pt x="2164024" y="618836"/>
                </a:cubicBezTo>
                <a:cubicBezTo>
                  <a:pt x="2167103" y="628072"/>
                  <a:pt x="2168906" y="637837"/>
                  <a:pt x="2173260" y="646545"/>
                </a:cubicBezTo>
                <a:cubicBezTo>
                  <a:pt x="2178224" y="656474"/>
                  <a:pt x="2187360" y="664051"/>
                  <a:pt x="2191733" y="674254"/>
                </a:cubicBezTo>
                <a:cubicBezTo>
                  <a:pt x="2227519" y="757755"/>
                  <a:pt x="2173065" y="669344"/>
                  <a:pt x="2219442" y="738909"/>
                </a:cubicBezTo>
                <a:cubicBezTo>
                  <a:pt x="2238855" y="816565"/>
                  <a:pt x="2243740" y="820615"/>
                  <a:pt x="2219442" y="942109"/>
                </a:cubicBezTo>
                <a:cubicBezTo>
                  <a:pt x="2217265" y="952994"/>
                  <a:pt x="2201877" y="956074"/>
                  <a:pt x="2191733" y="960582"/>
                </a:cubicBezTo>
                <a:cubicBezTo>
                  <a:pt x="2173939" y="968490"/>
                  <a:pt x="2136315" y="979054"/>
                  <a:pt x="2136315" y="979054"/>
                </a:cubicBezTo>
                <a:cubicBezTo>
                  <a:pt x="2130157" y="988291"/>
                  <a:pt x="2126510" y="999829"/>
                  <a:pt x="2117842" y="1006764"/>
                </a:cubicBezTo>
                <a:cubicBezTo>
                  <a:pt x="2110240" y="1012846"/>
                  <a:pt x="2098841" y="1011646"/>
                  <a:pt x="2090133" y="1016000"/>
                </a:cubicBezTo>
                <a:cubicBezTo>
                  <a:pt x="2080204" y="1020964"/>
                  <a:pt x="2071660" y="1028315"/>
                  <a:pt x="2062424" y="1034473"/>
                </a:cubicBezTo>
                <a:cubicBezTo>
                  <a:pt x="2056266" y="1043709"/>
                  <a:pt x="2051801" y="1054333"/>
                  <a:pt x="2043951" y="1062182"/>
                </a:cubicBezTo>
                <a:cubicBezTo>
                  <a:pt x="2036102" y="1070031"/>
                  <a:pt x="2023176" y="1071986"/>
                  <a:pt x="2016242" y="1080654"/>
                </a:cubicBezTo>
                <a:cubicBezTo>
                  <a:pt x="2010160" y="1088257"/>
                  <a:pt x="2012407" y="1100263"/>
                  <a:pt x="2007006" y="1108364"/>
                </a:cubicBezTo>
                <a:cubicBezTo>
                  <a:pt x="1999761" y="1119232"/>
                  <a:pt x="1987659" y="1126038"/>
                  <a:pt x="1979297" y="1136073"/>
                </a:cubicBezTo>
                <a:cubicBezTo>
                  <a:pt x="1972190" y="1144601"/>
                  <a:pt x="1966982" y="1154546"/>
                  <a:pt x="1960824" y="1163782"/>
                </a:cubicBezTo>
                <a:cubicBezTo>
                  <a:pt x="1957745" y="1173018"/>
                  <a:pt x="1951588" y="1181755"/>
                  <a:pt x="1951588" y="1191491"/>
                </a:cubicBezTo>
                <a:cubicBezTo>
                  <a:pt x="1951588" y="1219371"/>
                  <a:pt x="1954062" y="1247571"/>
                  <a:pt x="1960824" y="1274618"/>
                </a:cubicBezTo>
                <a:cubicBezTo>
                  <a:pt x="1963516" y="1285387"/>
                  <a:pt x="1972845" y="1293294"/>
                  <a:pt x="1979297" y="1302327"/>
                </a:cubicBezTo>
                <a:cubicBezTo>
                  <a:pt x="1986272" y="1312092"/>
                  <a:pt x="2018221" y="1352468"/>
                  <a:pt x="2025478" y="1366982"/>
                </a:cubicBezTo>
                <a:cubicBezTo>
                  <a:pt x="2063714" y="1443454"/>
                  <a:pt x="2000253" y="1342999"/>
                  <a:pt x="2053188" y="1422400"/>
                </a:cubicBezTo>
                <a:cubicBezTo>
                  <a:pt x="2075720" y="1512529"/>
                  <a:pt x="2048200" y="1399959"/>
                  <a:pt x="2071660" y="1505527"/>
                </a:cubicBezTo>
                <a:cubicBezTo>
                  <a:pt x="2074414" y="1517919"/>
                  <a:pt x="2077818" y="1530158"/>
                  <a:pt x="2080897" y="1542473"/>
                </a:cubicBezTo>
                <a:cubicBezTo>
                  <a:pt x="2083976" y="1570182"/>
                  <a:pt x="2085894" y="1598045"/>
                  <a:pt x="2090133" y="1625600"/>
                </a:cubicBezTo>
                <a:cubicBezTo>
                  <a:pt x="2093447" y="1647143"/>
                  <a:pt x="2101708" y="1669560"/>
                  <a:pt x="2108606" y="1690254"/>
                </a:cubicBezTo>
                <a:cubicBezTo>
                  <a:pt x="2105527" y="1711806"/>
                  <a:pt x="2107454" y="1734696"/>
                  <a:pt x="2099369" y="1754909"/>
                </a:cubicBezTo>
                <a:cubicBezTo>
                  <a:pt x="2081518" y="1799537"/>
                  <a:pt x="2021526" y="1787141"/>
                  <a:pt x="1988533" y="1791854"/>
                </a:cubicBezTo>
                <a:cubicBezTo>
                  <a:pt x="1972992" y="1794074"/>
                  <a:pt x="1957745" y="1798012"/>
                  <a:pt x="1942351" y="1801091"/>
                </a:cubicBezTo>
                <a:cubicBezTo>
                  <a:pt x="1936193" y="1810327"/>
                  <a:pt x="1928386" y="1818656"/>
                  <a:pt x="1923878" y="1828800"/>
                </a:cubicBezTo>
                <a:cubicBezTo>
                  <a:pt x="1915970" y="1846594"/>
                  <a:pt x="1905406" y="1884218"/>
                  <a:pt x="1905406" y="1884218"/>
                </a:cubicBezTo>
                <a:cubicBezTo>
                  <a:pt x="1908485" y="1915006"/>
                  <a:pt x="1910266" y="1945951"/>
                  <a:pt x="1914642" y="1976582"/>
                </a:cubicBezTo>
                <a:cubicBezTo>
                  <a:pt x="1916610" y="1990361"/>
                  <a:pt x="1935277" y="2026496"/>
                  <a:pt x="1914642" y="2041236"/>
                </a:cubicBezTo>
                <a:cubicBezTo>
                  <a:pt x="1898797" y="2052554"/>
                  <a:pt x="1877697" y="2053551"/>
                  <a:pt x="1859224" y="2059709"/>
                </a:cubicBezTo>
                <a:cubicBezTo>
                  <a:pt x="1807970" y="2076794"/>
                  <a:pt x="1841168" y="2067738"/>
                  <a:pt x="1757624" y="2078182"/>
                </a:cubicBezTo>
                <a:cubicBezTo>
                  <a:pt x="1701953" y="2096738"/>
                  <a:pt x="1755340" y="2071686"/>
                  <a:pt x="1711442" y="2124364"/>
                </a:cubicBezTo>
                <a:cubicBezTo>
                  <a:pt x="1704336" y="2132892"/>
                  <a:pt x="1692261" y="2135730"/>
                  <a:pt x="1683733" y="2142836"/>
                </a:cubicBezTo>
                <a:cubicBezTo>
                  <a:pt x="1673698" y="2151198"/>
                  <a:pt x="1665260" y="2161309"/>
                  <a:pt x="1656024" y="2170545"/>
                </a:cubicBezTo>
                <a:lnTo>
                  <a:pt x="1637551" y="2225964"/>
                </a:lnTo>
                <a:cubicBezTo>
                  <a:pt x="1634472" y="2235200"/>
                  <a:pt x="1633716" y="2245572"/>
                  <a:pt x="1628315" y="2253673"/>
                </a:cubicBezTo>
                <a:lnTo>
                  <a:pt x="1609842" y="2281382"/>
                </a:lnTo>
                <a:cubicBezTo>
                  <a:pt x="1606763" y="2306012"/>
                  <a:pt x="1615034" y="2335075"/>
                  <a:pt x="1600606" y="2355273"/>
                </a:cubicBezTo>
                <a:cubicBezTo>
                  <a:pt x="1593227" y="2365603"/>
                  <a:pt x="1574222" y="2353078"/>
                  <a:pt x="1563660" y="2346036"/>
                </a:cubicBezTo>
                <a:cubicBezTo>
                  <a:pt x="1554424" y="2339878"/>
                  <a:pt x="1550152" y="2328256"/>
                  <a:pt x="1545188" y="2318327"/>
                </a:cubicBezTo>
                <a:cubicBezTo>
                  <a:pt x="1540834" y="2309619"/>
                  <a:pt x="1543874" y="2296277"/>
                  <a:pt x="1535951" y="2290618"/>
                </a:cubicBezTo>
                <a:cubicBezTo>
                  <a:pt x="1520106" y="2279300"/>
                  <a:pt x="1499006" y="2278303"/>
                  <a:pt x="1480533" y="2272145"/>
                </a:cubicBezTo>
                <a:lnTo>
                  <a:pt x="1452824" y="2262909"/>
                </a:lnTo>
                <a:cubicBezTo>
                  <a:pt x="1438814" y="2253569"/>
                  <a:pt x="1416527" y="2235200"/>
                  <a:pt x="1397406" y="2235200"/>
                </a:cubicBezTo>
                <a:cubicBezTo>
                  <a:pt x="1378679" y="2235200"/>
                  <a:pt x="1360461" y="2241357"/>
                  <a:pt x="1341988" y="2244436"/>
                </a:cubicBezTo>
                <a:cubicBezTo>
                  <a:pt x="1332751" y="2247515"/>
                  <a:pt x="1322789" y="2248945"/>
                  <a:pt x="1314278" y="2253673"/>
                </a:cubicBezTo>
                <a:cubicBezTo>
                  <a:pt x="1288178" y="2268173"/>
                  <a:pt x="1263513" y="2295809"/>
                  <a:pt x="1231151" y="2299854"/>
                </a:cubicBezTo>
                <a:cubicBezTo>
                  <a:pt x="1191318" y="2304833"/>
                  <a:pt x="1151021" y="2305097"/>
                  <a:pt x="1111078" y="2309091"/>
                </a:cubicBezTo>
                <a:cubicBezTo>
                  <a:pt x="1089416" y="2311257"/>
                  <a:pt x="1067975" y="2315248"/>
                  <a:pt x="1046424" y="2318327"/>
                </a:cubicBezTo>
                <a:cubicBezTo>
                  <a:pt x="1037188" y="2321406"/>
                  <a:pt x="1026318" y="2321482"/>
                  <a:pt x="1018715" y="2327564"/>
                </a:cubicBezTo>
                <a:cubicBezTo>
                  <a:pt x="985773" y="2353918"/>
                  <a:pt x="1013786" y="2388770"/>
                  <a:pt x="944824" y="2392218"/>
                </a:cubicBezTo>
                <a:cubicBezTo>
                  <a:pt x="723070" y="2403305"/>
                  <a:pt x="821537" y="2396334"/>
                  <a:pt x="649260" y="2410691"/>
                </a:cubicBezTo>
                <a:cubicBezTo>
                  <a:pt x="633866" y="2413770"/>
                  <a:pt x="618224" y="2415796"/>
                  <a:pt x="603078" y="2419927"/>
                </a:cubicBezTo>
                <a:cubicBezTo>
                  <a:pt x="584292" y="2425050"/>
                  <a:pt x="547660" y="2438400"/>
                  <a:pt x="547660" y="2438400"/>
                </a:cubicBezTo>
                <a:cubicBezTo>
                  <a:pt x="538010" y="2444833"/>
                  <a:pt x="507539" y="2468659"/>
                  <a:pt x="492242" y="2466109"/>
                </a:cubicBezTo>
                <a:cubicBezTo>
                  <a:pt x="481292" y="2464284"/>
                  <a:pt x="473769" y="2453794"/>
                  <a:pt x="464533" y="2447636"/>
                </a:cubicBezTo>
                <a:cubicBezTo>
                  <a:pt x="461454" y="2438400"/>
                  <a:pt x="451681" y="2428967"/>
                  <a:pt x="455297" y="2419927"/>
                </a:cubicBezTo>
                <a:cubicBezTo>
                  <a:pt x="459420" y="2409620"/>
                  <a:pt x="475157" y="2409304"/>
                  <a:pt x="483006" y="2401454"/>
                </a:cubicBezTo>
                <a:cubicBezTo>
                  <a:pt x="490855" y="2393605"/>
                  <a:pt x="495321" y="2382981"/>
                  <a:pt x="501478" y="2373745"/>
                </a:cubicBezTo>
                <a:cubicBezTo>
                  <a:pt x="492242" y="2367588"/>
                  <a:pt x="483698" y="2360237"/>
                  <a:pt x="473769" y="2355273"/>
                </a:cubicBezTo>
                <a:cubicBezTo>
                  <a:pt x="465061" y="2350919"/>
                  <a:pt x="454571" y="2350764"/>
                  <a:pt x="446060" y="2346036"/>
                </a:cubicBezTo>
                <a:cubicBezTo>
                  <a:pt x="426653" y="2335254"/>
                  <a:pt x="412180" y="2314476"/>
                  <a:pt x="390642" y="2309091"/>
                </a:cubicBezTo>
                <a:cubicBezTo>
                  <a:pt x="335528" y="2295311"/>
                  <a:pt x="366218" y="2301941"/>
                  <a:pt x="298278" y="2290618"/>
                </a:cubicBezTo>
                <a:cubicBezTo>
                  <a:pt x="289042" y="2284460"/>
                  <a:pt x="278418" y="2279995"/>
                  <a:pt x="270569" y="2272145"/>
                </a:cubicBezTo>
                <a:cubicBezTo>
                  <a:pt x="244179" y="2245754"/>
                  <a:pt x="263094" y="2240039"/>
                  <a:pt x="224388" y="2225964"/>
                </a:cubicBezTo>
                <a:cubicBezTo>
                  <a:pt x="200528" y="2217288"/>
                  <a:pt x="174582" y="2215520"/>
                  <a:pt x="150497" y="2207491"/>
                </a:cubicBezTo>
                <a:lnTo>
                  <a:pt x="122788" y="2198254"/>
                </a:lnTo>
                <a:cubicBezTo>
                  <a:pt x="66952" y="2212214"/>
                  <a:pt x="89856" y="2195448"/>
                  <a:pt x="67369" y="2262909"/>
                </a:cubicBezTo>
                <a:lnTo>
                  <a:pt x="58133" y="2290618"/>
                </a:lnTo>
                <a:lnTo>
                  <a:pt x="48897" y="2318327"/>
                </a:lnTo>
                <a:cubicBezTo>
                  <a:pt x="42905" y="2360267"/>
                  <a:pt x="30257" y="2405696"/>
                  <a:pt x="48897" y="2447636"/>
                </a:cubicBezTo>
                <a:cubicBezTo>
                  <a:pt x="53406" y="2457780"/>
                  <a:pt x="67370" y="2459951"/>
                  <a:pt x="76606" y="2466109"/>
                </a:cubicBezTo>
                <a:cubicBezTo>
                  <a:pt x="82763" y="2484582"/>
                  <a:pt x="92928" y="2502174"/>
                  <a:pt x="95078" y="2521527"/>
                </a:cubicBezTo>
                <a:cubicBezTo>
                  <a:pt x="98157" y="2549236"/>
                  <a:pt x="93961" y="2578769"/>
                  <a:pt x="104315" y="2604654"/>
                </a:cubicBezTo>
                <a:cubicBezTo>
                  <a:pt x="107931" y="2613694"/>
                  <a:pt x="123316" y="2609537"/>
                  <a:pt x="132024" y="2613891"/>
                </a:cubicBezTo>
                <a:cubicBezTo>
                  <a:pt x="141953" y="2618856"/>
                  <a:pt x="149589" y="2627856"/>
                  <a:pt x="159733" y="2632364"/>
                </a:cubicBezTo>
                <a:cubicBezTo>
                  <a:pt x="177527" y="2640272"/>
                  <a:pt x="196678" y="2644678"/>
                  <a:pt x="215151" y="2650836"/>
                </a:cubicBezTo>
                <a:lnTo>
                  <a:pt x="242860" y="2660073"/>
                </a:lnTo>
                <a:lnTo>
                  <a:pt x="298278" y="2678545"/>
                </a:lnTo>
                <a:lnTo>
                  <a:pt x="325988" y="2687782"/>
                </a:lnTo>
                <a:lnTo>
                  <a:pt x="344460" y="2743200"/>
                </a:lnTo>
                <a:lnTo>
                  <a:pt x="353697" y="2770909"/>
                </a:lnTo>
                <a:cubicBezTo>
                  <a:pt x="300753" y="2850323"/>
                  <a:pt x="371251" y="2756865"/>
                  <a:pt x="307515" y="2807854"/>
                </a:cubicBezTo>
                <a:cubicBezTo>
                  <a:pt x="298847" y="2814789"/>
                  <a:pt x="295200" y="2826327"/>
                  <a:pt x="289042" y="2835564"/>
                </a:cubicBezTo>
                <a:cubicBezTo>
                  <a:pt x="285963" y="2860194"/>
                  <a:pt x="289887" y="2886772"/>
                  <a:pt x="279806" y="2909454"/>
                </a:cubicBezTo>
                <a:cubicBezTo>
                  <a:pt x="275852" y="2918351"/>
                  <a:pt x="259700" y="2912609"/>
                  <a:pt x="252097" y="2918691"/>
                </a:cubicBezTo>
                <a:cubicBezTo>
                  <a:pt x="243429" y="2925626"/>
                  <a:pt x="239782" y="2937164"/>
                  <a:pt x="233624" y="2946400"/>
                </a:cubicBezTo>
                <a:cubicBezTo>
                  <a:pt x="234085" y="2948704"/>
                  <a:pt x="244522" y="3010822"/>
                  <a:pt x="252097" y="3020291"/>
                </a:cubicBezTo>
                <a:cubicBezTo>
                  <a:pt x="259032" y="3028959"/>
                  <a:pt x="270570" y="3032606"/>
                  <a:pt x="279806" y="3038764"/>
                </a:cubicBezTo>
                <a:cubicBezTo>
                  <a:pt x="186591" y="3050415"/>
                  <a:pt x="229465" y="3040150"/>
                  <a:pt x="150497" y="3066473"/>
                </a:cubicBezTo>
                <a:lnTo>
                  <a:pt x="122788" y="3075709"/>
                </a:lnTo>
                <a:cubicBezTo>
                  <a:pt x="125867" y="3094182"/>
                  <a:pt x="136087" y="3112846"/>
                  <a:pt x="132024" y="3131127"/>
                </a:cubicBezTo>
                <a:cubicBezTo>
                  <a:pt x="128932" y="3145041"/>
                  <a:pt x="87592" y="3169985"/>
                  <a:pt x="76606" y="3177309"/>
                </a:cubicBezTo>
                <a:cubicBezTo>
                  <a:pt x="70448" y="3195783"/>
                  <a:pt x="58132" y="3214253"/>
                  <a:pt x="76606" y="3232727"/>
                </a:cubicBezTo>
                <a:cubicBezTo>
                  <a:pt x="83490" y="3239611"/>
                  <a:pt x="95804" y="3237236"/>
                  <a:pt x="104315" y="3241964"/>
                </a:cubicBezTo>
                <a:cubicBezTo>
                  <a:pt x="123722" y="3252746"/>
                  <a:pt x="141260" y="3266594"/>
                  <a:pt x="159733" y="3278909"/>
                </a:cubicBezTo>
                <a:lnTo>
                  <a:pt x="187442" y="3297382"/>
                </a:lnTo>
                <a:cubicBezTo>
                  <a:pt x="196782" y="3311392"/>
                  <a:pt x="215151" y="3333679"/>
                  <a:pt x="215151" y="3352800"/>
                </a:cubicBezTo>
                <a:cubicBezTo>
                  <a:pt x="215151" y="3376221"/>
                  <a:pt x="202075" y="3450924"/>
                  <a:pt x="187442" y="3472873"/>
                </a:cubicBezTo>
                <a:lnTo>
                  <a:pt x="168969" y="3500582"/>
                </a:lnTo>
                <a:cubicBezTo>
                  <a:pt x="165890" y="3509818"/>
                  <a:pt x="164087" y="3519583"/>
                  <a:pt x="159733" y="3528291"/>
                </a:cubicBezTo>
                <a:cubicBezTo>
                  <a:pt x="154769" y="3538220"/>
                  <a:pt x="145633" y="3545797"/>
                  <a:pt x="141260" y="3556000"/>
                </a:cubicBezTo>
                <a:cubicBezTo>
                  <a:pt x="135039" y="3570515"/>
                  <a:pt x="126076" y="3627073"/>
                  <a:pt x="122788" y="3639127"/>
                </a:cubicBezTo>
                <a:cubicBezTo>
                  <a:pt x="117665" y="3657913"/>
                  <a:pt x="120517" y="3683744"/>
                  <a:pt x="104315" y="3694545"/>
                </a:cubicBezTo>
                <a:cubicBezTo>
                  <a:pt x="58492" y="3725094"/>
                  <a:pt x="87595" y="3711448"/>
                  <a:pt x="11951" y="3722254"/>
                </a:cubicBezTo>
                <a:cubicBezTo>
                  <a:pt x="5175" y="3742583"/>
                  <a:pt x="-11165" y="3776331"/>
                  <a:pt x="11951" y="3796145"/>
                </a:cubicBezTo>
                <a:cubicBezTo>
                  <a:pt x="26170" y="3808333"/>
                  <a:pt x="48896" y="3802303"/>
                  <a:pt x="67369" y="3805382"/>
                </a:cubicBezTo>
                <a:cubicBezTo>
                  <a:pt x="99837" y="3854083"/>
                  <a:pt x="87241" y="3815178"/>
                  <a:pt x="58133" y="3851564"/>
                </a:cubicBezTo>
                <a:cubicBezTo>
                  <a:pt x="52051" y="3859167"/>
                  <a:pt x="51976" y="3870037"/>
                  <a:pt x="48897" y="3879273"/>
                </a:cubicBezTo>
                <a:cubicBezTo>
                  <a:pt x="55054" y="3888509"/>
                  <a:pt x="59520" y="3899133"/>
                  <a:pt x="67369" y="3906982"/>
                </a:cubicBezTo>
                <a:cubicBezTo>
                  <a:pt x="75218" y="3914831"/>
                  <a:pt x="88143" y="3916786"/>
                  <a:pt x="95078" y="3925454"/>
                </a:cubicBezTo>
                <a:cubicBezTo>
                  <a:pt x="124825" y="3962637"/>
                  <a:pt x="79533" y="3946270"/>
                  <a:pt x="122788" y="3980873"/>
                </a:cubicBezTo>
                <a:cubicBezTo>
                  <a:pt x="130391" y="3986955"/>
                  <a:pt x="141261" y="3987030"/>
                  <a:pt x="150497" y="3990109"/>
                </a:cubicBezTo>
                <a:cubicBezTo>
                  <a:pt x="147418" y="4011661"/>
                  <a:pt x="150996" y="4035292"/>
                  <a:pt x="141260" y="4054764"/>
                </a:cubicBezTo>
                <a:cubicBezTo>
                  <a:pt x="136906" y="4063472"/>
                  <a:pt x="122259" y="4059646"/>
                  <a:pt x="113551" y="4064000"/>
                </a:cubicBezTo>
                <a:cubicBezTo>
                  <a:pt x="41932" y="4099810"/>
                  <a:pt x="127780" y="4068494"/>
                  <a:pt x="58133" y="4091709"/>
                </a:cubicBezTo>
                <a:cubicBezTo>
                  <a:pt x="55054" y="4100945"/>
                  <a:pt x="47822" y="4109742"/>
                  <a:pt x="48897" y="4119418"/>
                </a:cubicBezTo>
                <a:cubicBezTo>
                  <a:pt x="51995" y="4147302"/>
                  <a:pt x="67334" y="4180335"/>
                  <a:pt x="85842" y="4202545"/>
                </a:cubicBezTo>
                <a:cubicBezTo>
                  <a:pt x="94204" y="4212580"/>
                  <a:pt x="103516" y="4221892"/>
                  <a:pt x="113551" y="4230254"/>
                </a:cubicBezTo>
                <a:cubicBezTo>
                  <a:pt x="122079" y="4237361"/>
                  <a:pt x="131116" y="4244218"/>
                  <a:pt x="141260" y="4248727"/>
                </a:cubicBezTo>
                <a:cubicBezTo>
                  <a:pt x="159054" y="4256635"/>
                  <a:pt x="178205" y="4261042"/>
                  <a:pt x="196678" y="4267200"/>
                </a:cubicBezTo>
                <a:lnTo>
                  <a:pt x="224388" y="4276436"/>
                </a:lnTo>
                <a:cubicBezTo>
                  <a:pt x="277324" y="4355843"/>
                  <a:pt x="206838" y="4262397"/>
                  <a:pt x="270569" y="4313382"/>
                </a:cubicBezTo>
                <a:cubicBezTo>
                  <a:pt x="279237" y="4320317"/>
                  <a:pt x="279629" y="4335208"/>
                  <a:pt x="289042" y="4341091"/>
                </a:cubicBezTo>
                <a:cubicBezTo>
                  <a:pt x="305554" y="4351411"/>
                  <a:pt x="344460" y="4359564"/>
                  <a:pt x="344460" y="4359564"/>
                </a:cubicBezTo>
                <a:cubicBezTo>
                  <a:pt x="362933" y="4356485"/>
                  <a:pt x="381514" y="4354000"/>
                  <a:pt x="399878" y="4350327"/>
                </a:cubicBezTo>
                <a:cubicBezTo>
                  <a:pt x="412326" y="4347837"/>
                  <a:pt x="424130" y="4341091"/>
                  <a:pt x="436824" y="4341091"/>
                </a:cubicBezTo>
                <a:cubicBezTo>
                  <a:pt x="467766" y="4341091"/>
                  <a:pt x="498400" y="4347248"/>
                  <a:pt x="529188" y="4350327"/>
                </a:cubicBezTo>
                <a:cubicBezTo>
                  <a:pt x="535345" y="4359563"/>
                  <a:pt x="543866" y="4367604"/>
                  <a:pt x="547660" y="4378036"/>
                </a:cubicBezTo>
                <a:cubicBezTo>
                  <a:pt x="556336" y="4401896"/>
                  <a:pt x="552050" y="4430803"/>
                  <a:pt x="566133" y="4451927"/>
                </a:cubicBezTo>
                <a:cubicBezTo>
                  <a:pt x="591852" y="4490504"/>
                  <a:pt x="576757" y="4471787"/>
                  <a:pt x="612315" y="4507345"/>
                </a:cubicBezTo>
                <a:cubicBezTo>
                  <a:pt x="661576" y="4504266"/>
                  <a:pt x="710740" y="4498109"/>
                  <a:pt x="760097" y="4498109"/>
                </a:cubicBezTo>
                <a:cubicBezTo>
                  <a:pt x="775796" y="4498109"/>
                  <a:pt x="797570" y="4494283"/>
                  <a:pt x="806278" y="4507345"/>
                </a:cubicBezTo>
                <a:cubicBezTo>
                  <a:pt x="820047" y="4527998"/>
                  <a:pt x="806296" y="4558189"/>
                  <a:pt x="815515" y="4581236"/>
                </a:cubicBezTo>
                <a:cubicBezTo>
                  <a:pt x="822842" y="4599554"/>
                  <a:pt x="867840" y="4605246"/>
                  <a:pt x="880169" y="4608945"/>
                </a:cubicBezTo>
                <a:cubicBezTo>
                  <a:pt x="898820" y="4614540"/>
                  <a:pt x="935588" y="4627418"/>
                  <a:pt x="935588" y="4627418"/>
                </a:cubicBezTo>
                <a:cubicBezTo>
                  <a:pt x="944824" y="4633576"/>
                  <a:pt x="953368" y="4640927"/>
                  <a:pt x="963297" y="4645891"/>
                </a:cubicBezTo>
                <a:cubicBezTo>
                  <a:pt x="1039777" y="4684131"/>
                  <a:pt x="939304" y="4620659"/>
                  <a:pt x="1018715" y="4673600"/>
                </a:cubicBezTo>
                <a:cubicBezTo>
                  <a:pt x="1030588" y="4691410"/>
                  <a:pt x="1083900" y="4743077"/>
                  <a:pt x="1046424" y="4775200"/>
                </a:cubicBezTo>
                <a:cubicBezTo>
                  <a:pt x="1032205" y="4787388"/>
                  <a:pt x="1009479" y="4781357"/>
                  <a:pt x="991006" y="4784436"/>
                </a:cubicBezTo>
                <a:cubicBezTo>
                  <a:pt x="994085" y="4812145"/>
                  <a:pt x="990714" y="4841363"/>
                  <a:pt x="1000242" y="4867564"/>
                </a:cubicBezTo>
                <a:cubicBezTo>
                  <a:pt x="1004036" y="4877996"/>
                  <a:pt x="1017748" y="4881663"/>
                  <a:pt x="1027951" y="4886036"/>
                </a:cubicBezTo>
                <a:cubicBezTo>
                  <a:pt x="1039619" y="4891037"/>
                  <a:pt x="1052691" y="4891786"/>
                  <a:pt x="1064897" y="4895273"/>
                </a:cubicBezTo>
                <a:cubicBezTo>
                  <a:pt x="1074258" y="4897948"/>
                  <a:pt x="1083370" y="4901430"/>
                  <a:pt x="1092606" y="4904509"/>
                </a:cubicBezTo>
                <a:cubicBezTo>
                  <a:pt x="1138788" y="4935297"/>
                  <a:pt x="1114157" y="4913745"/>
                  <a:pt x="1157260" y="4978400"/>
                </a:cubicBezTo>
                <a:lnTo>
                  <a:pt x="1175733" y="5006109"/>
                </a:lnTo>
                <a:cubicBezTo>
                  <a:pt x="1209413" y="5107153"/>
                  <a:pt x="1155700" y="4954109"/>
                  <a:pt x="1203442" y="5061527"/>
                </a:cubicBezTo>
                <a:cubicBezTo>
                  <a:pt x="1211350" y="5079321"/>
                  <a:pt x="1211114" y="5100743"/>
                  <a:pt x="1221915" y="5116945"/>
                </a:cubicBezTo>
                <a:cubicBezTo>
                  <a:pt x="1228073" y="5126181"/>
                  <a:pt x="1232034" y="5137344"/>
                  <a:pt x="1240388" y="5144654"/>
                </a:cubicBezTo>
                <a:cubicBezTo>
                  <a:pt x="1257096" y="5159274"/>
                  <a:pt x="1277333" y="5169285"/>
                  <a:pt x="1295806" y="5181600"/>
                </a:cubicBezTo>
                <a:cubicBezTo>
                  <a:pt x="1331616" y="5205474"/>
                  <a:pt x="1312984" y="5196563"/>
                  <a:pt x="1351224" y="5209309"/>
                </a:cubicBezTo>
                <a:cubicBezTo>
                  <a:pt x="1427295" y="5260023"/>
                  <a:pt x="1384612" y="5249008"/>
                  <a:pt x="1480533" y="5237018"/>
                </a:cubicBezTo>
                <a:cubicBezTo>
                  <a:pt x="1477454" y="5218545"/>
                  <a:pt x="1478903" y="5198713"/>
                  <a:pt x="1471297" y="5181600"/>
                </a:cubicBezTo>
                <a:cubicBezTo>
                  <a:pt x="1465992" y="5169664"/>
                  <a:pt x="1443588" y="5166953"/>
                  <a:pt x="1443588" y="5153891"/>
                </a:cubicBezTo>
                <a:cubicBezTo>
                  <a:pt x="1443588" y="5140829"/>
                  <a:pt x="1458489" y="5128744"/>
                  <a:pt x="1471297" y="5126182"/>
                </a:cubicBezTo>
                <a:cubicBezTo>
                  <a:pt x="1522709" y="5115900"/>
                  <a:pt x="1575976" y="5120024"/>
                  <a:pt x="1628315" y="5116945"/>
                </a:cubicBezTo>
                <a:cubicBezTo>
                  <a:pt x="1646788" y="5120024"/>
                  <a:pt x="1665565" y="5121640"/>
                  <a:pt x="1683733" y="5126182"/>
                </a:cubicBezTo>
                <a:cubicBezTo>
                  <a:pt x="1702623" y="5130905"/>
                  <a:pt x="1739151" y="5144654"/>
                  <a:pt x="1739151" y="5144654"/>
                </a:cubicBezTo>
                <a:cubicBezTo>
                  <a:pt x="1748387" y="5150812"/>
                  <a:pt x="1759925" y="5154459"/>
                  <a:pt x="1766860" y="5163127"/>
                </a:cubicBezTo>
                <a:cubicBezTo>
                  <a:pt x="1772942" y="5170730"/>
                  <a:pt x="1768174" y="5185177"/>
                  <a:pt x="1776097" y="5190836"/>
                </a:cubicBezTo>
                <a:cubicBezTo>
                  <a:pt x="1791942" y="5202154"/>
                  <a:pt x="1813042" y="5203151"/>
                  <a:pt x="1831515" y="5209309"/>
                </a:cubicBezTo>
                <a:lnTo>
                  <a:pt x="1859224" y="5218545"/>
                </a:lnTo>
                <a:cubicBezTo>
                  <a:pt x="1868460" y="5212388"/>
                  <a:pt x="1879084" y="5207922"/>
                  <a:pt x="1886933" y="5200073"/>
                </a:cubicBezTo>
                <a:cubicBezTo>
                  <a:pt x="1904839" y="5182167"/>
                  <a:pt x="1907130" y="5167192"/>
                  <a:pt x="1914642" y="5144654"/>
                </a:cubicBezTo>
                <a:cubicBezTo>
                  <a:pt x="1911563" y="5120024"/>
                  <a:pt x="1915487" y="5093446"/>
                  <a:pt x="1905406" y="5070764"/>
                </a:cubicBezTo>
                <a:cubicBezTo>
                  <a:pt x="1901452" y="5061867"/>
                  <a:pt x="1886208" y="5066255"/>
                  <a:pt x="1877697" y="5061527"/>
                </a:cubicBezTo>
                <a:cubicBezTo>
                  <a:pt x="1858289" y="5050745"/>
                  <a:pt x="1822278" y="5024582"/>
                  <a:pt x="1822278" y="5024582"/>
                </a:cubicBezTo>
                <a:cubicBezTo>
                  <a:pt x="1825357" y="5015346"/>
                  <a:pt x="1824631" y="5003757"/>
                  <a:pt x="1831515" y="4996873"/>
                </a:cubicBezTo>
                <a:cubicBezTo>
                  <a:pt x="1851006" y="4977382"/>
                  <a:pt x="1899603" y="4994366"/>
                  <a:pt x="1914642" y="4996873"/>
                </a:cubicBezTo>
                <a:cubicBezTo>
                  <a:pt x="1917721" y="5006109"/>
                  <a:pt x="1918477" y="5016481"/>
                  <a:pt x="1923878" y="5024582"/>
                </a:cubicBezTo>
                <a:cubicBezTo>
                  <a:pt x="1964738" y="5085871"/>
                  <a:pt x="1939838" y="5019556"/>
                  <a:pt x="1970060" y="5080000"/>
                </a:cubicBezTo>
                <a:cubicBezTo>
                  <a:pt x="2008300" y="5156480"/>
                  <a:pt x="1944831" y="5056009"/>
                  <a:pt x="1997769" y="5135418"/>
                </a:cubicBezTo>
                <a:cubicBezTo>
                  <a:pt x="2000848" y="5147733"/>
                  <a:pt x="1999076" y="5162451"/>
                  <a:pt x="2007006" y="5172364"/>
                </a:cubicBezTo>
                <a:cubicBezTo>
                  <a:pt x="2013088" y="5179966"/>
                  <a:pt x="2024979" y="5181600"/>
                  <a:pt x="2034715" y="5181600"/>
                </a:cubicBezTo>
                <a:cubicBezTo>
                  <a:pt x="2073393" y="5181600"/>
                  <a:pt x="2147694" y="5171935"/>
                  <a:pt x="2191733" y="5163127"/>
                </a:cubicBezTo>
                <a:cubicBezTo>
                  <a:pt x="2204180" y="5160637"/>
                  <a:pt x="2216286" y="5156645"/>
                  <a:pt x="2228678" y="5153891"/>
                </a:cubicBezTo>
                <a:cubicBezTo>
                  <a:pt x="2244003" y="5150485"/>
                  <a:pt x="2259714" y="5148785"/>
                  <a:pt x="2274860" y="5144654"/>
                </a:cubicBezTo>
                <a:cubicBezTo>
                  <a:pt x="2293646" y="5139531"/>
                  <a:pt x="2330278" y="5126182"/>
                  <a:pt x="2330278" y="5126182"/>
                </a:cubicBezTo>
                <a:cubicBezTo>
                  <a:pt x="2339515" y="5120024"/>
                  <a:pt x="2350678" y="5116063"/>
                  <a:pt x="2357988" y="5107709"/>
                </a:cubicBezTo>
                <a:cubicBezTo>
                  <a:pt x="2372608" y="5091001"/>
                  <a:pt x="2373871" y="5059312"/>
                  <a:pt x="2394933" y="5052291"/>
                </a:cubicBezTo>
                <a:lnTo>
                  <a:pt x="2422642" y="5043054"/>
                </a:lnTo>
                <a:cubicBezTo>
                  <a:pt x="2453430" y="5046133"/>
                  <a:pt x="2484424" y="5047586"/>
                  <a:pt x="2515006" y="5052291"/>
                </a:cubicBezTo>
                <a:cubicBezTo>
                  <a:pt x="2524629" y="5053771"/>
                  <a:pt x="2533211" y="5059415"/>
                  <a:pt x="2542715" y="5061527"/>
                </a:cubicBezTo>
                <a:cubicBezTo>
                  <a:pt x="2560997" y="5065590"/>
                  <a:pt x="2579660" y="5067685"/>
                  <a:pt x="2598133" y="5070764"/>
                </a:cubicBezTo>
                <a:cubicBezTo>
                  <a:pt x="2705891" y="5067685"/>
                  <a:pt x="2813892" y="5069394"/>
                  <a:pt x="2921406" y="5061527"/>
                </a:cubicBezTo>
                <a:cubicBezTo>
                  <a:pt x="2977229" y="5057442"/>
                  <a:pt x="2966395" y="5043651"/>
                  <a:pt x="3004533" y="5024582"/>
                </a:cubicBezTo>
                <a:cubicBezTo>
                  <a:pt x="3013241" y="5020228"/>
                  <a:pt x="3023731" y="5020073"/>
                  <a:pt x="3032242" y="5015345"/>
                </a:cubicBezTo>
                <a:cubicBezTo>
                  <a:pt x="3051649" y="5004563"/>
                  <a:pt x="3069187" y="4990715"/>
                  <a:pt x="3087660" y="4978400"/>
                </a:cubicBezTo>
                <a:cubicBezTo>
                  <a:pt x="3096896" y="4972242"/>
                  <a:pt x="3104838" y="4963437"/>
                  <a:pt x="3115369" y="4959927"/>
                </a:cubicBezTo>
                <a:lnTo>
                  <a:pt x="3143078" y="4950691"/>
                </a:lnTo>
                <a:cubicBezTo>
                  <a:pt x="3152315" y="4944533"/>
                  <a:pt x="3163478" y="4940572"/>
                  <a:pt x="3170788" y="4932218"/>
                </a:cubicBezTo>
                <a:cubicBezTo>
                  <a:pt x="3185408" y="4915510"/>
                  <a:pt x="3195418" y="4895273"/>
                  <a:pt x="3207733" y="4876800"/>
                </a:cubicBezTo>
                <a:cubicBezTo>
                  <a:pt x="3213891" y="4867564"/>
                  <a:pt x="3218357" y="4856940"/>
                  <a:pt x="3226206" y="4849091"/>
                </a:cubicBezTo>
                <a:cubicBezTo>
                  <a:pt x="3235442" y="4839855"/>
                  <a:pt x="3243047" y="4828628"/>
                  <a:pt x="3253915" y="4821382"/>
                </a:cubicBezTo>
                <a:cubicBezTo>
                  <a:pt x="3262016" y="4815981"/>
                  <a:pt x="3272916" y="4816499"/>
                  <a:pt x="3281624" y="4812145"/>
                </a:cubicBezTo>
                <a:cubicBezTo>
                  <a:pt x="3291553" y="4807181"/>
                  <a:pt x="3299189" y="4798181"/>
                  <a:pt x="3309333" y="4793673"/>
                </a:cubicBezTo>
                <a:cubicBezTo>
                  <a:pt x="3327127" y="4785765"/>
                  <a:pt x="3346278" y="4781358"/>
                  <a:pt x="3364751" y="4775200"/>
                </a:cubicBezTo>
                <a:lnTo>
                  <a:pt x="3392460" y="4765964"/>
                </a:lnTo>
                <a:lnTo>
                  <a:pt x="3420169" y="4756727"/>
                </a:lnTo>
                <a:cubicBezTo>
                  <a:pt x="3466380" y="4761862"/>
                  <a:pt x="3499191" y="4752621"/>
                  <a:pt x="3531006" y="4784436"/>
                </a:cubicBezTo>
                <a:cubicBezTo>
                  <a:pt x="3538855" y="4792285"/>
                  <a:pt x="3544514" y="4802216"/>
                  <a:pt x="3549478" y="4812145"/>
                </a:cubicBezTo>
                <a:cubicBezTo>
                  <a:pt x="3553832" y="4820853"/>
                  <a:pt x="3551831" y="4832970"/>
                  <a:pt x="3558715" y="4839854"/>
                </a:cubicBezTo>
                <a:cubicBezTo>
                  <a:pt x="3565599" y="4846738"/>
                  <a:pt x="3577716" y="4844737"/>
                  <a:pt x="3586424" y="4849091"/>
                </a:cubicBezTo>
                <a:cubicBezTo>
                  <a:pt x="3596353" y="4854056"/>
                  <a:pt x="3603989" y="4863056"/>
                  <a:pt x="3614133" y="4867564"/>
                </a:cubicBezTo>
                <a:cubicBezTo>
                  <a:pt x="3631927" y="4875472"/>
                  <a:pt x="3669551" y="4886036"/>
                  <a:pt x="3669551" y="4886036"/>
                </a:cubicBezTo>
                <a:cubicBezTo>
                  <a:pt x="3688024" y="4882957"/>
                  <a:pt x="3706687" y="4880862"/>
                  <a:pt x="3724969" y="4876800"/>
                </a:cubicBezTo>
                <a:cubicBezTo>
                  <a:pt x="3734473" y="4874688"/>
                  <a:pt x="3743442" y="4864485"/>
                  <a:pt x="3752678" y="4867564"/>
                </a:cubicBezTo>
                <a:cubicBezTo>
                  <a:pt x="3773740" y="4874585"/>
                  <a:pt x="3787035" y="4897488"/>
                  <a:pt x="3808097" y="4904509"/>
                </a:cubicBezTo>
                <a:lnTo>
                  <a:pt x="3863515" y="4922982"/>
                </a:lnTo>
                <a:cubicBezTo>
                  <a:pt x="3885066" y="4919903"/>
                  <a:pt x="3908275" y="4922587"/>
                  <a:pt x="3928169" y="4913745"/>
                </a:cubicBezTo>
                <a:cubicBezTo>
                  <a:pt x="3967352" y="4896330"/>
                  <a:pt x="3937861" y="4796631"/>
                  <a:pt x="3937406" y="4793673"/>
                </a:cubicBezTo>
                <a:cubicBezTo>
                  <a:pt x="3935926" y="4784050"/>
                  <a:pt x="3935772" y="4772046"/>
                  <a:pt x="3928169" y="4765964"/>
                </a:cubicBezTo>
                <a:cubicBezTo>
                  <a:pt x="3918257" y="4758034"/>
                  <a:pt x="3903539" y="4759806"/>
                  <a:pt x="3891224" y="4756727"/>
                </a:cubicBezTo>
                <a:cubicBezTo>
                  <a:pt x="3881988" y="4750569"/>
                  <a:pt x="3871364" y="4746103"/>
                  <a:pt x="3863515" y="4738254"/>
                </a:cubicBezTo>
                <a:cubicBezTo>
                  <a:pt x="3847270" y="4722009"/>
                  <a:pt x="3831750" y="4696127"/>
                  <a:pt x="3854278" y="4673600"/>
                </a:cubicBezTo>
                <a:cubicBezTo>
                  <a:pt x="3863254" y="4664624"/>
                  <a:pt x="3878832" y="4667118"/>
                  <a:pt x="3891224" y="4664364"/>
                </a:cubicBezTo>
                <a:cubicBezTo>
                  <a:pt x="3917247" y="4658581"/>
                  <a:pt x="3971199" y="4651071"/>
                  <a:pt x="3992824" y="4636654"/>
                </a:cubicBezTo>
                <a:cubicBezTo>
                  <a:pt x="4011297" y="4624339"/>
                  <a:pt x="4027180" y="4606730"/>
                  <a:pt x="4048242" y="4599709"/>
                </a:cubicBezTo>
                <a:lnTo>
                  <a:pt x="4103660" y="4581236"/>
                </a:lnTo>
                <a:cubicBezTo>
                  <a:pt x="4128290" y="4584315"/>
                  <a:pt x="4153018" y="4586699"/>
                  <a:pt x="4177551" y="4590473"/>
                </a:cubicBezTo>
                <a:cubicBezTo>
                  <a:pt x="4193067" y="4592860"/>
                  <a:pt x="4208034" y="4599709"/>
                  <a:pt x="4223733" y="4599709"/>
                </a:cubicBezTo>
                <a:cubicBezTo>
                  <a:pt x="4242460" y="4599709"/>
                  <a:pt x="4260678" y="4593552"/>
                  <a:pt x="4279151" y="4590473"/>
                </a:cubicBezTo>
                <a:cubicBezTo>
                  <a:pt x="4282091" y="4558140"/>
                  <a:pt x="4282250" y="4470368"/>
                  <a:pt x="4306860" y="4433454"/>
                </a:cubicBezTo>
                <a:lnTo>
                  <a:pt x="4325333" y="4405745"/>
                </a:lnTo>
                <a:cubicBezTo>
                  <a:pt x="4321425" y="4374478"/>
                  <a:pt x="4317873" y="4306808"/>
                  <a:pt x="4297624" y="4276436"/>
                </a:cubicBezTo>
                <a:lnTo>
                  <a:pt x="4260678" y="4221018"/>
                </a:lnTo>
                <a:cubicBezTo>
                  <a:pt x="4257599" y="4211782"/>
                  <a:pt x="4249841" y="4202912"/>
                  <a:pt x="4251442" y="4193309"/>
                </a:cubicBezTo>
                <a:cubicBezTo>
                  <a:pt x="4256357" y="4163818"/>
                  <a:pt x="4276011" y="4163568"/>
                  <a:pt x="4297624" y="4156364"/>
                </a:cubicBezTo>
                <a:cubicBezTo>
                  <a:pt x="4341582" y="4127058"/>
                  <a:pt x="4308060" y="4144919"/>
                  <a:pt x="4362278" y="4128654"/>
                </a:cubicBezTo>
                <a:cubicBezTo>
                  <a:pt x="4380929" y="4123059"/>
                  <a:pt x="4398490" y="4113383"/>
                  <a:pt x="4417697" y="4110182"/>
                </a:cubicBezTo>
                <a:cubicBezTo>
                  <a:pt x="4436170" y="4107103"/>
                  <a:pt x="4454947" y="4105487"/>
                  <a:pt x="4473115" y="4100945"/>
                </a:cubicBezTo>
                <a:cubicBezTo>
                  <a:pt x="4473149" y="4100937"/>
                  <a:pt x="4542371" y="4077860"/>
                  <a:pt x="4556242" y="4073236"/>
                </a:cubicBezTo>
                <a:lnTo>
                  <a:pt x="4583951" y="4064000"/>
                </a:lnTo>
                <a:cubicBezTo>
                  <a:pt x="4600114" y="4053224"/>
                  <a:pt x="4626284" y="4040908"/>
                  <a:pt x="4630133" y="4017818"/>
                </a:cubicBezTo>
                <a:cubicBezTo>
                  <a:pt x="4631734" y="4008215"/>
                  <a:pt x="4626979" y="3997712"/>
                  <a:pt x="4620897" y="3990109"/>
                </a:cubicBezTo>
                <a:cubicBezTo>
                  <a:pt x="4613962" y="3981441"/>
                  <a:pt x="4603332" y="3976144"/>
                  <a:pt x="4593188" y="3971636"/>
                </a:cubicBezTo>
                <a:cubicBezTo>
                  <a:pt x="4575394" y="3963728"/>
                  <a:pt x="4537769" y="3953164"/>
                  <a:pt x="4537769" y="3953164"/>
                </a:cubicBezTo>
                <a:cubicBezTo>
                  <a:pt x="4506982" y="3906980"/>
                  <a:pt x="4528534" y="3931613"/>
                  <a:pt x="4463878" y="3888509"/>
                </a:cubicBezTo>
                <a:lnTo>
                  <a:pt x="4436169" y="3870036"/>
                </a:lnTo>
                <a:cubicBezTo>
                  <a:pt x="4430084" y="3851782"/>
                  <a:pt x="4424738" y="3827640"/>
                  <a:pt x="4408460" y="3814618"/>
                </a:cubicBezTo>
                <a:cubicBezTo>
                  <a:pt x="4400857" y="3808536"/>
                  <a:pt x="4389987" y="3808461"/>
                  <a:pt x="4380751" y="3805382"/>
                </a:cubicBezTo>
                <a:cubicBezTo>
                  <a:pt x="4353043" y="3786910"/>
                  <a:pt x="4349963" y="3789987"/>
                  <a:pt x="4334569" y="3759200"/>
                </a:cubicBezTo>
                <a:cubicBezTo>
                  <a:pt x="4322123" y="3734309"/>
                  <a:pt x="4330391" y="3724372"/>
                  <a:pt x="4306860" y="3703782"/>
                </a:cubicBezTo>
                <a:cubicBezTo>
                  <a:pt x="4274782" y="3675714"/>
                  <a:pt x="4258717" y="3667595"/>
                  <a:pt x="4223733" y="3657600"/>
                </a:cubicBezTo>
                <a:cubicBezTo>
                  <a:pt x="4211527" y="3654113"/>
                  <a:pt x="4199103" y="3651443"/>
                  <a:pt x="4186788" y="3648364"/>
                </a:cubicBezTo>
                <a:cubicBezTo>
                  <a:pt x="4180630" y="3639127"/>
                  <a:pt x="4169692" y="3631669"/>
                  <a:pt x="4168315" y="3620654"/>
                </a:cubicBezTo>
                <a:cubicBezTo>
                  <a:pt x="4166368" y="3605077"/>
                  <a:pt x="4169762" y="3588103"/>
                  <a:pt x="4177551" y="3574473"/>
                </a:cubicBezTo>
                <a:cubicBezTo>
                  <a:pt x="4183058" y="3564835"/>
                  <a:pt x="4195331" y="3560964"/>
                  <a:pt x="4205260" y="3556000"/>
                </a:cubicBezTo>
                <a:cubicBezTo>
                  <a:pt x="4220019" y="3548620"/>
                  <a:pt x="4256111" y="3541471"/>
                  <a:pt x="4269915" y="3537527"/>
                </a:cubicBezTo>
                <a:cubicBezTo>
                  <a:pt x="4333577" y="3519338"/>
                  <a:pt x="4253038" y="3535722"/>
                  <a:pt x="4353042" y="3519054"/>
                </a:cubicBezTo>
                <a:cubicBezTo>
                  <a:pt x="4361967" y="3520046"/>
                  <a:pt x="4454642" y="3508865"/>
                  <a:pt x="4454642" y="3556000"/>
                </a:cubicBezTo>
                <a:cubicBezTo>
                  <a:pt x="4454642" y="3567101"/>
                  <a:pt x="4442327" y="3574473"/>
                  <a:pt x="4436169" y="3583709"/>
                </a:cubicBezTo>
                <a:cubicBezTo>
                  <a:pt x="4417696" y="3580630"/>
                  <a:pt x="4396093" y="3585213"/>
                  <a:pt x="4380751" y="3574473"/>
                </a:cubicBezTo>
                <a:cubicBezTo>
                  <a:pt x="4362563" y="3561741"/>
                  <a:pt x="4336786" y="3497992"/>
                  <a:pt x="4343806" y="3519054"/>
                </a:cubicBezTo>
                <a:cubicBezTo>
                  <a:pt x="4356552" y="3557295"/>
                  <a:pt x="4347641" y="3538663"/>
                  <a:pt x="4371515" y="3574473"/>
                </a:cubicBezTo>
                <a:cubicBezTo>
                  <a:pt x="4399224" y="3571394"/>
                  <a:pt x="4428757" y="3575590"/>
                  <a:pt x="4454642" y="3565236"/>
                </a:cubicBezTo>
                <a:cubicBezTo>
                  <a:pt x="4463682" y="3561620"/>
                  <a:pt x="4457796" y="3545129"/>
                  <a:pt x="4463878" y="3537527"/>
                </a:cubicBezTo>
                <a:cubicBezTo>
                  <a:pt x="4470813" y="3528859"/>
                  <a:pt x="4482351" y="3525212"/>
                  <a:pt x="4491588" y="3519054"/>
                </a:cubicBezTo>
                <a:cubicBezTo>
                  <a:pt x="4513139" y="3522133"/>
                  <a:pt x="4535923" y="3520476"/>
                  <a:pt x="4556242" y="3528291"/>
                </a:cubicBezTo>
                <a:cubicBezTo>
                  <a:pt x="4576963" y="3536261"/>
                  <a:pt x="4593187" y="3552921"/>
                  <a:pt x="4611660" y="3565236"/>
                </a:cubicBezTo>
                <a:lnTo>
                  <a:pt x="4639369" y="3583709"/>
                </a:lnTo>
                <a:cubicBezTo>
                  <a:pt x="4648605" y="3589867"/>
                  <a:pt x="4656547" y="3598672"/>
                  <a:pt x="4667078" y="3602182"/>
                </a:cubicBezTo>
                <a:lnTo>
                  <a:pt x="4694788" y="3611418"/>
                </a:lnTo>
                <a:cubicBezTo>
                  <a:pt x="4699455" y="3614529"/>
                  <a:pt x="4739280" y="3644590"/>
                  <a:pt x="4750206" y="3639127"/>
                </a:cubicBezTo>
                <a:cubicBezTo>
                  <a:pt x="4758914" y="3634773"/>
                  <a:pt x="4756363" y="3620654"/>
                  <a:pt x="4759442" y="3611418"/>
                </a:cubicBezTo>
                <a:cubicBezTo>
                  <a:pt x="4762521" y="3583709"/>
                  <a:pt x="4753710" y="3551812"/>
                  <a:pt x="4768678" y="3528291"/>
                </a:cubicBezTo>
                <a:cubicBezTo>
                  <a:pt x="4779132" y="3511863"/>
                  <a:pt x="4805624" y="3515976"/>
                  <a:pt x="4824097" y="3509818"/>
                </a:cubicBezTo>
                <a:lnTo>
                  <a:pt x="4879515" y="3491345"/>
                </a:lnTo>
                <a:lnTo>
                  <a:pt x="4934933" y="3472873"/>
                </a:lnTo>
                <a:lnTo>
                  <a:pt x="4962642" y="3463636"/>
                </a:lnTo>
                <a:cubicBezTo>
                  <a:pt x="4968800" y="3454400"/>
                  <a:pt x="4983292" y="3446812"/>
                  <a:pt x="4981115" y="3435927"/>
                </a:cubicBezTo>
                <a:cubicBezTo>
                  <a:pt x="4978938" y="3425042"/>
                  <a:pt x="4963800" y="3421352"/>
                  <a:pt x="4953406" y="3417454"/>
                </a:cubicBezTo>
                <a:cubicBezTo>
                  <a:pt x="4938707" y="3411942"/>
                  <a:pt x="4922454" y="3412025"/>
                  <a:pt x="4907224" y="3408218"/>
                </a:cubicBezTo>
                <a:cubicBezTo>
                  <a:pt x="4897779" y="3405857"/>
                  <a:pt x="4888751" y="3402061"/>
                  <a:pt x="4879515" y="3398982"/>
                </a:cubicBezTo>
                <a:cubicBezTo>
                  <a:pt x="4873357" y="3389746"/>
                  <a:pt x="4866006" y="3381202"/>
                  <a:pt x="4861042" y="3371273"/>
                </a:cubicBezTo>
                <a:cubicBezTo>
                  <a:pt x="4856688" y="3362565"/>
                  <a:pt x="4844204" y="3349646"/>
                  <a:pt x="4851806" y="3343564"/>
                </a:cubicBezTo>
                <a:cubicBezTo>
                  <a:pt x="4866430" y="3331865"/>
                  <a:pt x="4888751" y="3337406"/>
                  <a:pt x="4907224" y="3334327"/>
                </a:cubicBezTo>
                <a:cubicBezTo>
                  <a:pt x="4897988" y="3328169"/>
                  <a:pt x="4885398" y="3325267"/>
                  <a:pt x="4879515" y="3315854"/>
                </a:cubicBezTo>
                <a:cubicBezTo>
                  <a:pt x="4869195" y="3299342"/>
                  <a:pt x="4871843" y="3276638"/>
                  <a:pt x="4861042" y="3260436"/>
                </a:cubicBezTo>
                <a:lnTo>
                  <a:pt x="4842569" y="3232727"/>
                </a:lnTo>
                <a:cubicBezTo>
                  <a:pt x="4819354" y="3163080"/>
                  <a:pt x="4850670" y="3248928"/>
                  <a:pt x="4814860" y="3177309"/>
                </a:cubicBezTo>
                <a:cubicBezTo>
                  <a:pt x="4776620" y="3100829"/>
                  <a:pt x="4840092" y="3201302"/>
                  <a:pt x="4787151" y="3121891"/>
                </a:cubicBezTo>
                <a:cubicBezTo>
                  <a:pt x="4788938" y="3095092"/>
                  <a:pt x="4785431" y="2972069"/>
                  <a:pt x="4814860" y="2927927"/>
                </a:cubicBezTo>
                <a:cubicBezTo>
                  <a:pt x="4821018" y="2918691"/>
                  <a:pt x="4824979" y="2907528"/>
                  <a:pt x="4833333" y="2900218"/>
                </a:cubicBezTo>
                <a:cubicBezTo>
                  <a:pt x="4850041" y="2885598"/>
                  <a:pt x="4888751" y="2863273"/>
                  <a:pt x="4888751" y="2863273"/>
                </a:cubicBezTo>
                <a:cubicBezTo>
                  <a:pt x="4894909" y="2854037"/>
                  <a:pt x="4897811" y="2841447"/>
                  <a:pt x="4907224" y="2835564"/>
                </a:cubicBezTo>
                <a:cubicBezTo>
                  <a:pt x="4923736" y="2825244"/>
                  <a:pt x="4944169" y="2823249"/>
                  <a:pt x="4962642" y="2817091"/>
                </a:cubicBezTo>
                <a:cubicBezTo>
                  <a:pt x="5015259" y="2799551"/>
                  <a:pt x="4985085" y="2807457"/>
                  <a:pt x="5073478" y="2798618"/>
                </a:cubicBezTo>
                <a:lnTo>
                  <a:pt x="5175078" y="2789382"/>
                </a:lnTo>
                <a:cubicBezTo>
                  <a:pt x="5184315" y="2786303"/>
                  <a:pt x="5195903" y="2773260"/>
                  <a:pt x="5202788" y="2780145"/>
                </a:cubicBezTo>
                <a:cubicBezTo>
                  <a:pt x="5213889" y="2791246"/>
                  <a:pt x="5208217" y="2811097"/>
                  <a:pt x="5212024" y="2826327"/>
                </a:cubicBezTo>
                <a:cubicBezTo>
                  <a:pt x="5214385" y="2835772"/>
                  <a:pt x="5216906" y="2845328"/>
                  <a:pt x="5221260" y="2854036"/>
                </a:cubicBezTo>
                <a:cubicBezTo>
                  <a:pt x="5226224" y="2863965"/>
                  <a:pt x="5231065" y="2874810"/>
                  <a:pt x="5239733" y="2881745"/>
                </a:cubicBezTo>
                <a:cubicBezTo>
                  <a:pt x="5247336" y="2887827"/>
                  <a:pt x="5258734" y="2886628"/>
                  <a:pt x="5267442" y="2890982"/>
                </a:cubicBezTo>
                <a:cubicBezTo>
                  <a:pt x="5277371" y="2895946"/>
                  <a:pt x="5285915" y="2903297"/>
                  <a:pt x="5295151" y="2909454"/>
                </a:cubicBezTo>
                <a:cubicBezTo>
                  <a:pt x="5316703" y="2906375"/>
                  <a:pt x="5339593" y="2908303"/>
                  <a:pt x="5359806" y="2900218"/>
                </a:cubicBezTo>
                <a:cubicBezTo>
                  <a:pt x="5375968" y="2893753"/>
                  <a:pt x="5396753" y="2858652"/>
                  <a:pt x="5405988" y="2844800"/>
                </a:cubicBezTo>
                <a:cubicBezTo>
                  <a:pt x="5425497" y="2786272"/>
                  <a:pt x="5424460" y="2796849"/>
                  <a:pt x="5424460" y="2697018"/>
                </a:cubicBezTo>
                <a:cubicBezTo>
                  <a:pt x="5424460" y="2675248"/>
                  <a:pt x="5428590" y="2649548"/>
                  <a:pt x="5415224" y="2632364"/>
                </a:cubicBezTo>
                <a:cubicBezTo>
                  <a:pt x="5403269" y="2616994"/>
                  <a:pt x="5359806" y="2613891"/>
                  <a:pt x="5359806" y="2613891"/>
                </a:cubicBezTo>
                <a:cubicBezTo>
                  <a:pt x="5347491" y="2595418"/>
                  <a:pt x="5329880" y="2579535"/>
                  <a:pt x="5322860" y="2558473"/>
                </a:cubicBezTo>
                <a:cubicBezTo>
                  <a:pt x="5312323" y="2526859"/>
                  <a:pt x="5298138" y="2468099"/>
                  <a:pt x="5267442" y="2447636"/>
                </a:cubicBezTo>
                <a:cubicBezTo>
                  <a:pt x="5231632" y="2423764"/>
                  <a:pt x="5250264" y="2432675"/>
                  <a:pt x="5212024" y="2419927"/>
                </a:cubicBezTo>
                <a:cubicBezTo>
                  <a:pt x="5196350" y="2372905"/>
                  <a:pt x="5215383" y="2405374"/>
                  <a:pt x="5175078" y="2382982"/>
                </a:cubicBezTo>
                <a:cubicBezTo>
                  <a:pt x="5079797" y="2330048"/>
                  <a:pt x="5154651" y="2357699"/>
                  <a:pt x="5091951" y="2336800"/>
                </a:cubicBezTo>
                <a:cubicBezTo>
                  <a:pt x="5073478" y="2324485"/>
                  <a:pt x="5048848" y="2318327"/>
                  <a:pt x="5036533" y="2299854"/>
                </a:cubicBezTo>
                <a:lnTo>
                  <a:pt x="4999588" y="2244436"/>
                </a:lnTo>
                <a:cubicBezTo>
                  <a:pt x="5002667" y="2219806"/>
                  <a:pt x="4996317" y="2191986"/>
                  <a:pt x="5008824" y="2170545"/>
                </a:cubicBezTo>
                <a:cubicBezTo>
                  <a:pt x="5026111" y="2140910"/>
                  <a:pt x="5090833" y="2124736"/>
                  <a:pt x="5119660" y="2115127"/>
                </a:cubicBezTo>
                <a:cubicBezTo>
                  <a:pt x="5128896" y="2112048"/>
                  <a:pt x="5137924" y="2108252"/>
                  <a:pt x="5147369" y="2105891"/>
                </a:cubicBezTo>
                <a:cubicBezTo>
                  <a:pt x="5171999" y="2099733"/>
                  <a:pt x="5197174" y="2095446"/>
                  <a:pt x="5221260" y="2087418"/>
                </a:cubicBezTo>
                <a:cubicBezTo>
                  <a:pt x="5235009" y="2082835"/>
                  <a:pt x="5273428" y="2069242"/>
                  <a:pt x="5285915" y="2068945"/>
                </a:cubicBezTo>
                <a:cubicBezTo>
                  <a:pt x="5402876" y="2066160"/>
                  <a:pt x="5519903" y="2068945"/>
                  <a:pt x="5636897" y="2068945"/>
                </a:cubicBezTo>
              </a:path>
            </a:pathLst>
          </a:custGeom>
          <a:solidFill>
            <a:schemeClr val="bg2">
              <a:lumMod val="5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FF0000"/>
                </a:solidFill>
              </a:ln>
              <a:solidFill>
                <a:srgbClr val="FF0000"/>
              </a:solidFill>
            </a:endParaRPr>
          </a:p>
        </p:txBody>
      </p:sp>
      <p:sp>
        <p:nvSpPr>
          <p:cNvPr id="13" name="TextBox 12"/>
          <p:cNvSpPr txBox="1"/>
          <p:nvPr/>
        </p:nvSpPr>
        <p:spPr>
          <a:xfrm>
            <a:off x="1343890" y="3002248"/>
            <a:ext cx="3034145" cy="523220"/>
          </a:xfrm>
          <a:prstGeom prst="rect">
            <a:avLst/>
          </a:prstGeom>
          <a:noFill/>
        </p:spPr>
        <p:txBody>
          <a:bodyPr wrap="square" rtlCol="0">
            <a:spAutoFit/>
          </a:bodyPr>
          <a:lstStyle/>
          <a:p>
            <a:r>
              <a:rPr lang="en-US" sz="2800" b="1" smtClean="0">
                <a:solidFill>
                  <a:schemeClr val="bg1"/>
                </a:solidFill>
              </a:rPr>
              <a:t>TỈNH HẢI DƯƠNG</a:t>
            </a:r>
            <a:endParaRPr lang="en-US" sz="2800" b="1">
              <a:solidFill>
                <a:schemeClr val="bg1"/>
              </a:solidFill>
            </a:endParaRPr>
          </a:p>
        </p:txBody>
      </p:sp>
      <p:sp>
        <p:nvSpPr>
          <p:cNvPr id="14" name="TextBox 13"/>
          <p:cNvSpPr txBox="1"/>
          <p:nvPr/>
        </p:nvSpPr>
        <p:spPr>
          <a:xfrm>
            <a:off x="4937425" y="4237578"/>
            <a:ext cx="3034145" cy="954107"/>
          </a:xfrm>
          <a:prstGeom prst="rect">
            <a:avLst/>
          </a:prstGeom>
          <a:noFill/>
        </p:spPr>
        <p:txBody>
          <a:bodyPr wrap="square" rtlCol="0">
            <a:spAutoFit/>
          </a:bodyPr>
          <a:lstStyle/>
          <a:p>
            <a:r>
              <a:rPr lang="en-US" sz="2800" b="1" smtClean="0">
                <a:solidFill>
                  <a:schemeClr val="bg1"/>
                </a:solidFill>
              </a:rPr>
              <a:t>THÀNH PHỐ </a:t>
            </a:r>
          </a:p>
          <a:p>
            <a:r>
              <a:rPr lang="en-US" sz="2800" b="1" smtClean="0">
                <a:solidFill>
                  <a:schemeClr val="bg1"/>
                </a:solidFill>
              </a:rPr>
              <a:t> HẢI PHÒNG</a:t>
            </a:r>
            <a:endParaRPr lang="en-US" sz="2800" b="1">
              <a:solidFill>
                <a:schemeClr val="bg1"/>
              </a:solidFill>
            </a:endParaRPr>
          </a:p>
        </p:txBody>
      </p:sp>
      <p:sp>
        <p:nvSpPr>
          <p:cNvPr id="19" name="Freeform 18"/>
          <p:cNvSpPr/>
          <p:nvPr/>
        </p:nvSpPr>
        <p:spPr>
          <a:xfrm>
            <a:off x="9833812" y="3619099"/>
            <a:ext cx="60959" cy="115503"/>
          </a:xfrm>
          <a:custGeom>
            <a:avLst/>
            <a:gdLst>
              <a:gd name="connsiteX0" fmla="*/ 3207 w 60959"/>
              <a:gd name="connsiteY0" fmla="*/ 0 h 115503"/>
              <a:gd name="connsiteX1" fmla="*/ 12832 w 60959"/>
              <a:gd name="connsiteY1" fmla="*/ 86627 h 115503"/>
              <a:gd name="connsiteX2" fmla="*/ 41708 w 60959"/>
              <a:gd name="connsiteY2" fmla="*/ 115503 h 115503"/>
              <a:gd name="connsiteX3" fmla="*/ 60959 w 60959"/>
              <a:gd name="connsiteY3" fmla="*/ 86627 h 115503"/>
              <a:gd name="connsiteX4" fmla="*/ 3207 w 60959"/>
              <a:gd name="connsiteY4" fmla="*/ 0 h 115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59" h="115503">
                <a:moveTo>
                  <a:pt x="3207" y="0"/>
                </a:moveTo>
                <a:cubicBezTo>
                  <a:pt x="-4814" y="0"/>
                  <a:pt x="3645" y="59065"/>
                  <a:pt x="12832" y="86627"/>
                </a:cubicBezTo>
                <a:cubicBezTo>
                  <a:pt x="17137" y="99541"/>
                  <a:pt x="28096" y="115503"/>
                  <a:pt x="41708" y="115503"/>
                </a:cubicBezTo>
                <a:cubicBezTo>
                  <a:pt x="53276" y="115503"/>
                  <a:pt x="54542" y="96252"/>
                  <a:pt x="60959" y="86627"/>
                </a:cubicBezTo>
                <a:cubicBezTo>
                  <a:pt x="50935" y="6441"/>
                  <a:pt x="11228" y="0"/>
                  <a:pt x="3207" y="0"/>
                </a:cubicBezTo>
                <a:close/>
              </a:path>
            </a:pathLst>
          </a:custGeom>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10026816" y="3667225"/>
            <a:ext cx="185914" cy="186421"/>
          </a:xfrm>
          <a:custGeom>
            <a:avLst/>
            <a:gdLst>
              <a:gd name="connsiteX0" fmla="*/ 60460 w 185914"/>
              <a:gd name="connsiteY0" fmla="*/ 48127 h 186421"/>
              <a:gd name="connsiteX1" fmla="*/ 147087 w 185914"/>
              <a:gd name="connsiteY1" fmla="*/ 28876 h 186421"/>
              <a:gd name="connsiteX2" fmla="*/ 166338 w 185914"/>
              <a:gd name="connsiteY2" fmla="*/ 0 h 186421"/>
              <a:gd name="connsiteX3" fmla="*/ 175963 w 185914"/>
              <a:gd name="connsiteY3" fmla="*/ 28876 h 186421"/>
              <a:gd name="connsiteX4" fmla="*/ 147087 w 185914"/>
              <a:gd name="connsiteY4" fmla="*/ 48127 h 186421"/>
              <a:gd name="connsiteX5" fmla="*/ 137462 w 185914"/>
              <a:gd name="connsiteY5" fmla="*/ 77002 h 186421"/>
              <a:gd name="connsiteX6" fmla="*/ 166338 w 185914"/>
              <a:gd name="connsiteY6" fmla="*/ 96253 h 186421"/>
              <a:gd name="connsiteX7" fmla="*/ 185588 w 185914"/>
              <a:gd name="connsiteY7" fmla="*/ 125129 h 186421"/>
              <a:gd name="connsiteX8" fmla="*/ 175963 w 185914"/>
              <a:gd name="connsiteY8" fmla="*/ 154004 h 186421"/>
              <a:gd name="connsiteX9" fmla="*/ 118211 w 185914"/>
              <a:gd name="connsiteY9" fmla="*/ 182880 h 186421"/>
              <a:gd name="connsiteX10" fmla="*/ 2708 w 185914"/>
              <a:gd name="connsiteY10" fmla="*/ 173255 h 186421"/>
              <a:gd name="connsiteX11" fmla="*/ 60460 w 185914"/>
              <a:gd name="connsiteY11" fmla="*/ 134754 h 186421"/>
              <a:gd name="connsiteX12" fmla="*/ 60460 w 185914"/>
              <a:gd name="connsiteY12" fmla="*/ 48127 h 18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914" h="186421">
                <a:moveTo>
                  <a:pt x="60460" y="48127"/>
                </a:moveTo>
                <a:cubicBezTo>
                  <a:pt x="74898" y="30481"/>
                  <a:pt x="134617" y="38852"/>
                  <a:pt x="147087" y="28876"/>
                </a:cubicBezTo>
                <a:cubicBezTo>
                  <a:pt x="156120" y="21649"/>
                  <a:pt x="159921" y="9625"/>
                  <a:pt x="166338" y="0"/>
                </a:cubicBezTo>
                <a:cubicBezTo>
                  <a:pt x="169546" y="9625"/>
                  <a:pt x="179731" y="19456"/>
                  <a:pt x="175963" y="28876"/>
                </a:cubicBezTo>
                <a:cubicBezTo>
                  <a:pt x="171667" y="39617"/>
                  <a:pt x="154314" y="39094"/>
                  <a:pt x="147087" y="48127"/>
                </a:cubicBezTo>
                <a:cubicBezTo>
                  <a:pt x="140749" y="56049"/>
                  <a:pt x="140670" y="67377"/>
                  <a:pt x="137462" y="77002"/>
                </a:cubicBezTo>
                <a:cubicBezTo>
                  <a:pt x="147087" y="83419"/>
                  <a:pt x="158158" y="88073"/>
                  <a:pt x="166338" y="96253"/>
                </a:cubicBezTo>
                <a:cubicBezTo>
                  <a:pt x="174518" y="104433"/>
                  <a:pt x="183686" y="113718"/>
                  <a:pt x="185588" y="125129"/>
                </a:cubicBezTo>
                <a:cubicBezTo>
                  <a:pt x="187256" y="135137"/>
                  <a:pt x="182301" y="146082"/>
                  <a:pt x="175963" y="154004"/>
                </a:cubicBezTo>
                <a:cubicBezTo>
                  <a:pt x="162392" y="170968"/>
                  <a:pt x="137234" y="176539"/>
                  <a:pt x="118211" y="182880"/>
                </a:cubicBezTo>
                <a:cubicBezTo>
                  <a:pt x="79710" y="179672"/>
                  <a:pt x="32388" y="197988"/>
                  <a:pt x="2708" y="173255"/>
                </a:cubicBezTo>
                <a:cubicBezTo>
                  <a:pt x="-15066" y="158443"/>
                  <a:pt x="60460" y="134754"/>
                  <a:pt x="60460" y="134754"/>
                </a:cubicBezTo>
                <a:cubicBezTo>
                  <a:pt x="70539" y="64201"/>
                  <a:pt x="46022" y="65773"/>
                  <a:pt x="60460" y="48127"/>
                </a:cubicBezTo>
                <a:close/>
              </a:path>
            </a:pathLst>
          </a:custGeom>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10470334" y="3445844"/>
            <a:ext cx="127305" cy="125129"/>
          </a:xfrm>
          <a:custGeom>
            <a:avLst/>
            <a:gdLst>
              <a:gd name="connsiteX0" fmla="*/ 21203 w 127305"/>
              <a:gd name="connsiteY0" fmla="*/ 0 h 125129"/>
              <a:gd name="connsiteX1" fmla="*/ 50079 w 127305"/>
              <a:gd name="connsiteY1" fmla="*/ 48127 h 125129"/>
              <a:gd name="connsiteX2" fmla="*/ 59704 w 127305"/>
              <a:gd name="connsiteY2" fmla="*/ 77002 h 125129"/>
              <a:gd name="connsiteX3" fmla="*/ 117455 w 127305"/>
              <a:gd name="connsiteY3" fmla="*/ 125129 h 125129"/>
              <a:gd name="connsiteX4" fmla="*/ 127081 w 127305"/>
              <a:gd name="connsiteY4" fmla="*/ 96253 h 125129"/>
              <a:gd name="connsiteX5" fmla="*/ 78954 w 127305"/>
              <a:gd name="connsiteY5" fmla="*/ 57752 h 125129"/>
              <a:gd name="connsiteX6" fmla="*/ 50079 w 127305"/>
              <a:gd name="connsiteY6" fmla="*/ 38501 h 125129"/>
              <a:gd name="connsiteX7" fmla="*/ 11578 w 127305"/>
              <a:gd name="connsiteY7" fmla="*/ 0 h 125129"/>
              <a:gd name="connsiteX8" fmla="*/ 11578 w 127305"/>
              <a:gd name="connsiteY8" fmla="*/ 77002 h 125129"/>
              <a:gd name="connsiteX9" fmla="*/ 40453 w 127305"/>
              <a:gd name="connsiteY9" fmla="*/ 86628 h 125129"/>
              <a:gd name="connsiteX10" fmla="*/ 59704 w 127305"/>
              <a:gd name="connsiteY10" fmla="*/ 96253 h 12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05" h="125129">
                <a:moveTo>
                  <a:pt x="21203" y="0"/>
                </a:moveTo>
                <a:cubicBezTo>
                  <a:pt x="30828" y="16042"/>
                  <a:pt x="41712" y="31394"/>
                  <a:pt x="50079" y="48127"/>
                </a:cubicBezTo>
                <a:cubicBezTo>
                  <a:pt x="54616" y="57202"/>
                  <a:pt x="54076" y="68560"/>
                  <a:pt x="59704" y="77002"/>
                </a:cubicBezTo>
                <a:cubicBezTo>
                  <a:pt x="74526" y="99234"/>
                  <a:pt x="96149" y="110924"/>
                  <a:pt x="117455" y="125129"/>
                </a:cubicBezTo>
                <a:cubicBezTo>
                  <a:pt x="120664" y="115504"/>
                  <a:pt x="128749" y="106261"/>
                  <a:pt x="127081" y="96253"/>
                </a:cubicBezTo>
                <a:cubicBezTo>
                  <a:pt x="121959" y="65521"/>
                  <a:pt x="101477" y="65259"/>
                  <a:pt x="78954" y="57752"/>
                </a:cubicBezTo>
                <a:cubicBezTo>
                  <a:pt x="69329" y="51335"/>
                  <a:pt x="57305" y="47534"/>
                  <a:pt x="50079" y="38501"/>
                </a:cubicBezTo>
                <a:cubicBezTo>
                  <a:pt x="12746" y="-8166"/>
                  <a:pt x="74576" y="20999"/>
                  <a:pt x="11578" y="0"/>
                </a:cubicBezTo>
                <a:cubicBezTo>
                  <a:pt x="2381" y="27589"/>
                  <a:pt x="-9072" y="46027"/>
                  <a:pt x="11578" y="77002"/>
                </a:cubicBezTo>
                <a:cubicBezTo>
                  <a:pt x="17206" y="85444"/>
                  <a:pt x="31033" y="82860"/>
                  <a:pt x="40453" y="86628"/>
                </a:cubicBezTo>
                <a:cubicBezTo>
                  <a:pt x="47114" y="89293"/>
                  <a:pt x="53287" y="93045"/>
                  <a:pt x="59704" y="96253"/>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952172" y="1139704"/>
            <a:ext cx="4260558" cy="523220"/>
          </a:xfrm>
          <a:prstGeom prst="rect">
            <a:avLst/>
          </a:prstGeom>
          <a:noFill/>
        </p:spPr>
        <p:txBody>
          <a:bodyPr wrap="square" rtlCol="0">
            <a:spAutoFit/>
          </a:bodyPr>
          <a:lstStyle/>
          <a:p>
            <a:r>
              <a:rPr lang="en-US" sz="2400" b="1" smtClean="0">
                <a:solidFill>
                  <a:schemeClr val="bg1"/>
                </a:solidFill>
                <a:latin typeface="Arial" panose="020B0604020202020204" pitchFamily="34" charset="0"/>
                <a:cs typeface="Arial" panose="020B0604020202020204" pitchFamily="34" charset="0"/>
              </a:rPr>
              <a:t>Diện tích: </a:t>
            </a:r>
            <a:r>
              <a:rPr lang="vi-VN" sz="2400" b="1" smtClean="0">
                <a:solidFill>
                  <a:schemeClr val="bg1"/>
                </a:solidFill>
                <a:latin typeface="Arial" panose="020B0604020202020204" pitchFamily="34" charset="0"/>
                <a:cs typeface="Arial" panose="020B0604020202020204" pitchFamily="34" charset="0"/>
              </a:rPr>
              <a:t>3</a:t>
            </a:r>
            <a:r>
              <a:rPr lang="en-US" sz="2400" b="1" smtClean="0">
                <a:solidFill>
                  <a:schemeClr val="bg1"/>
                </a:solidFill>
                <a:latin typeface="Arial" panose="020B0604020202020204" pitchFamily="34" charset="0"/>
                <a:cs typeface="Arial" panose="020B0604020202020204" pitchFamily="34" charset="0"/>
              </a:rPr>
              <a:t> </a:t>
            </a:r>
            <a:r>
              <a:rPr lang="vi-VN" sz="2400" b="1" smtClean="0">
                <a:solidFill>
                  <a:schemeClr val="bg1"/>
                </a:solidFill>
                <a:latin typeface="Arial" panose="020B0604020202020204" pitchFamily="34" charset="0"/>
                <a:cs typeface="Arial" panose="020B0604020202020204" pitchFamily="34" charset="0"/>
              </a:rPr>
              <a:t>194,72</a:t>
            </a:r>
            <a:r>
              <a:rPr lang="en-US" sz="2400" b="1" smtClean="0">
                <a:solidFill>
                  <a:schemeClr val="bg1"/>
                </a:solidFill>
                <a:latin typeface="Arial" panose="020B0604020202020204" pitchFamily="34" charset="0"/>
                <a:cs typeface="Arial" panose="020B0604020202020204" pitchFamily="34" charset="0"/>
              </a:rPr>
              <a:t> </a:t>
            </a:r>
            <a:r>
              <a:rPr lang="en-US" sz="2800" b="1">
                <a:solidFill>
                  <a:schemeClr val="bg1"/>
                </a:solidFill>
              </a:rPr>
              <a:t>km² </a:t>
            </a:r>
            <a:r>
              <a:rPr lang="vi-VN" sz="2400" b="1" smtClean="0">
                <a:solidFill>
                  <a:schemeClr val="bg1"/>
                </a:solidFill>
                <a:latin typeface="Arial" panose="020B0604020202020204" pitchFamily="34" charset="0"/>
                <a:cs typeface="Arial" panose="020B0604020202020204" pitchFamily="34" charset="0"/>
              </a:rPr>
              <a:t> </a:t>
            </a:r>
            <a:endParaRPr lang="en-US" sz="2400" b="1">
              <a:solidFill>
                <a:schemeClr val="bg1"/>
              </a:solidFill>
              <a:latin typeface="Arial" panose="020B0604020202020204" pitchFamily="34" charset="0"/>
              <a:cs typeface="Arial" panose="020B0604020202020204" pitchFamily="34" charset="0"/>
            </a:endParaRPr>
          </a:p>
        </p:txBody>
      </p:sp>
      <p:sp>
        <p:nvSpPr>
          <p:cNvPr id="23" name="TextBox 22"/>
          <p:cNvSpPr txBox="1"/>
          <p:nvPr/>
        </p:nvSpPr>
        <p:spPr>
          <a:xfrm>
            <a:off x="5952172" y="1565448"/>
            <a:ext cx="4260558" cy="461665"/>
          </a:xfrm>
          <a:prstGeom prst="rect">
            <a:avLst/>
          </a:prstGeom>
          <a:noFill/>
        </p:spPr>
        <p:txBody>
          <a:bodyPr wrap="square" rtlCol="0">
            <a:spAutoFit/>
          </a:bodyPr>
          <a:lstStyle/>
          <a:p>
            <a:r>
              <a:rPr lang="en-US" sz="2400" b="1" smtClean="0">
                <a:solidFill>
                  <a:schemeClr val="bg1"/>
                </a:solidFill>
                <a:latin typeface="Arial" panose="020B0604020202020204" pitchFamily="34" charset="0"/>
                <a:cs typeface="Arial" panose="020B0604020202020204" pitchFamily="34" charset="0"/>
              </a:rPr>
              <a:t>Dân số: </a:t>
            </a:r>
            <a:r>
              <a:rPr lang="vi-VN" sz="2400" b="1">
                <a:solidFill>
                  <a:schemeClr val="bg1"/>
                </a:solidFill>
              </a:rPr>
              <a:t>4.664.124 người</a:t>
            </a:r>
            <a:r>
              <a:rPr lang="en-US" sz="2400" b="1">
                <a:solidFill>
                  <a:schemeClr val="bg1"/>
                </a:solidFill>
              </a:rPr>
              <a:t> </a:t>
            </a:r>
            <a:r>
              <a:rPr lang="vi-VN" sz="2400" b="1" smtClean="0">
                <a:solidFill>
                  <a:schemeClr val="bg1"/>
                </a:solidFill>
                <a:latin typeface="Arial" panose="020B0604020202020204" pitchFamily="34" charset="0"/>
                <a:cs typeface="Arial" panose="020B0604020202020204" pitchFamily="34" charset="0"/>
              </a:rPr>
              <a:t> </a:t>
            </a:r>
            <a:endParaRPr lang="en-US" sz="2400" b="1">
              <a:solidFill>
                <a:schemeClr val="bg1"/>
              </a:solidFill>
              <a:latin typeface="Arial" panose="020B0604020202020204" pitchFamily="34" charset="0"/>
              <a:cs typeface="Arial" panose="020B0604020202020204" pitchFamily="34" charset="0"/>
            </a:endParaRPr>
          </a:p>
        </p:txBody>
      </p:sp>
      <p:sp>
        <p:nvSpPr>
          <p:cNvPr id="25" name="Freeform 24"/>
          <p:cNvSpPr/>
          <p:nvPr/>
        </p:nvSpPr>
        <p:spPr>
          <a:xfrm>
            <a:off x="8412481" y="4237578"/>
            <a:ext cx="798624" cy="365759"/>
          </a:xfrm>
          <a:custGeom>
            <a:avLst/>
            <a:gdLst>
              <a:gd name="connsiteX0" fmla="*/ 1128 w 724844"/>
              <a:gd name="connsiteY0" fmla="*/ 182879 h 365759"/>
              <a:gd name="connsiteX1" fmla="*/ 10754 w 724844"/>
              <a:gd name="connsiteY1" fmla="*/ 134752 h 365759"/>
              <a:gd name="connsiteX2" fmla="*/ 39629 w 724844"/>
              <a:gd name="connsiteY2" fmla="*/ 125127 h 365759"/>
              <a:gd name="connsiteX3" fmla="*/ 126257 w 724844"/>
              <a:gd name="connsiteY3" fmla="*/ 77001 h 365759"/>
              <a:gd name="connsiteX4" fmla="*/ 155132 w 724844"/>
              <a:gd name="connsiteY4" fmla="*/ 57750 h 365759"/>
              <a:gd name="connsiteX5" fmla="*/ 280261 w 724844"/>
              <a:gd name="connsiteY5" fmla="*/ 48125 h 365759"/>
              <a:gd name="connsiteX6" fmla="*/ 318762 w 724844"/>
              <a:gd name="connsiteY6" fmla="*/ 38500 h 365759"/>
              <a:gd name="connsiteX7" fmla="*/ 338012 w 724844"/>
              <a:gd name="connsiteY7" fmla="*/ 9624 h 365759"/>
              <a:gd name="connsiteX8" fmla="*/ 443890 w 724844"/>
              <a:gd name="connsiteY8" fmla="*/ 9624 h 365759"/>
              <a:gd name="connsiteX9" fmla="*/ 482391 w 724844"/>
              <a:gd name="connsiteY9" fmla="*/ 38500 h 365759"/>
              <a:gd name="connsiteX10" fmla="*/ 511267 w 724844"/>
              <a:gd name="connsiteY10" fmla="*/ 48125 h 365759"/>
              <a:gd name="connsiteX11" fmla="*/ 578644 w 724844"/>
              <a:gd name="connsiteY11" fmla="*/ 86626 h 365759"/>
              <a:gd name="connsiteX12" fmla="*/ 607520 w 724844"/>
              <a:gd name="connsiteY12" fmla="*/ 105877 h 365759"/>
              <a:gd name="connsiteX13" fmla="*/ 684522 w 724844"/>
              <a:gd name="connsiteY13" fmla="*/ 134752 h 365759"/>
              <a:gd name="connsiteX14" fmla="*/ 713398 w 724844"/>
              <a:gd name="connsiteY14" fmla="*/ 163628 h 365759"/>
              <a:gd name="connsiteX15" fmla="*/ 713398 w 724844"/>
              <a:gd name="connsiteY15" fmla="*/ 279131 h 365759"/>
              <a:gd name="connsiteX16" fmla="*/ 646021 w 724844"/>
              <a:gd name="connsiteY16" fmla="*/ 288757 h 365759"/>
              <a:gd name="connsiteX17" fmla="*/ 617145 w 724844"/>
              <a:gd name="connsiteY17" fmla="*/ 298382 h 365759"/>
              <a:gd name="connsiteX18" fmla="*/ 559394 w 724844"/>
              <a:gd name="connsiteY18" fmla="*/ 327258 h 365759"/>
              <a:gd name="connsiteX19" fmla="*/ 472766 w 724844"/>
              <a:gd name="connsiteY19" fmla="*/ 346508 h 365759"/>
              <a:gd name="connsiteX20" fmla="*/ 395764 w 724844"/>
              <a:gd name="connsiteY20" fmla="*/ 356134 h 365759"/>
              <a:gd name="connsiteX21" fmla="*/ 347638 w 724844"/>
              <a:gd name="connsiteY21" fmla="*/ 365759 h 365759"/>
              <a:gd name="connsiteX22" fmla="*/ 135882 w 724844"/>
              <a:gd name="connsiteY22" fmla="*/ 356134 h 365759"/>
              <a:gd name="connsiteX23" fmla="*/ 58880 w 724844"/>
              <a:gd name="connsiteY23" fmla="*/ 269506 h 365759"/>
              <a:gd name="connsiteX24" fmla="*/ 49255 w 724844"/>
              <a:gd name="connsiteY24" fmla="*/ 231005 h 365759"/>
              <a:gd name="connsiteX25" fmla="*/ 30004 w 724844"/>
              <a:gd name="connsiteY25" fmla="*/ 202129 h 365759"/>
              <a:gd name="connsiteX26" fmla="*/ 1128 w 724844"/>
              <a:gd name="connsiteY26" fmla="*/ 182879 h 36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4844" h="365759">
                <a:moveTo>
                  <a:pt x="1128" y="182879"/>
                </a:moveTo>
                <a:cubicBezTo>
                  <a:pt x="-2080" y="171649"/>
                  <a:pt x="1679" y="148364"/>
                  <a:pt x="10754" y="134752"/>
                </a:cubicBezTo>
                <a:cubicBezTo>
                  <a:pt x="16382" y="126310"/>
                  <a:pt x="30760" y="130054"/>
                  <a:pt x="39629" y="125127"/>
                </a:cubicBezTo>
                <a:cubicBezTo>
                  <a:pt x="138917" y="69967"/>
                  <a:pt x="60919" y="98780"/>
                  <a:pt x="126257" y="77001"/>
                </a:cubicBezTo>
                <a:cubicBezTo>
                  <a:pt x="135882" y="70584"/>
                  <a:pt x="143762" y="59882"/>
                  <a:pt x="155132" y="57750"/>
                </a:cubicBezTo>
                <a:cubicBezTo>
                  <a:pt x="196248" y="50041"/>
                  <a:pt x="238715" y="53013"/>
                  <a:pt x="280261" y="48125"/>
                </a:cubicBezTo>
                <a:cubicBezTo>
                  <a:pt x="293399" y="46579"/>
                  <a:pt x="305928" y="41708"/>
                  <a:pt x="318762" y="38500"/>
                </a:cubicBezTo>
                <a:cubicBezTo>
                  <a:pt x="325179" y="28875"/>
                  <a:pt x="328387" y="16041"/>
                  <a:pt x="338012" y="9624"/>
                </a:cubicBezTo>
                <a:cubicBezTo>
                  <a:pt x="367377" y="-9952"/>
                  <a:pt x="416832" y="5759"/>
                  <a:pt x="443890" y="9624"/>
                </a:cubicBezTo>
                <a:cubicBezTo>
                  <a:pt x="456724" y="19249"/>
                  <a:pt x="468463" y="30541"/>
                  <a:pt x="482391" y="38500"/>
                </a:cubicBezTo>
                <a:cubicBezTo>
                  <a:pt x="491200" y="43534"/>
                  <a:pt x="502458" y="43091"/>
                  <a:pt x="511267" y="48125"/>
                </a:cubicBezTo>
                <a:cubicBezTo>
                  <a:pt x="592848" y="94743"/>
                  <a:pt x="512436" y="64557"/>
                  <a:pt x="578644" y="86626"/>
                </a:cubicBezTo>
                <a:cubicBezTo>
                  <a:pt x="588269" y="93043"/>
                  <a:pt x="597173" y="100704"/>
                  <a:pt x="607520" y="105877"/>
                </a:cubicBezTo>
                <a:cubicBezTo>
                  <a:pt x="630538" y="117386"/>
                  <a:pt x="659531" y="126422"/>
                  <a:pt x="684522" y="134752"/>
                </a:cubicBezTo>
                <a:cubicBezTo>
                  <a:pt x="694147" y="144377"/>
                  <a:pt x="705847" y="152302"/>
                  <a:pt x="713398" y="163628"/>
                </a:cubicBezTo>
                <a:cubicBezTo>
                  <a:pt x="731897" y="191376"/>
                  <a:pt x="725042" y="264576"/>
                  <a:pt x="713398" y="279131"/>
                </a:cubicBezTo>
                <a:cubicBezTo>
                  <a:pt x="699226" y="296847"/>
                  <a:pt x="668480" y="285548"/>
                  <a:pt x="646021" y="288757"/>
                </a:cubicBezTo>
                <a:cubicBezTo>
                  <a:pt x="636396" y="291965"/>
                  <a:pt x="626220" y="293845"/>
                  <a:pt x="617145" y="298382"/>
                </a:cubicBezTo>
                <a:cubicBezTo>
                  <a:pt x="560904" y="326502"/>
                  <a:pt x="615840" y="311130"/>
                  <a:pt x="559394" y="327258"/>
                </a:cubicBezTo>
                <a:cubicBezTo>
                  <a:pt x="537043" y="333644"/>
                  <a:pt x="494263" y="343201"/>
                  <a:pt x="472766" y="346508"/>
                </a:cubicBezTo>
                <a:cubicBezTo>
                  <a:pt x="447200" y="350441"/>
                  <a:pt x="421330" y="352201"/>
                  <a:pt x="395764" y="356134"/>
                </a:cubicBezTo>
                <a:cubicBezTo>
                  <a:pt x="379595" y="358622"/>
                  <a:pt x="363680" y="362551"/>
                  <a:pt x="347638" y="365759"/>
                </a:cubicBezTo>
                <a:lnTo>
                  <a:pt x="135882" y="356134"/>
                </a:lnTo>
                <a:cubicBezTo>
                  <a:pt x="109508" y="349540"/>
                  <a:pt x="76423" y="295821"/>
                  <a:pt x="58880" y="269506"/>
                </a:cubicBezTo>
                <a:cubicBezTo>
                  <a:pt x="55672" y="256672"/>
                  <a:pt x="54466" y="243164"/>
                  <a:pt x="49255" y="231005"/>
                </a:cubicBezTo>
                <a:cubicBezTo>
                  <a:pt x="44698" y="220372"/>
                  <a:pt x="35956" y="212049"/>
                  <a:pt x="30004" y="202129"/>
                </a:cubicBezTo>
                <a:cubicBezTo>
                  <a:pt x="26313" y="195977"/>
                  <a:pt x="4336" y="194109"/>
                  <a:pt x="1128" y="182879"/>
                </a:cubicBezTo>
                <a:close/>
              </a:path>
            </a:pathLst>
          </a:custGeom>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9267367" y="3623021"/>
            <a:ext cx="2281390" cy="1703672"/>
          </a:xfrm>
          <a:custGeom>
            <a:avLst/>
            <a:gdLst>
              <a:gd name="connsiteX0" fmla="*/ 86830 w 2281390"/>
              <a:gd name="connsiteY0" fmla="*/ 837399 h 1703672"/>
              <a:gd name="connsiteX1" fmla="*/ 115705 w 2281390"/>
              <a:gd name="connsiteY1" fmla="*/ 779647 h 1703672"/>
              <a:gd name="connsiteX2" fmla="*/ 77204 w 2281390"/>
              <a:gd name="connsiteY2" fmla="*/ 721895 h 1703672"/>
              <a:gd name="connsiteX3" fmla="*/ 29078 w 2281390"/>
              <a:gd name="connsiteY3" fmla="*/ 683394 h 1703672"/>
              <a:gd name="connsiteX4" fmla="*/ 9827 w 2281390"/>
              <a:gd name="connsiteY4" fmla="*/ 654519 h 1703672"/>
              <a:gd name="connsiteX5" fmla="*/ 202 w 2281390"/>
              <a:gd name="connsiteY5" fmla="*/ 625643 h 1703672"/>
              <a:gd name="connsiteX6" fmla="*/ 19453 w 2281390"/>
              <a:gd name="connsiteY6" fmla="*/ 587142 h 1703672"/>
              <a:gd name="connsiteX7" fmla="*/ 48328 w 2281390"/>
              <a:gd name="connsiteY7" fmla="*/ 577517 h 1703672"/>
              <a:gd name="connsiteX8" fmla="*/ 106080 w 2281390"/>
              <a:gd name="connsiteY8" fmla="*/ 567891 h 1703672"/>
              <a:gd name="connsiteX9" fmla="*/ 192707 w 2281390"/>
              <a:gd name="connsiteY9" fmla="*/ 529390 h 1703672"/>
              <a:gd name="connsiteX10" fmla="*/ 240834 w 2281390"/>
              <a:gd name="connsiteY10" fmla="*/ 510140 h 1703672"/>
              <a:gd name="connsiteX11" fmla="*/ 317836 w 2281390"/>
              <a:gd name="connsiteY11" fmla="*/ 500514 h 1703672"/>
              <a:gd name="connsiteX12" fmla="*/ 385213 w 2281390"/>
              <a:gd name="connsiteY12" fmla="*/ 452388 h 1703672"/>
              <a:gd name="connsiteX13" fmla="*/ 423714 w 2281390"/>
              <a:gd name="connsiteY13" fmla="*/ 385011 h 1703672"/>
              <a:gd name="connsiteX14" fmla="*/ 462215 w 2281390"/>
              <a:gd name="connsiteY14" fmla="*/ 327260 h 1703672"/>
              <a:gd name="connsiteX15" fmla="*/ 462215 w 2281390"/>
              <a:gd name="connsiteY15" fmla="*/ 250258 h 1703672"/>
              <a:gd name="connsiteX16" fmla="*/ 423714 w 2281390"/>
              <a:gd name="connsiteY16" fmla="*/ 231007 h 1703672"/>
              <a:gd name="connsiteX17" fmla="*/ 433339 w 2281390"/>
              <a:gd name="connsiteY17" fmla="*/ 163630 h 1703672"/>
              <a:gd name="connsiteX18" fmla="*/ 491091 w 2281390"/>
              <a:gd name="connsiteY18" fmla="*/ 144380 h 1703672"/>
              <a:gd name="connsiteX19" fmla="*/ 529592 w 2281390"/>
              <a:gd name="connsiteY19" fmla="*/ 115504 h 1703672"/>
              <a:gd name="connsiteX20" fmla="*/ 548842 w 2281390"/>
              <a:gd name="connsiteY20" fmla="*/ 86628 h 1703672"/>
              <a:gd name="connsiteX21" fmla="*/ 577718 w 2281390"/>
              <a:gd name="connsiteY21" fmla="*/ 57752 h 1703672"/>
              <a:gd name="connsiteX22" fmla="*/ 635470 w 2281390"/>
              <a:gd name="connsiteY22" fmla="*/ 19251 h 1703672"/>
              <a:gd name="connsiteX23" fmla="*/ 654720 w 2281390"/>
              <a:gd name="connsiteY23" fmla="*/ 96253 h 1703672"/>
              <a:gd name="connsiteX24" fmla="*/ 673971 w 2281390"/>
              <a:gd name="connsiteY24" fmla="*/ 125129 h 1703672"/>
              <a:gd name="connsiteX25" fmla="*/ 741347 w 2281390"/>
              <a:gd name="connsiteY25" fmla="*/ 154005 h 1703672"/>
              <a:gd name="connsiteX26" fmla="*/ 750973 w 2281390"/>
              <a:gd name="connsiteY26" fmla="*/ 182881 h 1703672"/>
              <a:gd name="connsiteX27" fmla="*/ 673971 w 2281390"/>
              <a:gd name="connsiteY27" fmla="*/ 221382 h 1703672"/>
              <a:gd name="connsiteX28" fmla="*/ 645095 w 2281390"/>
              <a:gd name="connsiteY28" fmla="*/ 250258 h 1703672"/>
              <a:gd name="connsiteX29" fmla="*/ 645095 w 2281390"/>
              <a:gd name="connsiteY29" fmla="*/ 346510 h 1703672"/>
              <a:gd name="connsiteX30" fmla="*/ 683596 w 2281390"/>
              <a:gd name="connsiteY30" fmla="*/ 356135 h 1703672"/>
              <a:gd name="connsiteX31" fmla="*/ 962728 w 2281390"/>
              <a:gd name="connsiteY31" fmla="*/ 356135 h 1703672"/>
              <a:gd name="connsiteX32" fmla="*/ 972354 w 2281390"/>
              <a:gd name="connsiteY32" fmla="*/ 385011 h 1703672"/>
              <a:gd name="connsiteX33" fmla="*/ 1068606 w 2281390"/>
              <a:gd name="connsiteY33" fmla="*/ 433138 h 1703672"/>
              <a:gd name="connsiteX34" fmla="*/ 1097482 w 2281390"/>
              <a:gd name="connsiteY34" fmla="*/ 462013 h 1703672"/>
              <a:gd name="connsiteX35" fmla="*/ 1126358 w 2281390"/>
              <a:gd name="connsiteY35" fmla="*/ 471639 h 1703672"/>
              <a:gd name="connsiteX36" fmla="*/ 1155234 w 2281390"/>
              <a:gd name="connsiteY36" fmla="*/ 490889 h 1703672"/>
              <a:gd name="connsiteX37" fmla="*/ 1232236 w 2281390"/>
              <a:gd name="connsiteY37" fmla="*/ 481264 h 1703672"/>
              <a:gd name="connsiteX38" fmla="*/ 1222611 w 2281390"/>
              <a:gd name="connsiteY38" fmla="*/ 423512 h 1703672"/>
              <a:gd name="connsiteX39" fmla="*/ 1193735 w 2281390"/>
              <a:gd name="connsiteY39" fmla="*/ 365761 h 1703672"/>
              <a:gd name="connsiteX40" fmla="*/ 1212985 w 2281390"/>
              <a:gd name="connsiteY40" fmla="*/ 336885 h 1703672"/>
              <a:gd name="connsiteX41" fmla="*/ 1261112 w 2281390"/>
              <a:gd name="connsiteY41" fmla="*/ 327260 h 1703672"/>
              <a:gd name="connsiteX42" fmla="*/ 1289987 w 2281390"/>
              <a:gd name="connsiteY42" fmla="*/ 317634 h 1703672"/>
              <a:gd name="connsiteX43" fmla="*/ 1386240 w 2281390"/>
              <a:gd name="connsiteY43" fmla="*/ 346510 h 1703672"/>
              <a:gd name="connsiteX44" fmla="*/ 1472867 w 2281390"/>
              <a:gd name="connsiteY44" fmla="*/ 385011 h 1703672"/>
              <a:gd name="connsiteX45" fmla="*/ 1501743 w 2281390"/>
              <a:gd name="connsiteY45" fmla="*/ 413887 h 1703672"/>
              <a:gd name="connsiteX46" fmla="*/ 1520994 w 2281390"/>
              <a:gd name="connsiteY46" fmla="*/ 471639 h 1703672"/>
              <a:gd name="connsiteX47" fmla="*/ 1540244 w 2281390"/>
              <a:gd name="connsiteY47" fmla="*/ 548641 h 1703672"/>
              <a:gd name="connsiteX48" fmla="*/ 1530619 w 2281390"/>
              <a:gd name="connsiteY48" fmla="*/ 683394 h 1703672"/>
              <a:gd name="connsiteX49" fmla="*/ 1520994 w 2281390"/>
              <a:gd name="connsiteY49" fmla="*/ 712270 h 1703672"/>
              <a:gd name="connsiteX50" fmla="*/ 1530619 w 2281390"/>
              <a:gd name="connsiteY50" fmla="*/ 779647 h 1703672"/>
              <a:gd name="connsiteX51" fmla="*/ 1569120 w 2281390"/>
              <a:gd name="connsiteY51" fmla="*/ 770022 h 1703672"/>
              <a:gd name="connsiteX52" fmla="*/ 1597996 w 2281390"/>
              <a:gd name="connsiteY52" fmla="*/ 741146 h 1703672"/>
              <a:gd name="connsiteX53" fmla="*/ 1578745 w 2281390"/>
              <a:gd name="connsiteY53" fmla="*/ 616018 h 1703672"/>
              <a:gd name="connsiteX54" fmla="*/ 1617246 w 2281390"/>
              <a:gd name="connsiteY54" fmla="*/ 567891 h 1703672"/>
              <a:gd name="connsiteX55" fmla="*/ 1674998 w 2281390"/>
              <a:gd name="connsiteY55" fmla="*/ 548641 h 1703672"/>
              <a:gd name="connsiteX56" fmla="*/ 1723124 w 2281390"/>
              <a:gd name="connsiteY56" fmla="*/ 596767 h 1703672"/>
              <a:gd name="connsiteX57" fmla="*/ 1742375 w 2281390"/>
              <a:gd name="connsiteY57" fmla="*/ 654519 h 1703672"/>
              <a:gd name="connsiteX58" fmla="*/ 1809752 w 2281390"/>
              <a:gd name="connsiteY58" fmla="*/ 683394 h 1703672"/>
              <a:gd name="connsiteX59" fmla="*/ 1886754 w 2281390"/>
              <a:gd name="connsiteY59" fmla="*/ 693020 h 1703672"/>
              <a:gd name="connsiteX60" fmla="*/ 1944505 w 2281390"/>
              <a:gd name="connsiteY60" fmla="*/ 673769 h 1703672"/>
              <a:gd name="connsiteX61" fmla="*/ 2021507 w 2281390"/>
              <a:gd name="connsiteY61" fmla="*/ 683394 h 1703672"/>
              <a:gd name="connsiteX62" fmla="*/ 2117760 w 2281390"/>
              <a:gd name="connsiteY62" fmla="*/ 721895 h 1703672"/>
              <a:gd name="connsiteX63" fmla="*/ 2146636 w 2281390"/>
              <a:gd name="connsiteY63" fmla="*/ 741146 h 1703672"/>
              <a:gd name="connsiteX64" fmla="*/ 2194762 w 2281390"/>
              <a:gd name="connsiteY64" fmla="*/ 798898 h 1703672"/>
              <a:gd name="connsiteX65" fmla="*/ 2233263 w 2281390"/>
              <a:gd name="connsiteY65" fmla="*/ 827773 h 1703672"/>
              <a:gd name="connsiteX66" fmla="*/ 2281390 w 2281390"/>
              <a:gd name="connsiteY66" fmla="*/ 885525 h 1703672"/>
              <a:gd name="connsiteX67" fmla="*/ 2271764 w 2281390"/>
              <a:gd name="connsiteY67" fmla="*/ 924026 h 1703672"/>
              <a:gd name="connsiteX68" fmla="*/ 2175512 w 2281390"/>
              <a:gd name="connsiteY68" fmla="*/ 895150 h 1703672"/>
              <a:gd name="connsiteX69" fmla="*/ 2108135 w 2281390"/>
              <a:gd name="connsiteY69" fmla="*/ 885525 h 1703672"/>
              <a:gd name="connsiteX70" fmla="*/ 1983006 w 2281390"/>
              <a:gd name="connsiteY70" fmla="*/ 885525 h 1703672"/>
              <a:gd name="connsiteX71" fmla="*/ 2050383 w 2281390"/>
              <a:gd name="connsiteY71" fmla="*/ 952902 h 1703672"/>
              <a:gd name="connsiteX72" fmla="*/ 2060008 w 2281390"/>
              <a:gd name="connsiteY72" fmla="*/ 981778 h 1703672"/>
              <a:gd name="connsiteX73" fmla="*/ 2079259 w 2281390"/>
              <a:gd name="connsiteY73" fmla="*/ 1106906 h 1703672"/>
              <a:gd name="connsiteX74" fmla="*/ 2069634 w 2281390"/>
              <a:gd name="connsiteY74" fmla="*/ 1203159 h 1703672"/>
              <a:gd name="connsiteX75" fmla="*/ 2040758 w 2281390"/>
              <a:gd name="connsiteY75" fmla="*/ 1212784 h 1703672"/>
              <a:gd name="connsiteX76" fmla="*/ 1906004 w 2281390"/>
              <a:gd name="connsiteY76" fmla="*/ 1222409 h 1703672"/>
              <a:gd name="connsiteX77" fmla="*/ 1877128 w 2281390"/>
              <a:gd name="connsiteY77" fmla="*/ 1260910 h 1703672"/>
              <a:gd name="connsiteX78" fmla="*/ 1934880 w 2281390"/>
              <a:gd name="connsiteY78" fmla="*/ 1337912 h 1703672"/>
              <a:gd name="connsiteX79" fmla="*/ 1963756 w 2281390"/>
              <a:gd name="connsiteY79" fmla="*/ 1347538 h 1703672"/>
              <a:gd name="connsiteX80" fmla="*/ 2002257 w 2281390"/>
              <a:gd name="connsiteY80" fmla="*/ 1376413 h 1703672"/>
              <a:gd name="connsiteX81" fmla="*/ 2021507 w 2281390"/>
              <a:gd name="connsiteY81" fmla="*/ 1405289 h 1703672"/>
              <a:gd name="connsiteX82" fmla="*/ 1944505 w 2281390"/>
              <a:gd name="connsiteY82" fmla="*/ 1395664 h 1703672"/>
              <a:gd name="connsiteX83" fmla="*/ 1877128 w 2281390"/>
              <a:gd name="connsiteY83" fmla="*/ 1318662 h 1703672"/>
              <a:gd name="connsiteX84" fmla="*/ 1829002 w 2281390"/>
              <a:gd name="connsiteY84" fmla="*/ 1270535 h 1703672"/>
              <a:gd name="connsiteX85" fmla="*/ 1742375 w 2281390"/>
              <a:gd name="connsiteY85" fmla="*/ 1280161 h 1703672"/>
              <a:gd name="connsiteX86" fmla="*/ 1752000 w 2281390"/>
              <a:gd name="connsiteY86" fmla="*/ 1366788 h 1703672"/>
              <a:gd name="connsiteX87" fmla="*/ 1761625 w 2281390"/>
              <a:gd name="connsiteY87" fmla="*/ 1395664 h 1703672"/>
              <a:gd name="connsiteX88" fmla="*/ 1790501 w 2281390"/>
              <a:gd name="connsiteY88" fmla="*/ 1405289 h 1703672"/>
              <a:gd name="connsiteX89" fmla="*/ 1809752 w 2281390"/>
              <a:gd name="connsiteY89" fmla="*/ 1511167 h 1703672"/>
              <a:gd name="connsiteX90" fmla="*/ 1800126 w 2281390"/>
              <a:gd name="connsiteY90" fmla="*/ 1540043 h 1703672"/>
              <a:gd name="connsiteX91" fmla="*/ 1742375 w 2281390"/>
              <a:gd name="connsiteY91" fmla="*/ 1559293 h 1703672"/>
              <a:gd name="connsiteX92" fmla="*/ 1713499 w 2281390"/>
              <a:gd name="connsiteY92" fmla="*/ 1578544 h 1703672"/>
              <a:gd name="connsiteX93" fmla="*/ 1674998 w 2281390"/>
              <a:gd name="connsiteY93" fmla="*/ 1674797 h 1703672"/>
              <a:gd name="connsiteX94" fmla="*/ 1665373 w 2281390"/>
              <a:gd name="connsiteY94" fmla="*/ 1703672 h 1703672"/>
              <a:gd name="connsiteX95" fmla="*/ 1617246 w 2281390"/>
              <a:gd name="connsiteY95" fmla="*/ 1674797 h 1703672"/>
              <a:gd name="connsiteX96" fmla="*/ 1607621 w 2281390"/>
              <a:gd name="connsiteY96" fmla="*/ 1540043 h 1703672"/>
              <a:gd name="connsiteX97" fmla="*/ 1434366 w 2281390"/>
              <a:gd name="connsiteY97" fmla="*/ 1549668 h 1703672"/>
              <a:gd name="connsiteX98" fmla="*/ 1405491 w 2281390"/>
              <a:gd name="connsiteY98" fmla="*/ 1578544 h 1703672"/>
              <a:gd name="connsiteX99" fmla="*/ 1366990 w 2281390"/>
              <a:gd name="connsiteY99" fmla="*/ 1636295 h 1703672"/>
              <a:gd name="connsiteX100" fmla="*/ 1318863 w 2281390"/>
              <a:gd name="connsiteY100" fmla="*/ 1607420 h 1703672"/>
              <a:gd name="connsiteX101" fmla="*/ 1251486 w 2281390"/>
              <a:gd name="connsiteY101" fmla="*/ 1559293 h 1703672"/>
              <a:gd name="connsiteX102" fmla="*/ 1232236 w 2281390"/>
              <a:gd name="connsiteY102" fmla="*/ 1530418 h 1703672"/>
              <a:gd name="connsiteX103" fmla="*/ 1299613 w 2281390"/>
              <a:gd name="connsiteY103" fmla="*/ 1443790 h 1703672"/>
              <a:gd name="connsiteX104" fmla="*/ 1318863 w 2281390"/>
              <a:gd name="connsiteY104" fmla="*/ 1405289 h 1703672"/>
              <a:gd name="connsiteX105" fmla="*/ 1309238 w 2281390"/>
              <a:gd name="connsiteY105" fmla="*/ 1366788 h 1703672"/>
              <a:gd name="connsiteX106" fmla="*/ 1261112 w 2281390"/>
              <a:gd name="connsiteY106" fmla="*/ 1357163 h 1703672"/>
              <a:gd name="connsiteX107" fmla="*/ 1193735 w 2281390"/>
              <a:gd name="connsiteY107" fmla="*/ 1337912 h 1703672"/>
              <a:gd name="connsiteX108" fmla="*/ 1058981 w 2281390"/>
              <a:gd name="connsiteY108" fmla="*/ 1347538 h 1703672"/>
              <a:gd name="connsiteX109" fmla="*/ 1020480 w 2281390"/>
              <a:gd name="connsiteY109" fmla="*/ 1405289 h 1703672"/>
              <a:gd name="connsiteX110" fmla="*/ 981979 w 2281390"/>
              <a:gd name="connsiteY110" fmla="*/ 1434165 h 1703672"/>
              <a:gd name="connsiteX111" fmla="*/ 847225 w 2281390"/>
              <a:gd name="connsiteY111" fmla="*/ 1386039 h 1703672"/>
              <a:gd name="connsiteX112" fmla="*/ 847225 w 2281390"/>
              <a:gd name="connsiteY112" fmla="*/ 1386039 h 1703672"/>
              <a:gd name="connsiteX113" fmla="*/ 789474 w 2281390"/>
              <a:gd name="connsiteY113" fmla="*/ 1366788 h 1703672"/>
              <a:gd name="connsiteX114" fmla="*/ 760598 w 2281390"/>
              <a:gd name="connsiteY114" fmla="*/ 1357163 h 1703672"/>
              <a:gd name="connsiteX115" fmla="*/ 683596 w 2281390"/>
              <a:gd name="connsiteY115" fmla="*/ 1251285 h 1703672"/>
              <a:gd name="connsiteX116" fmla="*/ 645095 w 2281390"/>
              <a:gd name="connsiteY116" fmla="*/ 1116531 h 1703672"/>
              <a:gd name="connsiteX117" fmla="*/ 616219 w 2281390"/>
              <a:gd name="connsiteY117" fmla="*/ 1097281 h 1703672"/>
              <a:gd name="connsiteX118" fmla="*/ 596968 w 2281390"/>
              <a:gd name="connsiteY118" fmla="*/ 1068405 h 1703672"/>
              <a:gd name="connsiteX119" fmla="*/ 529592 w 2281390"/>
              <a:gd name="connsiteY119" fmla="*/ 1010653 h 1703672"/>
              <a:gd name="connsiteX120" fmla="*/ 452590 w 2281390"/>
              <a:gd name="connsiteY120" fmla="*/ 991403 h 1703672"/>
              <a:gd name="connsiteX121" fmla="*/ 423714 w 2281390"/>
              <a:gd name="connsiteY121" fmla="*/ 981778 h 1703672"/>
              <a:gd name="connsiteX122" fmla="*/ 365962 w 2281390"/>
              <a:gd name="connsiteY122" fmla="*/ 952902 h 1703672"/>
              <a:gd name="connsiteX123" fmla="*/ 288960 w 2281390"/>
              <a:gd name="connsiteY123" fmla="*/ 914401 h 1703672"/>
              <a:gd name="connsiteX124" fmla="*/ 231208 w 2281390"/>
              <a:gd name="connsiteY124" fmla="*/ 895150 h 1703672"/>
              <a:gd name="connsiteX125" fmla="*/ 163832 w 2281390"/>
              <a:gd name="connsiteY125" fmla="*/ 866274 h 1703672"/>
              <a:gd name="connsiteX126" fmla="*/ 96455 w 2281390"/>
              <a:gd name="connsiteY126" fmla="*/ 789272 h 1703672"/>
              <a:gd name="connsiteX127" fmla="*/ 86830 w 2281390"/>
              <a:gd name="connsiteY127" fmla="*/ 837399 h 170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281390" h="1703672">
                <a:moveTo>
                  <a:pt x="86830" y="837399"/>
                </a:moveTo>
                <a:cubicBezTo>
                  <a:pt x="90038" y="835795"/>
                  <a:pt x="117492" y="801095"/>
                  <a:pt x="115705" y="779647"/>
                </a:cubicBezTo>
                <a:cubicBezTo>
                  <a:pt x="113783" y="756591"/>
                  <a:pt x="90038" y="741146"/>
                  <a:pt x="77204" y="721895"/>
                </a:cubicBezTo>
                <a:cubicBezTo>
                  <a:pt x="52326" y="684578"/>
                  <a:pt x="68928" y="696678"/>
                  <a:pt x="29078" y="683394"/>
                </a:cubicBezTo>
                <a:cubicBezTo>
                  <a:pt x="22661" y="673769"/>
                  <a:pt x="15000" y="664866"/>
                  <a:pt x="9827" y="654519"/>
                </a:cubicBezTo>
                <a:cubicBezTo>
                  <a:pt x="5290" y="645444"/>
                  <a:pt x="-1233" y="635687"/>
                  <a:pt x="202" y="625643"/>
                </a:cubicBezTo>
                <a:cubicBezTo>
                  <a:pt x="2231" y="611439"/>
                  <a:pt x="9307" y="597288"/>
                  <a:pt x="19453" y="587142"/>
                </a:cubicBezTo>
                <a:cubicBezTo>
                  <a:pt x="26627" y="579968"/>
                  <a:pt x="38424" y="579718"/>
                  <a:pt x="48328" y="577517"/>
                </a:cubicBezTo>
                <a:cubicBezTo>
                  <a:pt x="67379" y="573283"/>
                  <a:pt x="86829" y="571100"/>
                  <a:pt x="106080" y="567891"/>
                </a:cubicBezTo>
                <a:cubicBezTo>
                  <a:pt x="161631" y="530858"/>
                  <a:pt x="106807" y="563749"/>
                  <a:pt x="192707" y="529390"/>
                </a:cubicBezTo>
                <a:cubicBezTo>
                  <a:pt x="208749" y="522973"/>
                  <a:pt x="223998" y="514025"/>
                  <a:pt x="240834" y="510140"/>
                </a:cubicBezTo>
                <a:cubicBezTo>
                  <a:pt x="266039" y="504324"/>
                  <a:pt x="292169" y="503723"/>
                  <a:pt x="317836" y="500514"/>
                </a:cubicBezTo>
                <a:cubicBezTo>
                  <a:pt x="334234" y="489582"/>
                  <a:pt x="373271" y="464330"/>
                  <a:pt x="385213" y="452388"/>
                </a:cubicBezTo>
                <a:cubicBezTo>
                  <a:pt x="401858" y="435743"/>
                  <a:pt x="412392" y="403880"/>
                  <a:pt x="423714" y="385011"/>
                </a:cubicBezTo>
                <a:cubicBezTo>
                  <a:pt x="435618" y="365172"/>
                  <a:pt x="462215" y="327260"/>
                  <a:pt x="462215" y="327260"/>
                </a:cubicBezTo>
                <a:cubicBezTo>
                  <a:pt x="471120" y="300545"/>
                  <a:pt x="483333" y="279823"/>
                  <a:pt x="462215" y="250258"/>
                </a:cubicBezTo>
                <a:cubicBezTo>
                  <a:pt x="453875" y="238582"/>
                  <a:pt x="436548" y="237424"/>
                  <a:pt x="423714" y="231007"/>
                </a:cubicBezTo>
                <a:cubicBezTo>
                  <a:pt x="426922" y="208548"/>
                  <a:pt x="419410" y="181538"/>
                  <a:pt x="433339" y="163630"/>
                </a:cubicBezTo>
                <a:cubicBezTo>
                  <a:pt x="445797" y="147613"/>
                  <a:pt x="491091" y="144380"/>
                  <a:pt x="491091" y="144380"/>
                </a:cubicBezTo>
                <a:cubicBezTo>
                  <a:pt x="503925" y="134755"/>
                  <a:pt x="518249" y="126848"/>
                  <a:pt x="529592" y="115504"/>
                </a:cubicBezTo>
                <a:cubicBezTo>
                  <a:pt x="537772" y="107324"/>
                  <a:pt x="541436" y="95515"/>
                  <a:pt x="548842" y="86628"/>
                </a:cubicBezTo>
                <a:cubicBezTo>
                  <a:pt x="557556" y="76171"/>
                  <a:pt x="568093" y="67377"/>
                  <a:pt x="577718" y="57752"/>
                </a:cubicBezTo>
                <a:cubicBezTo>
                  <a:pt x="601505" y="-13611"/>
                  <a:pt x="578818" y="-9073"/>
                  <a:pt x="635470" y="19251"/>
                </a:cubicBezTo>
                <a:cubicBezTo>
                  <a:pt x="639131" y="37555"/>
                  <a:pt x="644854" y="76522"/>
                  <a:pt x="654720" y="96253"/>
                </a:cubicBezTo>
                <a:cubicBezTo>
                  <a:pt x="659894" y="106600"/>
                  <a:pt x="665084" y="117723"/>
                  <a:pt x="673971" y="125129"/>
                </a:cubicBezTo>
                <a:cubicBezTo>
                  <a:pt x="689831" y="138345"/>
                  <a:pt x="721286" y="147318"/>
                  <a:pt x="741347" y="154005"/>
                </a:cubicBezTo>
                <a:cubicBezTo>
                  <a:pt x="744556" y="163630"/>
                  <a:pt x="754181" y="173256"/>
                  <a:pt x="750973" y="182881"/>
                </a:cubicBezTo>
                <a:cubicBezTo>
                  <a:pt x="739418" y="217547"/>
                  <a:pt x="700725" y="216031"/>
                  <a:pt x="673971" y="221382"/>
                </a:cubicBezTo>
                <a:cubicBezTo>
                  <a:pt x="664346" y="231007"/>
                  <a:pt x="651849" y="238439"/>
                  <a:pt x="645095" y="250258"/>
                </a:cubicBezTo>
                <a:cubicBezTo>
                  <a:pt x="632161" y="272893"/>
                  <a:pt x="631194" y="327049"/>
                  <a:pt x="645095" y="346510"/>
                </a:cubicBezTo>
                <a:cubicBezTo>
                  <a:pt x="652784" y="357275"/>
                  <a:pt x="670762" y="352927"/>
                  <a:pt x="683596" y="356135"/>
                </a:cubicBezTo>
                <a:cubicBezTo>
                  <a:pt x="790685" y="338287"/>
                  <a:pt x="810871" y="330826"/>
                  <a:pt x="962728" y="356135"/>
                </a:cubicBezTo>
                <a:cubicBezTo>
                  <a:pt x="972736" y="357803"/>
                  <a:pt x="965180" y="377837"/>
                  <a:pt x="972354" y="385011"/>
                </a:cubicBezTo>
                <a:cubicBezTo>
                  <a:pt x="993335" y="405992"/>
                  <a:pt x="1041863" y="422441"/>
                  <a:pt x="1068606" y="433138"/>
                </a:cubicBezTo>
                <a:cubicBezTo>
                  <a:pt x="1078231" y="442763"/>
                  <a:pt x="1086156" y="454462"/>
                  <a:pt x="1097482" y="462013"/>
                </a:cubicBezTo>
                <a:cubicBezTo>
                  <a:pt x="1105924" y="467641"/>
                  <a:pt x="1117283" y="467102"/>
                  <a:pt x="1126358" y="471639"/>
                </a:cubicBezTo>
                <a:cubicBezTo>
                  <a:pt x="1136705" y="476812"/>
                  <a:pt x="1145609" y="484472"/>
                  <a:pt x="1155234" y="490889"/>
                </a:cubicBezTo>
                <a:cubicBezTo>
                  <a:pt x="1180901" y="487681"/>
                  <a:pt x="1213945" y="499555"/>
                  <a:pt x="1232236" y="481264"/>
                </a:cubicBezTo>
                <a:cubicBezTo>
                  <a:pt x="1246036" y="467464"/>
                  <a:pt x="1226845" y="442563"/>
                  <a:pt x="1222611" y="423512"/>
                </a:cubicBezTo>
                <a:cubicBezTo>
                  <a:pt x="1215970" y="393628"/>
                  <a:pt x="1211038" y="391716"/>
                  <a:pt x="1193735" y="365761"/>
                </a:cubicBezTo>
                <a:cubicBezTo>
                  <a:pt x="1200152" y="356136"/>
                  <a:pt x="1202941" y="342624"/>
                  <a:pt x="1212985" y="336885"/>
                </a:cubicBezTo>
                <a:cubicBezTo>
                  <a:pt x="1227189" y="328768"/>
                  <a:pt x="1245240" y="331228"/>
                  <a:pt x="1261112" y="327260"/>
                </a:cubicBezTo>
                <a:cubicBezTo>
                  <a:pt x="1270955" y="324799"/>
                  <a:pt x="1280362" y="320843"/>
                  <a:pt x="1289987" y="317634"/>
                </a:cubicBezTo>
                <a:cubicBezTo>
                  <a:pt x="1321010" y="325390"/>
                  <a:pt x="1357606" y="333495"/>
                  <a:pt x="1386240" y="346510"/>
                </a:cubicBezTo>
                <a:cubicBezTo>
                  <a:pt x="1488002" y="392765"/>
                  <a:pt x="1386311" y="363373"/>
                  <a:pt x="1472867" y="385011"/>
                </a:cubicBezTo>
                <a:cubicBezTo>
                  <a:pt x="1482492" y="394636"/>
                  <a:pt x="1495132" y="401988"/>
                  <a:pt x="1501743" y="413887"/>
                </a:cubicBezTo>
                <a:cubicBezTo>
                  <a:pt x="1511598" y="431625"/>
                  <a:pt x="1514577" y="452388"/>
                  <a:pt x="1520994" y="471639"/>
                </a:cubicBezTo>
                <a:cubicBezTo>
                  <a:pt x="1535792" y="516033"/>
                  <a:pt x="1528630" y="490567"/>
                  <a:pt x="1540244" y="548641"/>
                </a:cubicBezTo>
                <a:cubicBezTo>
                  <a:pt x="1537036" y="593559"/>
                  <a:pt x="1535880" y="638670"/>
                  <a:pt x="1530619" y="683394"/>
                </a:cubicBezTo>
                <a:cubicBezTo>
                  <a:pt x="1529434" y="693470"/>
                  <a:pt x="1520994" y="702124"/>
                  <a:pt x="1520994" y="712270"/>
                </a:cubicBezTo>
                <a:cubicBezTo>
                  <a:pt x="1520994" y="734957"/>
                  <a:pt x="1527411" y="757188"/>
                  <a:pt x="1530619" y="779647"/>
                </a:cubicBezTo>
                <a:cubicBezTo>
                  <a:pt x="1543453" y="776439"/>
                  <a:pt x="1557634" y="776585"/>
                  <a:pt x="1569120" y="770022"/>
                </a:cubicBezTo>
                <a:cubicBezTo>
                  <a:pt x="1580939" y="763268"/>
                  <a:pt x="1595926" y="754600"/>
                  <a:pt x="1597996" y="741146"/>
                </a:cubicBezTo>
                <a:cubicBezTo>
                  <a:pt x="1605833" y="690206"/>
                  <a:pt x="1592756" y="658048"/>
                  <a:pt x="1578745" y="616018"/>
                </a:cubicBezTo>
                <a:cubicBezTo>
                  <a:pt x="1589183" y="584707"/>
                  <a:pt x="1583175" y="583034"/>
                  <a:pt x="1617246" y="567891"/>
                </a:cubicBezTo>
                <a:cubicBezTo>
                  <a:pt x="1635789" y="559650"/>
                  <a:pt x="1674998" y="548641"/>
                  <a:pt x="1674998" y="548641"/>
                </a:cubicBezTo>
                <a:cubicBezTo>
                  <a:pt x="1713605" y="561510"/>
                  <a:pt x="1704826" y="551021"/>
                  <a:pt x="1723124" y="596767"/>
                </a:cubicBezTo>
                <a:cubicBezTo>
                  <a:pt x="1730660" y="615608"/>
                  <a:pt x="1725491" y="643263"/>
                  <a:pt x="1742375" y="654519"/>
                </a:cubicBezTo>
                <a:cubicBezTo>
                  <a:pt x="1782258" y="681107"/>
                  <a:pt x="1760028" y="670963"/>
                  <a:pt x="1809752" y="683394"/>
                </a:cubicBezTo>
                <a:cubicBezTo>
                  <a:pt x="1856531" y="706784"/>
                  <a:pt x="1837610" y="707763"/>
                  <a:pt x="1886754" y="693020"/>
                </a:cubicBezTo>
                <a:cubicBezTo>
                  <a:pt x="1906190" y="687189"/>
                  <a:pt x="1944505" y="673769"/>
                  <a:pt x="1944505" y="673769"/>
                </a:cubicBezTo>
                <a:cubicBezTo>
                  <a:pt x="1970172" y="676977"/>
                  <a:pt x="1996214" y="677974"/>
                  <a:pt x="2021507" y="683394"/>
                </a:cubicBezTo>
                <a:cubicBezTo>
                  <a:pt x="2053056" y="690154"/>
                  <a:pt x="2089262" y="705611"/>
                  <a:pt x="2117760" y="721895"/>
                </a:cubicBezTo>
                <a:cubicBezTo>
                  <a:pt x="2127804" y="727634"/>
                  <a:pt x="2137749" y="733740"/>
                  <a:pt x="2146636" y="741146"/>
                </a:cubicBezTo>
                <a:cubicBezTo>
                  <a:pt x="2241258" y="819999"/>
                  <a:pt x="2119040" y="723176"/>
                  <a:pt x="2194762" y="798898"/>
                </a:cubicBezTo>
                <a:cubicBezTo>
                  <a:pt x="2206105" y="810241"/>
                  <a:pt x="2221083" y="817333"/>
                  <a:pt x="2233263" y="827773"/>
                </a:cubicBezTo>
                <a:cubicBezTo>
                  <a:pt x="2262084" y="852476"/>
                  <a:pt x="2261587" y="855821"/>
                  <a:pt x="2281390" y="885525"/>
                </a:cubicBezTo>
                <a:cubicBezTo>
                  <a:pt x="2278181" y="898359"/>
                  <a:pt x="2284150" y="919381"/>
                  <a:pt x="2271764" y="924026"/>
                </a:cubicBezTo>
                <a:cubicBezTo>
                  <a:pt x="2202536" y="949986"/>
                  <a:pt x="2218368" y="908007"/>
                  <a:pt x="2175512" y="895150"/>
                </a:cubicBezTo>
                <a:cubicBezTo>
                  <a:pt x="2153782" y="888631"/>
                  <a:pt x="2130594" y="888733"/>
                  <a:pt x="2108135" y="885525"/>
                </a:cubicBezTo>
                <a:cubicBezTo>
                  <a:pt x="2073436" y="868175"/>
                  <a:pt x="2021260" y="831970"/>
                  <a:pt x="1983006" y="885525"/>
                </a:cubicBezTo>
                <a:cubicBezTo>
                  <a:pt x="1970099" y="903594"/>
                  <a:pt x="2037431" y="944267"/>
                  <a:pt x="2050383" y="952902"/>
                </a:cubicBezTo>
                <a:cubicBezTo>
                  <a:pt x="2053591" y="962527"/>
                  <a:pt x="2058465" y="971750"/>
                  <a:pt x="2060008" y="981778"/>
                </a:cubicBezTo>
                <a:cubicBezTo>
                  <a:pt x="2081278" y="1120030"/>
                  <a:pt x="2056092" y="1037401"/>
                  <a:pt x="2079259" y="1106906"/>
                </a:cubicBezTo>
                <a:cubicBezTo>
                  <a:pt x="2076051" y="1138990"/>
                  <a:pt x="2080653" y="1172856"/>
                  <a:pt x="2069634" y="1203159"/>
                </a:cubicBezTo>
                <a:cubicBezTo>
                  <a:pt x="2066167" y="1212694"/>
                  <a:pt x="2050834" y="1211599"/>
                  <a:pt x="2040758" y="1212784"/>
                </a:cubicBezTo>
                <a:cubicBezTo>
                  <a:pt x="1996034" y="1218045"/>
                  <a:pt x="1950922" y="1219201"/>
                  <a:pt x="1906004" y="1222409"/>
                </a:cubicBezTo>
                <a:cubicBezTo>
                  <a:pt x="1896379" y="1235243"/>
                  <a:pt x="1878724" y="1244947"/>
                  <a:pt x="1877128" y="1260910"/>
                </a:cubicBezTo>
                <a:cubicBezTo>
                  <a:pt x="1871811" y="1314079"/>
                  <a:pt x="1898809" y="1322453"/>
                  <a:pt x="1934880" y="1337912"/>
                </a:cubicBezTo>
                <a:cubicBezTo>
                  <a:pt x="1944206" y="1341909"/>
                  <a:pt x="1954131" y="1344329"/>
                  <a:pt x="1963756" y="1347538"/>
                </a:cubicBezTo>
                <a:cubicBezTo>
                  <a:pt x="1976590" y="1357163"/>
                  <a:pt x="1990914" y="1365070"/>
                  <a:pt x="2002257" y="1376413"/>
                </a:cubicBezTo>
                <a:cubicBezTo>
                  <a:pt x="2010437" y="1384593"/>
                  <a:pt x="2032481" y="1401631"/>
                  <a:pt x="2021507" y="1405289"/>
                </a:cubicBezTo>
                <a:cubicBezTo>
                  <a:pt x="1996967" y="1413469"/>
                  <a:pt x="1970172" y="1398872"/>
                  <a:pt x="1944505" y="1395664"/>
                </a:cubicBezTo>
                <a:cubicBezTo>
                  <a:pt x="1860689" y="1283906"/>
                  <a:pt x="1976813" y="1434961"/>
                  <a:pt x="1877128" y="1318662"/>
                </a:cubicBezTo>
                <a:cubicBezTo>
                  <a:pt x="1834346" y="1268750"/>
                  <a:pt x="1884618" y="1307613"/>
                  <a:pt x="1829002" y="1270535"/>
                </a:cubicBezTo>
                <a:cubicBezTo>
                  <a:pt x="1800126" y="1273744"/>
                  <a:pt x="1760524" y="1257474"/>
                  <a:pt x="1742375" y="1280161"/>
                </a:cubicBezTo>
                <a:cubicBezTo>
                  <a:pt x="1724226" y="1302848"/>
                  <a:pt x="1747224" y="1338130"/>
                  <a:pt x="1752000" y="1366788"/>
                </a:cubicBezTo>
                <a:cubicBezTo>
                  <a:pt x="1753668" y="1376796"/>
                  <a:pt x="1754451" y="1388490"/>
                  <a:pt x="1761625" y="1395664"/>
                </a:cubicBezTo>
                <a:cubicBezTo>
                  <a:pt x="1768799" y="1402838"/>
                  <a:pt x="1780876" y="1402081"/>
                  <a:pt x="1790501" y="1405289"/>
                </a:cubicBezTo>
                <a:cubicBezTo>
                  <a:pt x="1841597" y="1439354"/>
                  <a:pt x="1825561" y="1416314"/>
                  <a:pt x="1809752" y="1511167"/>
                </a:cubicBezTo>
                <a:cubicBezTo>
                  <a:pt x="1808084" y="1521175"/>
                  <a:pt x="1808382" y="1534146"/>
                  <a:pt x="1800126" y="1540043"/>
                </a:cubicBezTo>
                <a:cubicBezTo>
                  <a:pt x="1783614" y="1551837"/>
                  <a:pt x="1742375" y="1559293"/>
                  <a:pt x="1742375" y="1559293"/>
                </a:cubicBezTo>
                <a:cubicBezTo>
                  <a:pt x="1732750" y="1565710"/>
                  <a:pt x="1721679" y="1570364"/>
                  <a:pt x="1713499" y="1578544"/>
                </a:cubicBezTo>
                <a:cubicBezTo>
                  <a:pt x="1687725" y="1604318"/>
                  <a:pt x="1684410" y="1641855"/>
                  <a:pt x="1674998" y="1674797"/>
                </a:cubicBezTo>
                <a:cubicBezTo>
                  <a:pt x="1672211" y="1684552"/>
                  <a:pt x="1668581" y="1694047"/>
                  <a:pt x="1665373" y="1703672"/>
                </a:cubicBezTo>
                <a:cubicBezTo>
                  <a:pt x="1649331" y="1694047"/>
                  <a:pt x="1623473" y="1692439"/>
                  <a:pt x="1617246" y="1674797"/>
                </a:cubicBezTo>
                <a:cubicBezTo>
                  <a:pt x="1602258" y="1632332"/>
                  <a:pt x="1644787" y="1565472"/>
                  <a:pt x="1607621" y="1540043"/>
                </a:cubicBezTo>
                <a:cubicBezTo>
                  <a:pt x="1559885" y="1507381"/>
                  <a:pt x="1492118" y="1546460"/>
                  <a:pt x="1434366" y="1549668"/>
                </a:cubicBezTo>
                <a:cubicBezTo>
                  <a:pt x="1424741" y="1559293"/>
                  <a:pt x="1413848" y="1567799"/>
                  <a:pt x="1405491" y="1578544"/>
                </a:cubicBezTo>
                <a:cubicBezTo>
                  <a:pt x="1391287" y="1596807"/>
                  <a:pt x="1366990" y="1636295"/>
                  <a:pt x="1366990" y="1636295"/>
                </a:cubicBezTo>
                <a:cubicBezTo>
                  <a:pt x="1350948" y="1626670"/>
                  <a:pt x="1333830" y="1618645"/>
                  <a:pt x="1318863" y="1607420"/>
                </a:cubicBezTo>
                <a:cubicBezTo>
                  <a:pt x="1240812" y="1548883"/>
                  <a:pt x="1343302" y="1605202"/>
                  <a:pt x="1251486" y="1559293"/>
                </a:cubicBezTo>
                <a:cubicBezTo>
                  <a:pt x="1245069" y="1549668"/>
                  <a:pt x="1227787" y="1541096"/>
                  <a:pt x="1232236" y="1530418"/>
                </a:cubicBezTo>
                <a:cubicBezTo>
                  <a:pt x="1246306" y="1496650"/>
                  <a:pt x="1283253" y="1476510"/>
                  <a:pt x="1299613" y="1443790"/>
                </a:cubicBezTo>
                <a:lnTo>
                  <a:pt x="1318863" y="1405289"/>
                </a:lnTo>
                <a:cubicBezTo>
                  <a:pt x="1315655" y="1392455"/>
                  <a:pt x="1319400" y="1375257"/>
                  <a:pt x="1309238" y="1366788"/>
                </a:cubicBezTo>
                <a:cubicBezTo>
                  <a:pt x="1296670" y="1356315"/>
                  <a:pt x="1277082" y="1360712"/>
                  <a:pt x="1261112" y="1357163"/>
                </a:cubicBezTo>
                <a:cubicBezTo>
                  <a:pt x="1224850" y="1349105"/>
                  <a:pt x="1225894" y="1348632"/>
                  <a:pt x="1193735" y="1337912"/>
                </a:cubicBezTo>
                <a:lnTo>
                  <a:pt x="1058981" y="1347538"/>
                </a:lnTo>
                <a:cubicBezTo>
                  <a:pt x="1037418" y="1355924"/>
                  <a:pt x="1038989" y="1391407"/>
                  <a:pt x="1020480" y="1405289"/>
                </a:cubicBezTo>
                <a:lnTo>
                  <a:pt x="981979" y="1434165"/>
                </a:lnTo>
                <a:cubicBezTo>
                  <a:pt x="882019" y="1421670"/>
                  <a:pt x="926500" y="1438888"/>
                  <a:pt x="847225" y="1386039"/>
                </a:cubicBezTo>
                <a:lnTo>
                  <a:pt x="847225" y="1386039"/>
                </a:lnTo>
                <a:lnTo>
                  <a:pt x="789474" y="1366788"/>
                </a:lnTo>
                <a:lnTo>
                  <a:pt x="760598" y="1357163"/>
                </a:lnTo>
                <a:cubicBezTo>
                  <a:pt x="695905" y="1270907"/>
                  <a:pt x="720643" y="1306857"/>
                  <a:pt x="683596" y="1251285"/>
                </a:cubicBezTo>
                <a:cubicBezTo>
                  <a:pt x="675041" y="1157173"/>
                  <a:pt x="698145" y="1160739"/>
                  <a:pt x="645095" y="1116531"/>
                </a:cubicBezTo>
                <a:cubicBezTo>
                  <a:pt x="636208" y="1109125"/>
                  <a:pt x="625844" y="1103698"/>
                  <a:pt x="616219" y="1097281"/>
                </a:cubicBezTo>
                <a:cubicBezTo>
                  <a:pt x="609802" y="1087656"/>
                  <a:pt x="604374" y="1077292"/>
                  <a:pt x="596968" y="1068405"/>
                </a:cubicBezTo>
                <a:cubicBezTo>
                  <a:pt x="581451" y="1049784"/>
                  <a:pt x="549871" y="1022241"/>
                  <a:pt x="529592" y="1010653"/>
                </a:cubicBezTo>
                <a:cubicBezTo>
                  <a:pt x="512480" y="1000875"/>
                  <a:pt x="466670" y="994923"/>
                  <a:pt x="452590" y="991403"/>
                </a:cubicBezTo>
                <a:cubicBezTo>
                  <a:pt x="442747" y="988942"/>
                  <a:pt x="433339" y="984986"/>
                  <a:pt x="423714" y="981778"/>
                </a:cubicBezTo>
                <a:cubicBezTo>
                  <a:pt x="340959" y="926607"/>
                  <a:pt x="445663" y="992753"/>
                  <a:pt x="365962" y="952902"/>
                </a:cubicBezTo>
                <a:cubicBezTo>
                  <a:pt x="280352" y="910097"/>
                  <a:pt x="411091" y="958812"/>
                  <a:pt x="288960" y="914401"/>
                </a:cubicBezTo>
                <a:cubicBezTo>
                  <a:pt x="269890" y="907466"/>
                  <a:pt x="249358" y="904225"/>
                  <a:pt x="231208" y="895150"/>
                </a:cubicBezTo>
                <a:cubicBezTo>
                  <a:pt x="183632" y="871363"/>
                  <a:pt x="206319" y="880438"/>
                  <a:pt x="163832" y="866274"/>
                </a:cubicBezTo>
                <a:cubicBezTo>
                  <a:pt x="134956" y="822961"/>
                  <a:pt x="136560" y="809325"/>
                  <a:pt x="96455" y="789272"/>
                </a:cubicBezTo>
                <a:cubicBezTo>
                  <a:pt x="93585" y="787837"/>
                  <a:pt x="83622" y="839003"/>
                  <a:pt x="86830" y="837399"/>
                </a:cubicBezTo>
                <a:close/>
              </a:path>
            </a:pathLst>
          </a:custGeom>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58625" y="348786"/>
            <a:ext cx="8165367" cy="6121668"/>
          </a:xfrm>
          <a:custGeom>
            <a:avLst/>
            <a:gdLst>
              <a:gd name="connsiteX0" fmla="*/ 2184935 w 8171849"/>
              <a:gd name="connsiteY0" fmla="*/ 442763 h 6121668"/>
              <a:gd name="connsiteX1" fmla="*/ 2242687 w 8171849"/>
              <a:gd name="connsiteY1" fmla="*/ 385011 h 6121668"/>
              <a:gd name="connsiteX2" fmla="*/ 2290813 w 8171849"/>
              <a:gd name="connsiteY2" fmla="*/ 394636 h 6121668"/>
              <a:gd name="connsiteX3" fmla="*/ 2348565 w 8171849"/>
              <a:gd name="connsiteY3" fmla="*/ 413887 h 6121668"/>
              <a:gd name="connsiteX4" fmla="*/ 2377440 w 8171849"/>
              <a:gd name="connsiteY4" fmla="*/ 442763 h 6121668"/>
              <a:gd name="connsiteX5" fmla="*/ 2396691 w 8171849"/>
              <a:gd name="connsiteY5" fmla="*/ 471638 h 6121668"/>
              <a:gd name="connsiteX6" fmla="*/ 2425567 w 8171849"/>
              <a:gd name="connsiteY6" fmla="*/ 481264 h 6121668"/>
              <a:gd name="connsiteX7" fmla="*/ 2444817 w 8171849"/>
              <a:gd name="connsiteY7" fmla="*/ 510139 h 6121668"/>
              <a:gd name="connsiteX8" fmla="*/ 2502569 w 8171849"/>
              <a:gd name="connsiteY8" fmla="*/ 548640 h 6121668"/>
              <a:gd name="connsiteX9" fmla="*/ 2560320 w 8171849"/>
              <a:gd name="connsiteY9" fmla="*/ 577516 h 6121668"/>
              <a:gd name="connsiteX10" fmla="*/ 2627697 w 8171849"/>
              <a:gd name="connsiteY10" fmla="*/ 587142 h 6121668"/>
              <a:gd name="connsiteX11" fmla="*/ 2656573 w 8171849"/>
              <a:gd name="connsiteY11" fmla="*/ 596767 h 6121668"/>
              <a:gd name="connsiteX12" fmla="*/ 2781701 w 8171849"/>
              <a:gd name="connsiteY12" fmla="*/ 577516 h 6121668"/>
              <a:gd name="connsiteX13" fmla="*/ 2849078 w 8171849"/>
              <a:gd name="connsiteY13" fmla="*/ 500514 h 6121668"/>
              <a:gd name="connsiteX14" fmla="*/ 2906830 w 8171849"/>
              <a:gd name="connsiteY14" fmla="*/ 385011 h 6121668"/>
              <a:gd name="connsiteX15" fmla="*/ 2964581 w 8171849"/>
              <a:gd name="connsiteY15" fmla="*/ 346510 h 6121668"/>
              <a:gd name="connsiteX16" fmla="*/ 3022333 w 8171849"/>
              <a:gd name="connsiteY16" fmla="*/ 327259 h 6121668"/>
              <a:gd name="connsiteX17" fmla="*/ 3051209 w 8171849"/>
              <a:gd name="connsiteY17" fmla="*/ 317634 h 6121668"/>
              <a:gd name="connsiteX18" fmla="*/ 3099335 w 8171849"/>
              <a:gd name="connsiteY18" fmla="*/ 308009 h 6121668"/>
              <a:gd name="connsiteX19" fmla="*/ 3128211 w 8171849"/>
              <a:gd name="connsiteY19" fmla="*/ 298384 h 6121668"/>
              <a:gd name="connsiteX20" fmla="*/ 3205213 w 8171849"/>
              <a:gd name="connsiteY20" fmla="*/ 288758 h 6121668"/>
              <a:gd name="connsiteX21" fmla="*/ 3272590 w 8171849"/>
              <a:gd name="connsiteY21" fmla="*/ 269508 h 6121668"/>
              <a:gd name="connsiteX22" fmla="*/ 3359217 w 8171849"/>
              <a:gd name="connsiteY22" fmla="*/ 221382 h 6121668"/>
              <a:gd name="connsiteX23" fmla="*/ 3378468 w 8171849"/>
              <a:gd name="connsiteY23" fmla="*/ 192506 h 6121668"/>
              <a:gd name="connsiteX24" fmla="*/ 3407344 w 8171849"/>
              <a:gd name="connsiteY24" fmla="*/ 173255 h 6121668"/>
              <a:gd name="connsiteX25" fmla="*/ 3426594 w 8171849"/>
              <a:gd name="connsiteY25" fmla="*/ 115504 h 6121668"/>
              <a:gd name="connsiteX26" fmla="*/ 3416969 w 8171849"/>
              <a:gd name="connsiteY26" fmla="*/ 86628 h 6121668"/>
              <a:gd name="connsiteX27" fmla="*/ 3426594 w 8171849"/>
              <a:gd name="connsiteY27" fmla="*/ 48127 h 6121668"/>
              <a:gd name="connsiteX28" fmla="*/ 3484346 w 8171849"/>
              <a:gd name="connsiteY28" fmla="*/ 0 h 6121668"/>
              <a:gd name="connsiteX29" fmla="*/ 3619099 w 8171849"/>
              <a:gd name="connsiteY29" fmla="*/ 9626 h 6121668"/>
              <a:gd name="connsiteX30" fmla="*/ 3753853 w 8171849"/>
              <a:gd name="connsiteY30" fmla="*/ 28876 h 6121668"/>
              <a:gd name="connsiteX31" fmla="*/ 3782729 w 8171849"/>
              <a:gd name="connsiteY31" fmla="*/ 38502 h 6121668"/>
              <a:gd name="connsiteX32" fmla="*/ 4158114 w 8171849"/>
              <a:gd name="connsiteY32" fmla="*/ 19251 h 6121668"/>
              <a:gd name="connsiteX33" fmla="*/ 4273617 w 8171849"/>
              <a:gd name="connsiteY33" fmla="*/ 28876 h 6121668"/>
              <a:gd name="connsiteX34" fmla="*/ 4302493 w 8171849"/>
              <a:gd name="connsiteY34" fmla="*/ 48127 h 6121668"/>
              <a:gd name="connsiteX35" fmla="*/ 4331369 w 8171849"/>
              <a:gd name="connsiteY35" fmla="*/ 57752 h 6121668"/>
              <a:gd name="connsiteX36" fmla="*/ 4350619 w 8171849"/>
              <a:gd name="connsiteY36" fmla="*/ 182880 h 6121668"/>
              <a:gd name="connsiteX37" fmla="*/ 4369870 w 8171849"/>
              <a:gd name="connsiteY37" fmla="*/ 211756 h 6121668"/>
              <a:gd name="connsiteX38" fmla="*/ 4379495 w 8171849"/>
              <a:gd name="connsiteY38" fmla="*/ 240632 h 6121668"/>
              <a:gd name="connsiteX39" fmla="*/ 4350619 w 8171849"/>
              <a:gd name="connsiteY39" fmla="*/ 433137 h 6121668"/>
              <a:gd name="connsiteX40" fmla="*/ 4340994 w 8171849"/>
              <a:gd name="connsiteY40" fmla="*/ 462013 h 6121668"/>
              <a:gd name="connsiteX41" fmla="*/ 4292868 w 8171849"/>
              <a:gd name="connsiteY41" fmla="*/ 519765 h 6121668"/>
              <a:gd name="connsiteX42" fmla="*/ 4273617 w 8171849"/>
              <a:gd name="connsiteY42" fmla="*/ 577516 h 6121668"/>
              <a:gd name="connsiteX43" fmla="*/ 4254367 w 8171849"/>
              <a:gd name="connsiteY43" fmla="*/ 606392 h 6121668"/>
              <a:gd name="connsiteX44" fmla="*/ 4235116 w 8171849"/>
              <a:gd name="connsiteY44" fmla="*/ 664144 h 6121668"/>
              <a:gd name="connsiteX45" fmla="*/ 4225491 w 8171849"/>
              <a:gd name="connsiteY45" fmla="*/ 693019 h 6121668"/>
              <a:gd name="connsiteX46" fmla="*/ 4206240 w 8171849"/>
              <a:gd name="connsiteY46" fmla="*/ 770022 h 6121668"/>
              <a:gd name="connsiteX47" fmla="*/ 4186990 w 8171849"/>
              <a:gd name="connsiteY47" fmla="*/ 798897 h 6121668"/>
              <a:gd name="connsiteX48" fmla="*/ 4167739 w 8171849"/>
              <a:gd name="connsiteY48" fmla="*/ 856649 h 6121668"/>
              <a:gd name="connsiteX49" fmla="*/ 4158114 w 8171849"/>
              <a:gd name="connsiteY49" fmla="*/ 885525 h 6121668"/>
              <a:gd name="connsiteX50" fmla="*/ 4138864 w 8171849"/>
              <a:gd name="connsiteY50" fmla="*/ 981777 h 6121668"/>
              <a:gd name="connsiteX51" fmla="*/ 4129238 w 8171849"/>
              <a:gd name="connsiteY51" fmla="*/ 1010653 h 6121668"/>
              <a:gd name="connsiteX52" fmla="*/ 4109988 w 8171849"/>
              <a:gd name="connsiteY52" fmla="*/ 1039529 h 6121668"/>
              <a:gd name="connsiteX53" fmla="*/ 4100363 w 8171849"/>
              <a:gd name="connsiteY53" fmla="*/ 1068405 h 6121668"/>
              <a:gd name="connsiteX54" fmla="*/ 4071487 w 8171849"/>
              <a:gd name="connsiteY54" fmla="*/ 1078030 h 6121668"/>
              <a:gd name="connsiteX55" fmla="*/ 3994485 w 8171849"/>
              <a:gd name="connsiteY55" fmla="*/ 1126156 h 6121668"/>
              <a:gd name="connsiteX56" fmla="*/ 3965609 w 8171849"/>
              <a:gd name="connsiteY56" fmla="*/ 1135782 h 6121668"/>
              <a:gd name="connsiteX57" fmla="*/ 3927108 w 8171849"/>
              <a:gd name="connsiteY57" fmla="*/ 1126156 h 6121668"/>
              <a:gd name="connsiteX58" fmla="*/ 3869356 w 8171849"/>
              <a:gd name="connsiteY58" fmla="*/ 1106906 h 6121668"/>
              <a:gd name="connsiteX59" fmla="*/ 3763478 w 8171849"/>
              <a:gd name="connsiteY59" fmla="*/ 1135782 h 6121668"/>
              <a:gd name="connsiteX60" fmla="*/ 3724977 w 8171849"/>
              <a:gd name="connsiteY60" fmla="*/ 1193533 h 6121668"/>
              <a:gd name="connsiteX61" fmla="*/ 3696101 w 8171849"/>
              <a:gd name="connsiteY61" fmla="*/ 1289786 h 6121668"/>
              <a:gd name="connsiteX62" fmla="*/ 3705727 w 8171849"/>
              <a:gd name="connsiteY62" fmla="*/ 1482291 h 6121668"/>
              <a:gd name="connsiteX63" fmla="*/ 3734603 w 8171849"/>
              <a:gd name="connsiteY63" fmla="*/ 1501542 h 6121668"/>
              <a:gd name="connsiteX64" fmla="*/ 3792354 w 8171849"/>
              <a:gd name="connsiteY64" fmla="*/ 1520792 h 6121668"/>
              <a:gd name="connsiteX65" fmla="*/ 3850106 w 8171849"/>
              <a:gd name="connsiteY65" fmla="*/ 1549668 h 6121668"/>
              <a:gd name="connsiteX66" fmla="*/ 3907857 w 8171849"/>
              <a:gd name="connsiteY66" fmla="*/ 1578544 h 6121668"/>
              <a:gd name="connsiteX67" fmla="*/ 4100363 w 8171849"/>
              <a:gd name="connsiteY67" fmla="*/ 1588169 h 6121668"/>
              <a:gd name="connsiteX68" fmla="*/ 4158114 w 8171849"/>
              <a:gd name="connsiteY68" fmla="*/ 1607419 h 6121668"/>
              <a:gd name="connsiteX69" fmla="*/ 4186990 w 8171849"/>
              <a:gd name="connsiteY69" fmla="*/ 1617045 h 6121668"/>
              <a:gd name="connsiteX70" fmla="*/ 4331369 w 8171849"/>
              <a:gd name="connsiteY70" fmla="*/ 1636295 h 6121668"/>
              <a:gd name="connsiteX71" fmla="*/ 4389120 w 8171849"/>
              <a:gd name="connsiteY71" fmla="*/ 1655546 h 6121668"/>
              <a:gd name="connsiteX72" fmla="*/ 4417996 w 8171849"/>
              <a:gd name="connsiteY72" fmla="*/ 1674796 h 6121668"/>
              <a:gd name="connsiteX73" fmla="*/ 4485373 w 8171849"/>
              <a:gd name="connsiteY73" fmla="*/ 1694047 h 6121668"/>
              <a:gd name="connsiteX74" fmla="*/ 4543125 w 8171849"/>
              <a:gd name="connsiteY74" fmla="*/ 1713297 h 6121668"/>
              <a:gd name="connsiteX75" fmla="*/ 4562375 w 8171849"/>
              <a:gd name="connsiteY75" fmla="*/ 1742173 h 6121668"/>
              <a:gd name="connsiteX76" fmla="*/ 4697129 w 8171849"/>
              <a:gd name="connsiteY76" fmla="*/ 1790299 h 6121668"/>
              <a:gd name="connsiteX77" fmla="*/ 4726005 w 8171849"/>
              <a:gd name="connsiteY77" fmla="*/ 1799925 h 6121668"/>
              <a:gd name="connsiteX78" fmla="*/ 4793381 w 8171849"/>
              <a:gd name="connsiteY78" fmla="*/ 1771049 h 6121668"/>
              <a:gd name="connsiteX79" fmla="*/ 4889634 w 8171849"/>
              <a:gd name="connsiteY79" fmla="*/ 1742173 h 6121668"/>
              <a:gd name="connsiteX80" fmla="*/ 5274645 w 8171849"/>
              <a:gd name="connsiteY80" fmla="*/ 1751798 h 6121668"/>
              <a:gd name="connsiteX81" fmla="*/ 5361272 w 8171849"/>
              <a:gd name="connsiteY81" fmla="*/ 1771049 h 6121668"/>
              <a:gd name="connsiteX82" fmla="*/ 5390148 w 8171849"/>
              <a:gd name="connsiteY82" fmla="*/ 1790299 h 6121668"/>
              <a:gd name="connsiteX83" fmla="*/ 5428649 w 8171849"/>
              <a:gd name="connsiteY83" fmla="*/ 1799925 h 6121668"/>
              <a:gd name="connsiteX84" fmla="*/ 5457525 w 8171849"/>
              <a:gd name="connsiteY84" fmla="*/ 1809550 h 6121668"/>
              <a:gd name="connsiteX85" fmla="*/ 5544152 w 8171849"/>
              <a:gd name="connsiteY85" fmla="*/ 1867302 h 6121668"/>
              <a:gd name="connsiteX86" fmla="*/ 5573028 w 8171849"/>
              <a:gd name="connsiteY86" fmla="*/ 1886552 h 6121668"/>
              <a:gd name="connsiteX87" fmla="*/ 5601904 w 8171849"/>
              <a:gd name="connsiteY87" fmla="*/ 1896177 h 6121668"/>
              <a:gd name="connsiteX88" fmla="*/ 5621154 w 8171849"/>
              <a:gd name="connsiteY88" fmla="*/ 1925053 h 6121668"/>
              <a:gd name="connsiteX89" fmla="*/ 5669280 w 8171849"/>
              <a:gd name="connsiteY89" fmla="*/ 1982805 h 6121668"/>
              <a:gd name="connsiteX90" fmla="*/ 5727032 w 8171849"/>
              <a:gd name="connsiteY90" fmla="*/ 2098308 h 6121668"/>
              <a:gd name="connsiteX91" fmla="*/ 5746283 w 8171849"/>
              <a:gd name="connsiteY91" fmla="*/ 2127184 h 6121668"/>
              <a:gd name="connsiteX92" fmla="*/ 5775158 w 8171849"/>
              <a:gd name="connsiteY92" fmla="*/ 2136809 h 6121668"/>
              <a:gd name="connsiteX93" fmla="*/ 5804034 w 8171849"/>
              <a:gd name="connsiteY93" fmla="*/ 2165685 h 6121668"/>
              <a:gd name="connsiteX94" fmla="*/ 5977289 w 8171849"/>
              <a:gd name="connsiteY94" fmla="*/ 2136809 h 6121668"/>
              <a:gd name="connsiteX95" fmla="*/ 6131293 w 8171849"/>
              <a:gd name="connsiteY95" fmla="*/ 2127184 h 6121668"/>
              <a:gd name="connsiteX96" fmla="*/ 6208295 w 8171849"/>
              <a:gd name="connsiteY96" fmla="*/ 2136809 h 6121668"/>
              <a:gd name="connsiteX97" fmla="*/ 6217920 w 8171849"/>
              <a:gd name="connsiteY97" fmla="*/ 2165685 h 6121668"/>
              <a:gd name="connsiteX98" fmla="*/ 6237171 w 8171849"/>
              <a:gd name="connsiteY98" fmla="*/ 2194560 h 6121668"/>
              <a:gd name="connsiteX99" fmla="*/ 6294923 w 8171849"/>
              <a:gd name="connsiteY99" fmla="*/ 2233062 h 6121668"/>
              <a:gd name="connsiteX100" fmla="*/ 6352674 w 8171849"/>
              <a:gd name="connsiteY100" fmla="*/ 2261937 h 6121668"/>
              <a:gd name="connsiteX101" fmla="*/ 6381550 w 8171849"/>
              <a:gd name="connsiteY101" fmla="*/ 2281188 h 6121668"/>
              <a:gd name="connsiteX102" fmla="*/ 6477803 w 8171849"/>
              <a:gd name="connsiteY102" fmla="*/ 2300438 h 6121668"/>
              <a:gd name="connsiteX103" fmla="*/ 6593306 w 8171849"/>
              <a:gd name="connsiteY103" fmla="*/ 2319689 h 6121668"/>
              <a:gd name="connsiteX104" fmla="*/ 6622181 w 8171849"/>
              <a:gd name="connsiteY104" fmla="*/ 2329314 h 6121668"/>
              <a:gd name="connsiteX105" fmla="*/ 6853188 w 8171849"/>
              <a:gd name="connsiteY105" fmla="*/ 2338939 h 6121668"/>
              <a:gd name="connsiteX106" fmla="*/ 6959066 w 8171849"/>
              <a:gd name="connsiteY106" fmla="*/ 2367815 h 6121668"/>
              <a:gd name="connsiteX107" fmla="*/ 6987941 w 8171849"/>
              <a:gd name="connsiteY107" fmla="*/ 2387066 h 6121668"/>
              <a:gd name="connsiteX108" fmla="*/ 7026443 w 8171849"/>
              <a:gd name="connsiteY108" fmla="*/ 2396691 h 6121668"/>
              <a:gd name="connsiteX109" fmla="*/ 7055318 w 8171849"/>
              <a:gd name="connsiteY109" fmla="*/ 2406316 h 6121668"/>
              <a:gd name="connsiteX110" fmla="*/ 7180447 w 8171849"/>
              <a:gd name="connsiteY110" fmla="*/ 2425567 h 6121668"/>
              <a:gd name="connsiteX111" fmla="*/ 7238198 w 8171849"/>
              <a:gd name="connsiteY111" fmla="*/ 2444817 h 6121668"/>
              <a:gd name="connsiteX112" fmla="*/ 7353701 w 8171849"/>
              <a:gd name="connsiteY112" fmla="*/ 2464068 h 6121668"/>
              <a:gd name="connsiteX113" fmla="*/ 7372952 w 8171849"/>
              <a:gd name="connsiteY113" fmla="*/ 2492944 h 6121668"/>
              <a:gd name="connsiteX114" fmla="*/ 7392203 w 8171849"/>
              <a:gd name="connsiteY114" fmla="*/ 2550695 h 6121668"/>
              <a:gd name="connsiteX115" fmla="*/ 7449954 w 8171849"/>
              <a:gd name="connsiteY115" fmla="*/ 2560320 h 6121668"/>
              <a:gd name="connsiteX116" fmla="*/ 7469205 w 8171849"/>
              <a:gd name="connsiteY116" fmla="*/ 2618072 h 6121668"/>
              <a:gd name="connsiteX117" fmla="*/ 7488455 w 8171849"/>
              <a:gd name="connsiteY117" fmla="*/ 2820203 h 6121668"/>
              <a:gd name="connsiteX118" fmla="*/ 7507706 w 8171849"/>
              <a:gd name="connsiteY118" fmla="*/ 3003083 h 6121668"/>
              <a:gd name="connsiteX119" fmla="*/ 7488455 w 8171849"/>
              <a:gd name="connsiteY119" fmla="*/ 3176337 h 6121668"/>
              <a:gd name="connsiteX120" fmla="*/ 7478830 w 8171849"/>
              <a:gd name="connsiteY120" fmla="*/ 3205213 h 6121668"/>
              <a:gd name="connsiteX121" fmla="*/ 7449954 w 8171849"/>
              <a:gd name="connsiteY121" fmla="*/ 3234089 h 6121668"/>
              <a:gd name="connsiteX122" fmla="*/ 7411453 w 8171849"/>
              <a:gd name="connsiteY122" fmla="*/ 3291840 h 6121668"/>
              <a:gd name="connsiteX123" fmla="*/ 7392203 w 8171849"/>
              <a:gd name="connsiteY123" fmla="*/ 3320716 h 6121668"/>
              <a:gd name="connsiteX124" fmla="*/ 7363327 w 8171849"/>
              <a:gd name="connsiteY124" fmla="*/ 3330342 h 6121668"/>
              <a:gd name="connsiteX125" fmla="*/ 7353701 w 8171849"/>
              <a:gd name="connsiteY125" fmla="*/ 3359217 h 6121668"/>
              <a:gd name="connsiteX126" fmla="*/ 7305575 w 8171849"/>
              <a:gd name="connsiteY126" fmla="*/ 3416969 h 6121668"/>
              <a:gd name="connsiteX127" fmla="*/ 7267074 w 8171849"/>
              <a:gd name="connsiteY127" fmla="*/ 3503596 h 6121668"/>
              <a:gd name="connsiteX128" fmla="*/ 7276699 w 8171849"/>
              <a:gd name="connsiteY128" fmla="*/ 3676851 h 6121668"/>
              <a:gd name="connsiteX129" fmla="*/ 7305575 w 8171849"/>
              <a:gd name="connsiteY129" fmla="*/ 3705727 h 6121668"/>
              <a:gd name="connsiteX130" fmla="*/ 7363327 w 8171849"/>
              <a:gd name="connsiteY130" fmla="*/ 3724977 h 6121668"/>
              <a:gd name="connsiteX131" fmla="*/ 7430704 w 8171849"/>
              <a:gd name="connsiteY131" fmla="*/ 3715352 h 6121668"/>
              <a:gd name="connsiteX132" fmla="*/ 7440329 w 8171849"/>
              <a:gd name="connsiteY132" fmla="*/ 3686476 h 6121668"/>
              <a:gd name="connsiteX133" fmla="*/ 7411453 w 8171849"/>
              <a:gd name="connsiteY133" fmla="*/ 3676851 h 6121668"/>
              <a:gd name="connsiteX134" fmla="*/ 7372952 w 8171849"/>
              <a:gd name="connsiteY134" fmla="*/ 3657600 h 6121668"/>
              <a:gd name="connsiteX135" fmla="*/ 7315200 w 8171849"/>
              <a:gd name="connsiteY135" fmla="*/ 3638350 h 6121668"/>
              <a:gd name="connsiteX136" fmla="*/ 7324826 w 8171849"/>
              <a:gd name="connsiteY136" fmla="*/ 3667226 h 6121668"/>
              <a:gd name="connsiteX137" fmla="*/ 7382577 w 8171849"/>
              <a:gd name="connsiteY137" fmla="*/ 3696102 h 6121668"/>
              <a:gd name="connsiteX138" fmla="*/ 7449954 w 8171849"/>
              <a:gd name="connsiteY138" fmla="*/ 3734603 h 6121668"/>
              <a:gd name="connsiteX139" fmla="*/ 7507706 w 8171849"/>
              <a:gd name="connsiteY139" fmla="*/ 3753853 h 6121668"/>
              <a:gd name="connsiteX140" fmla="*/ 7536581 w 8171849"/>
              <a:gd name="connsiteY140" fmla="*/ 3763478 h 6121668"/>
              <a:gd name="connsiteX141" fmla="*/ 7603958 w 8171849"/>
              <a:gd name="connsiteY141" fmla="*/ 3792354 h 6121668"/>
              <a:gd name="connsiteX142" fmla="*/ 7690586 w 8171849"/>
              <a:gd name="connsiteY142" fmla="*/ 3840480 h 6121668"/>
              <a:gd name="connsiteX143" fmla="*/ 7719461 w 8171849"/>
              <a:gd name="connsiteY143" fmla="*/ 3859731 h 6121668"/>
              <a:gd name="connsiteX144" fmla="*/ 7748337 w 8171849"/>
              <a:gd name="connsiteY144" fmla="*/ 3888607 h 6121668"/>
              <a:gd name="connsiteX145" fmla="*/ 7777213 w 8171849"/>
              <a:gd name="connsiteY145" fmla="*/ 3898232 h 6121668"/>
              <a:gd name="connsiteX146" fmla="*/ 7834965 w 8171849"/>
              <a:gd name="connsiteY146" fmla="*/ 3936733 h 6121668"/>
              <a:gd name="connsiteX147" fmla="*/ 7988969 w 8171849"/>
              <a:gd name="connsiteY147" fmla="*/ 3955984 h 6121668"/>
              <a:gd name="connsiteX148" fmla="*/ 8094847 w 8171849"/>
              <a:gd name="connsiteY148" fmla="*/ 3994485 h 6121668"/>
              <a:gd name="connsiteX149" fmla="*/ 8114097 w 8171849"/>
              <a:gd name="connsiteY149" fmla="*/ 4023360 h 6121668"/>
              <a:gd name="connsiteX150" fmla="*/ 8142973 w 8171849"/>
              <a:gd name="connsiteY150" fmla="*/ 4042611 h 6121668"/>
              <a:gd name="connsiteX151" fmla="*/ 8171849 w 8171849"/>
              <a:gd name="connsiteY151" fmla="*/ 4071487 h 6121668"/>
              <a:gd name="connsiteX152" fmla="*/ 8162224 w 8171849"/>
              <a:gd name="connsiteY152" fmla="*/ 4109988 h 6121668"/>
              <a:gd name="connsiteX153" fmla="*/ 8133348 w 8171849"/>
              <a:gd name="connsiteY153" fmla="*/ 4129238 h 6121668"/>
              <a:gd name="connsiteX154" fmla="*/ 8104472 w 8171849"/>
              <a:gd name="connsiteY154" fmla="*/ 4138864 h 6121668"/>
              <a:gd name="connsiteX155" fmla="*/ 7950468 w 8171849"/>
              <a:gd name="connsiteY155" fmla="*/ 4158114 h 6121668"/>
              <a:gd name="connsiteX156" fmla="*/ 7786838 w 8171849"/>
              <a:gd name="connsiteY156" fmla="*/ 4167739 h 6121668"/>
              <a:gd name="connsiteX157" fmla="*/ 7757963 w 8171849"/>
              <a:gd name="connsiteY157" fmla="*/ 4196615 h 6121668"/>
              <a:gd name="connsiteX158" fmla="*/ 7729087 w 8171849"/>
              <a:gd name="connsiteY158" fmla="*/ 4215866 h 6121668"/>
              <a:gd name="connsiteX159" fmla="*/ 7709836 w 8171849"/>
              <a:gd name="connsiteY159" fmla="*/ 4244742 h 6121668"/>
              <a:gd name="connsiteX160" fmla="*/ 7652085 w 8171849"/>
              <a:gd name="connsiteY160" fmla="*/ 4263992 h 6121668"/>
              <a:gd name="connsiteX161" fmla="*/ 7584708 w 8171849"/>
              <a:gd name="connsiteY161" fmla="*/ 4254367 h 6121668"/>
              <a:gd name="connsiteX162" fmla="*/ 7526956 w 8171849"/>
              <a:gd name="connsiteY162" fmla="*/ 4235116 h 6121668"/>
              <a:gd name="connsiteX163" fmla="*/ 7440329 w 8171849"/>
              <a:gd name="connsiteY163" fmla="*/ 4244742 h 6121668"/>
              <a:gd name="connsiteX164" fmla="*/ 7401828 w 8171849"/>
              <a:gd name="connsiteY164" fmla="*/ 4331369 h 6121668"/>
              <a:gd name="connsiteX165" fmla="*/ 7372952 w 8171849"/>
              <a:gd name="connsiteY165" fmla="*/ 4340994 h 6121668"/>
              <a:gd name="connsiteX166" fmla="*/ 7401828 w 8171849"/>
              <a:gd name="connsiteY166" fmla="*/ 4369870 h 6121668"/>
              <a:gd name="connsiteX167" fmla="*/ 7459579 w 8171849"/>
              <a:gd name="connsiteY167" fmla="*/ 4408371 h 6121668"/>
              <a:gd name="connsiteX168" fmla="*/ 7411453 w 8171849"/>
              <a:gd name="connsiteY168" fmla="*/ 4446872 h 6121668"/>
              <a:gd name="connsiteX169" fmla="*/ 7459579 w 8171849"/>
              <a:gd name="connsiteY169" fmla="*/ 4494998 h 6121668"/>
              <a:gd name="connsiteX170" fmla="*/ 7507706 w 8171849"/>
              <a:gd name="connsiteY170" fmla="*/ 4543125 h 6121668"/>
              <a:gd name="connsiteX171" fmla="*/ 7526956 w 8171849"/>
              <a:gd name="connsiteY171" fmla="*/ 4572000 h 6121668"/>
              <a:gd name="connsiteX172" fmla="*/ 7594333 w 8171849"/>
              <a:gd name="connsiteY172" fmla="*/ 4620127 h 6121668"/>
              <a:gd name="connsiteX173" fmla="*/ 7623209 w 8171849"/>
              <a:gd name="connsiteY173" fmla="*/ 4649003 h 6121668"/>
              <a:gd name="connsiteX174" fmla="*/ 7680960 w 8171849"/>
              <a:gd name="connsiteY174" fmla="*/ 4687504 h 6121668"/>
              <a:gd name="connsiteX175" fmla="*/ 7719461 w 8171849"/>
              <a:gd name="connsiteY175" fmla="*/ 4745255 h 6121668"/>
              <a:gd name="connsiteX176" fmla="*/ 7738712 w 8171849"/>
              <a:gd name="connsiteY176" fmla="*/ 4774131 h 6121668"/>
              <a:gd name="connsiteX177" fmla="*/ 7767588 w 8171849"/>
              <a:gd name="connsiteY177" fmla="*/ 4860758 h 6121668"/>
              <a:gd name="connsiteX178" fmla="*/ 7777213 w 8171849"/>
              <a:gd name="connsiteY178" fmla="*/ 4889634 h 6121668"/>
              <a:gd name="connsiteX179" fmla="*/ 7796464 w 8171849"/>
              <a:gd name="connsiteY179" fmla="*/ 4918510 h 6121668"/>
              <a:gd name="connsiteX180" fmla="*/ 7815714 w 8171849"/>
              <a:gd name="connsiteY180" fmla="*/ 4976262 h 6121668"/>
              <a:gd name="connsiteX181" fmla="*/ 7834965 w 8171849"/>
              <a:gd name="connsiteY181" fmla="*/ 5082139 h 6121668"/>
              <a:gd name="connsiteX182" fmla="*/ 7825339 w 8171849"/>
              <a:gd name="connsiteY182" fmla="*/ 5207268 h 6121668"/>
              <a:gd name="connsiteX183" fmla="*/ 7796464 w 8171849"/>
              <a:gd name="connsiteY183" fmla="*/ 5236144 h 6121668"/>
              <a:gd name="connsiteX184" fmla="*/ 7738712 w 8171849"/>
              <a:gd name="connsiteY184" fmla="*/ 5255394 h 6121668"/>
              <a:gd name="connsiteX185" fmla="*/ 7680960 w 8171849"/>
              <a:gd name="connsiteY185" fmla="*/ 5245769 h 6121668"/>
              <a:gd name="connsiteX186" fmla="*/ 7671335 w 8171849"/>
              <a:gd name="connsiteY186" fmla="*/ 5216893 h 6121668"/>
              <a:gd name="connsiteX187" fmla="*/ 7632834 w 8171849"/>
              <a:gd name="connsiteY187" fmla="*/ 5130266 h 6121668"/>
              <a:gd name="connsiteX188" fmla="*/ 7623209 w 8171849"/>
              <a:gd name="connsiteY188" fmla="*/ 5101390 h 6121668"/>
              <a:gd name="connsiteX189" fmla="*/ 7546207 w 8171849"/>
              <a:gd name="connsiteY189" fmla="*/ 5072514 h 6121668"/>
              <a:gd name="connsiteX190" fmla="*/ 7517331 w 8171849"/>
              <a:gd name="connsiteY190" fmla="*/ 5014763 h 6121668"/>
              <a:gd name="connsiteX191" fmla="*/ 7488455 w 8171849"/>
              <a:gd name="connsiteY191" fmla="*/ 4995512 h 6121668"/>
              <a:gd name="connsiteX192" fmla="*/ 7392203 w 8171849"/>
              <a:gd name="connsiteY192" fmla="*/ 5014763 h 6121668"/>
              <a:gd name="connsiteX193" fmla="*/ 7363327 w 8171849"/>
              <a:gd name="connsiteY193" fmla="*/ 5034013 h 6121668"/>
              <a:gd name="connsiteX194" fmla="*/ 7286325 w 8171849"/>
              <a:gd name="connsiteY194" fmla="*/ 5053264 h 6121668"/>
              <a:gd name="connsiteX195" fmla="*/ 7228573 w 8171849"/>
              <a:gd name="connsiteY195" fmla="*/ 5072514 h 6121668"/>
              <a:gd name="connsiteX196" fmla="*/ 7170821 w 8171849"/>
              <a:gd name="connsiteY196" fmla="*/ 5101390 h 6121668"/>
              <a:gd name="connsiteX197" fmla="*/ 7141946 w 8171849"/>
              <a:gd name="connsiteY197" fmla="*/ 5120640 h 6121668"/>
              <a:gd name="connsiteX198" fmla="*/ 7084194 w 8171849"/>
              <a:gd name="connsiteY198" fmla="*/ 5149516 h 6121668"/>
              <a:gd name="connsiteX199" fmla="*/ 7074569 w 8171849"/>
              <a:gd name="connsiteY199" fmla="*/ 5293895 h 6121668"/>
              <a:gd name="connsiteX200" fmla="*/ 7045693 w 8171849"/>
              <a:gd name="connsiteY200" fmla="*/ 5313146 h 6121668"/>
              <a:gd name="connsiteX201" fmla="*/ 6987941 w 8171849"/>
              <a:gd name="connsiteY201" fmla="*/ 5332396 h 6121668"/>
              <a:gd name="connsiteX202" fmla="*/ 6862813 w 8171849"/>
              <a:gd name="connsiteY202" fmla="*/ 5303520 h 6121668"/>
              <a:gd name="connsiteX203" fmla="*/ 6833937 w 8171849"/>
              <a:gd name="connsiteY203" fmla="*/ 5284270 h 6121668"/>
              <a:gd name="connsiteX204" fmla="*/ 6824312 w 8171849"/>
              <a:gd name="connsiteY204" fmla="*/ 5255394 h 6121668"/>
              <a:gd name="connsiteX205" fmla="*/ 6699184 w 8171849"/>
              <a:gd name="connsiteY205" fmla="*/ 5236144 h 6121668"/>
              <a:gd name="connsiteX206" fmla="*/ 6679933 w 8171849"/>
              <a:gd name="connsiteY206" fmla="*/ 5265019 h 6121668"/>
              <a:gd name="connsiteX207" fmla="*/ 6708809 w 8171849"/>
              <a:gd name="connsiteY207" fmla="*/ 5409398 h 6121668"/>
              <a:gd name="connsiteX208" fmla="*/ 6718434 w 8171849"/>
              <a:gd name="connsiteY208" fmla="*/ 5438274 h 6121668"/>
              <a:gd name="connsiteX209" fmla="*/ 6737685 w 8171849"/>
              <a:gd name="connsiteY209" fmla="*/ 5467150 h 6121668"/>
              <a:gd name="connsiteX210" fmla="*/ 6756935 w 8171849"/>
              <a:gd name="connsiteY210" fmla="*/ 5524902 h 6121668"/>
              <a:gd name="connsiteX211" fmla="*/ 6718434 w 8171849"/>
              <a:gd name="connsiteY211" fmla="*/ 5659655 h 6121668"/>
              <a:gd name="connsiteX212" fmla="*/ 6689558 w 8171849"/>
              <a:gd name="connsiteY212" fmla="*/ 5669280 h 6121668"/>
              <a:gd name="connsiteX213" fmla="*/ 6622181 w 8171849"/>
              <a:gd name="connsiteY213" fmla="*/ 5698156 h 6121668"/>
              <a:gd name="connsiteX214" fmla="*/ 6564430 w 8171849"/>
              <a:gd name="connsiteY214" fmla="*/ 5746283 h 6121668"/>
              <a:gd name="connsiteX215" fmla="*/ 6545179 w 8171849"/>
              <a:gd name="connsiteY215" fmla="*/ 5775158 h 6121668"/>
              <a:gd name="connsiteX216" fmla="*/ 6497053 w 8171849"/>
              <a:gd name="connsiteY216" fmla="*/ 5842535 h 6121668"/>
              <a:gd name="connsiteX217" fmla="*/ 6439301 w 8171849"/>
              <a:gd name="connsiteY217" fmla="*/ 5881036 h 6121668"/>
              <a:gd name="connsiteX218" fmla="*/ 6352674 w 8171849"/>
              <a:gd name="connsiteY218" fmla="*/ 5919537 h 6121668"/>
              <a:gd name="connsiteX219" fmla="*/ 6044666 w 8171849"/>
              <a:gd name="connsiteY219" fmla="*/ 5909912 h 6121668"/>
              <a:gd name="connsiteX220" fmla="*/ 6015790 w 8171849"/>
              <a:gd name="connsiteY220" fmla="*/ 5900287 h 6121668"/>
              <a:gd name="connsiteX221" fmla="*/ 5986914 w 8171849"/>
              <a:gd name="connsiteY221" fmla="*/ 5881036 h 6121668"/>
              <a:gd name="connsiteX222" fmla="*/ 5938788 w 8171849"/>
              <a:gd name="connsiteY222" fmla="*/ 5842535 h 6121668"/>
              <a:gd name="connsiteX223" fmla="*/ 5909912 w 8171849"/>
              <a:gd name="connsiteY223" fmla="*/ 5813659 h 6121668"/>
              <a:gd name="connsiteX224" fmla="*/ 5871411 w 8171849"/>
              <a:gd name="connsiteY224" fmla="*/ 5794409 h 6121668"/>
              <a:gd name="connsiteX225" fmla="*/ 5842535 w 8171849"/>
              <a:gd name="connsiteY225" fmla="*/ 5775158 h 6121668"/>
              <a:gd name="connsiteX226" fmla="*/ 5707781 w 8171849"/>
              <a:gd name="connsiteY226" fmla="*/ 5746283 h 6121668"/>
              <a:gd name="connsiteX227" fmla="*/ 5611529 w 8171849"/>
              <a:gd name="connsiteY227" fmla="*/ 5727032 h 6121668"/>
              <a:gd name="connsiteX228" fmla="*/ 5563403 w 8171849"/>
              <a:gd name="connsiteY228" fmla="*/ 5717407 h 6121668"/>
              <a:gd name="connsiteX229" fmla="*/ 5534527 w 8171849"/>
              <a:gd name="connsiteY229" fmla="*/ 5707782 h 6121668"/>
              <a:gd name="connsiteX230" fmla="*/ 5457525 w 8171849"/>
              <a:gd name="connsiteY230" fmla="*/ 5698156 h 6121668"/>
              <a:gd name="connsiteX231" fmla="*/ 5332396 w 8171849"/>
              <a:gd name="connsiteY231" fmla="*/ 5707782 h 6121668"/>
              <a:gd name="connsiteX232" fmla="*/ 5284270 w 8171849"/>
              <a:gd name="connsiteY232" fmla="*/ 5755908 h 6121668"/>
              <a:gd name="connsiteX233" fmla="*/ 5255394 w 8171849"/>
              <a:gd name="connsiteY233" fmla="*/ 5765533 h 6121668"/>
              <a:gd name="connsiteX234" fmla="*/ 5188017 w 8171849"/>
              <a:gd name="connsiteY234" fmla="*/ 5794409 h 6121668"/>
              <a:gd name="connsiteX235" fmla="*/ 5101390 w 8171849"/>
              <a:gd name="connsiteY235" fmla="*/ 5823285 h 6121668"/>
              <a:gd name="connsiteX236" fmla="*/ 5072514 w 8171849"/>
              <a:gd name="connsiteY236" fmla="*/ 5832910 h 6121668"/>
              <a:gd name="connsiteX237" fmla="*/ 5034013 w 8171849"/>
              <a:gd name="connsiteY237" fmla="*/ 5842535 h 6121668"/>
              <a:gd name="connsiteX238" fmla="*/ 4908885 w 8171849"/>
              <a:gd name="connsiteY238" fmla="*/ 5832910 h 6121668"/>
              <a:gd name="connsiteX239" fmla="*/ 4851133 w 8171849"/>
              <a:gd name="connsiteY239" fmla="*/ 5813659 h 6121668"/>
              <a:gd name="connsiteX240" fmla="*/ 4822257 w 8171849"/>
              <a:gd name="connsiteY240" fmla="*/ 5804034 h 6121668"/>
              <a:gd name="connsiteX241" fmla="*/ 4764506 w 8171849"/>
              <a:gd name="connsiteY241" fmla="*/ 5813659 h 6121668"/>
              <a:gd name="connsiteX242" fmla="*/ 4745255 w 8171849"/>
              <a:gd name="connsiteY242" fmla="*/ 5842535 h 6121668"/>
              <a:gd name="connsiteX243" fmla="*/ 4687504 w 8171849"/>
              <a:gd name="connsiteY243" fmla="*/ 5890662 h 6121668"/>
              <a:gd name="connsiteX244" fmla="*/ 4649003 w 8171849"/>
              <a:gd name="connsiteY244" fmla="*/ 5948413 h 6121668"/>
              <a:gd name="connsiteX245" fmla="*/ 4591251 w 8171849"/>
              <a:gd name="connsiteY245" fmla="*/ 5996539 h 6121668"/>
              <a:gd name="connsiteX246" fmla="*/ 4562375 w 8171849"/>
              <a:gd name="connsiteY246" fmla="*/ 6006165 h 6121668"/>
              <a:gd name="connsiteX247" fmla="*/ 4485373 w 8171849"/>
              <a:gd name="connsiteY247" fmla="*/ 5986914 h 6121668"/>
              <a:gd name="connsiteX248" fmla="*/ 4427621 w 8171849"/>
              <a:gd name="connsiteY248" fmla="*/ 5948413 h 6121668"/>
              <a:gd name="connsiteX249" fmla="*/ 4398746 w 8171849"/>
              <a:gd name="connsiteY249" fmla="*/ 5929163 h 6121668"/>
              <a:gd name="connsiteX250" fmla="*/ 4350619 w 8171849"/>
              <a:gd name="connsiteY250" fmla="*/ 5871411 h 6121668"/>
              <a:gd name="connsiteX251" fmla="*/ 4321744 w 8171849"/>
              <a:gd name="connsiteY251" fmla="*/ 5861786 h 6121668"/>
              <a:gd name="connsiteX252" fmla="*/ 4292868 w 8171849"/>
              <a:gd name="connsiteY252" fmla="*/ 5842535 h 6121668"/>
              <a:gd name="connsiteX253" fmla="*/ 4186990 w 8171849"/>
              <a:gd name="connsiteY253" fmla="*/ 5871411 h 6121668"/>
              <a:gd name="connsiteX254" fmla="*/ 4177365 w 8171849"/>
              <a:gd name="connsiteY254" fmla="*/ 5900287 h 6121668"/>
              <a:gd name="connsiteX255" fmla="*/ 4138864 w 8171849"/>
              <a:gd name="connsiteY255" fmla="*/ 5958038 h 6121668"/>
              <a:gd name="connsiteX256" fmla="*/ 4129238 w 8171849"/>
              <a:gd name="connsiteY256" fmla="*/ 5986914 h 6121668"/>
              <a:gd name="connsiteX257" fmla="*/ 4090737 w 8171849"/>
              <a:gd name="connsiteY257" fmla="*/ 6044666 h 6121668"/>
              <a:gd name="connsiteX258" fmla="*/ 4032986 w 8171849"/>
              <a:gd name="connsiteY258" fmla="*/ 6083167 h 6121668"/>
              <a:gd name="connsiteX259" fmla="*/ 4004110 w 8171849"/>
              <a:gd name="connsiteY259" fmla="*/ 6102417 h 6121668"/>
              <a:gd name="connsiteX260" fmla="*/ 3946358 w 8171849"/>
              <a:gd name="connsiteY260" fmla="*/ 6121668 h 6121668"/>
              <a:gd name="connsiteX261" fmla="*/ 3917483 w 8171849"/>
              <a:gd name="connsiteY261" fmla="*/ 6112043 h 6121668"/>
              <a:gd name="connsiteX262" fmla="*/ 3965609 w 8171849"/>
              <a:gd name="connsiteY262" fmla="*/ 6063916 h 6121668"/>
              <a:gd name="connsiteX263" fmla="*/ 3984859 w 8171849"/>
              <a:gd name="connsiteY263" fmla="*/ 6006165 h 6121668"/>
              <a:gd name="connsiteX264" fmla="*/ 3975234 w 8171849"/>
              <a:gd name="connsiteY264" fmla="*/ 5977289 h 6121668"/>
              <a:gd name="connsiteX265" fmla="*/ 3917483 w 8171849"/>
              <a:gd name="connsiteY265" fmla="*/ 5948413 h 6121668"/>
              <a:gd name="connsiteX266" fmla="*/ 3859731 w 8171849"/>
              <a:gd name="connsiteY266" fmla="*/ 5919537 h 6121668"/>
              <a:gd name="connsiteX267" fmla="*/ 3801979 w 8171849"/>
              <a:gd name="connsiteY267" fmla="*/ 5871411 h 6121668"/>
              <a:gd name="connsiteX268" fmla="*/ 3744228 w 8171849"/>
              <a:gd name="connsiteY268" fmla="*/ 5852160 h 6121668"/>
              <a:gd name="connsiteX269" fmla="*/ 3715352 w 8171849"/>
              <a:gd name="connsiteY269" fmla="*/ 5842535 h 6121668"/>
              <a:gd name="connsiteX270" fmla="*/ 3724977 w 8171849"/>
              <a:gd name="connsiteY270" fmla="*/ 5775158 h 6121668"/>
              <a:gd name="connsiteX271" fmla="*/ 3734603 w 8171849"/>
              <a:gd name="connsiteY271" fmla="*/ 5746283 h 6121668"/>
              <a:gd name="connsiteX272" fmla="*/ 3724977 w 8171849"/>
              <a:gd name="connsiteY272" fmla="*/ 5640405 h 6121668"/>
              <a:gd name="connsiteX273" fmla="*/ 3676851 w 8171849"/>
              <a:gd name="connsiteY273" fmla="*/ 5601904 h 6121668"/>
              <a:gd name="connsiteX274" fmla="*/ 3638350 w 8171849"/>
              <a:gd name="connsiteY274" fmla="*/ 5582653 h 6121668"/>
              <a:gd name="connsiteX275" fmla="*/ 3580598 w 8171849"/>
              <a:gd name="connsiteY275" fmla="*/ 5544152 h 6121668"/>
              <a:gd name="connsiteX276" fmla="*/ 3551723 w 8171849"/>
              <a:gd name="connsiteY276" fmla="*/ 5515276 h 6121668"/>
              <a:gd name="connsiteX277" fmla="*/ 3542097 w 8171849"/>
              <a:gd name="connsiteY277" fmla="*/ 5486400 h 6121668"/>
              <a:gd name="connsiteX278" fmla="*/ 3513221 w 8171849"/>
              <a:gd name="connsiteY278" fmla="*/ 5467150 h 6121668"/>
              <a:gd name="connsiteX279" fmla="*/ 3493971 w 8171849"/>
              <a:gd name="connsiteY279" fmla="*/ 5438274 h 6121668"/>
              <a:gd name="connsiteX280" fmla="*/ 3407344 w 8171849"/>
              <a:gd name="connsiteY280" fmla="*/ 5390148 h 6121668"/>
              <a:gd name="connsiteX281" fmla="*/ 3378468 w 8171849"/>
              <a:gd name="connsiteY281" fmla="*/ 5370897 h 6121668"/>
              <a:gd name="connsiteX282" fmla="*/ 3320716 w 8171849"/>
              <a:gd name="connsiteY282" fmla="*/ 5351647 h 6121668"/>
              <a:gd name="connsiteX283" fmla="*/ 3262965 w 8171849"/>
              <a:gd name="connsiteY283" fmla="*/ 5313146 h 6121668"/>
              <a:gd name="connsiteX284" fmla="*/ 3234089 w 8171849"/>
              <a:gd name="connsiteY284" fmla="*/ 5284270 h 6121668"/>
              <a:gd name="connsiteX285" fmla="*/ 3176337 w 8171849"/>
              <a:gd name="connsiteY285" fmla="*/ 5245769 h 6121668"/>
              <a:gd name="connsiteX286" fmla="*/ 3157087 w 8171849"/>
              <a:gd name="connsiteY286" fmla="*/ 5216893 h 6121668"/>
              <a:gd name="connsiteX287" fmla="*/ 3157087 w 8171849"/>
              <a:gd name="connsiteY287" fmla="*/ 5120640 h 6121668"/>
              <a:gd name="connsiteX288" fmla="*/ 3176337 w 8171849"/>
              <a:gd name="connsiteY288" fmla="*/ 5091765 h 6121668"/>
              <a:gd name="connsiteX289" fmla="*/ 3205213 w 8171849"/>
              <a:gd name="connsiteY289" fmla="*/ 5082139 h 6121668"/>
              <a:gd name="connsiteX290" fmla="*/ 3243714 w 8171849"/>
              <a:gd name="connsiteY290" fmla="*/ 5024388 h 6121668"/>
              <a:gd name="connsiteX291" fmla="*/ 3253339 w 8171849"/>
              <a:gd name="connsiteY291" fmla="*/ 4995512 h 6121668"/>
              <a:gd name="connsiteX292" fmla="*/ 3291840 w 8171849"/>
              <a:gd name="connsiteY292" fmla="*/ 4937760 h 6121668"/>
              <a:gd name="connsiteX293" fmla="*/ 3311091 w 8171849"/>
              <a:gd name="connsiteY293" fmla="*/ 4908885 h 6121668"/>
              <a:gd name="connsiteX294" fmla="*/ 3301466 w 8171849"/>
              <a:gd name="connsiteY294" fmla="*/ 4841508 h 6121668"/>
              <a:gd name="connsiteX295" fmla="*/ 3243714 w 8171849"/>
              <a:gd name="connsiteY295" fmla="*/ 4822257 h 6121668"/>
              <a:gd name="connsiteX296" fmla="*/ 3195588 w 8171849"/>
              <a:gd name="connsiteY296" fmla="*/ 4831883 h 6121668"/>
              <a:gd name="connsiteX297" fmla="*/ 3157087 w 8171849"/>
              <a:gd name="connsiteY297" fmla="*/ 4889634 h 6121668"/>
              <a:gd name="connsiteX298" fmla="*/ 3137836 w 8171849"/>
              <a:gd name="connsiteY298" fmla="*/ 4918510 h 6121668"/>
              <a:gd name="connsiteX299" fmla="*/ 3128211 w 8171849"/>
              <a:gd name="connsiteY299" fmla="*/ 4947386 h 6121668"/>
              <a:gd name="connsiteX300" fmla="*/ 3099335 w 8171849"/>
              <a:gd name="connsiteY300" fmla="*/ 4976262 h 6121668"/>
              <a:gd name="connsiteX301" fmla="*/ 3070459 w 8171849"/>
              <a:gd name="connsiteY301" fmla="*/ 4995512 h 6121668"/>
              <a:gd name="connsiteX302" fmla="*/ 3003083 w 8171849"/>
              <a:gd name="connsiteY302" fmla="*/ 5024388 h 6121668"/>
              <a:gd name="connsiteX303" fmla="*/ 2964581 w 8171849"/>
              <a:gd name="connsiteY303" fmla="*/ 5034013 h 6121668"/>
              <a:gd name="connsiteX304" fmla="*/ 2935706 w 8171849"/>
              <a:gd name="connsiteY304" fmla="*/ 5043638 h 6121668"/>
              <a:gd name="connsiteX305" fmla="*/ 2800952 w 8171849"/>
              <a:gd name="connsiteY305" fmla="*/ 5053264 h 6121668"/>
              <a:gd name="connsiteX306" fmla="*/ 2791327 w 8171849"/>
              <a:gd name="connsiteY306" fmla="*/ 5082139 h 6121668"/>
              <a:gd name="connsiteX307" fmla="*/ 2762451 w 8171849"/>
              <a:gd name="connsiteY307" fmla="*/ 5101390 h 6121668"/>
              <a:gd name="connsiteX308" fmla="*/ 2666198 w 8171849"/>
              <a:gd name="connsiteY308" fmla="*/ 5130266 h 6121668"/>
              <a:gd name="connsiteX309" fmla="*/ 2550695 w 8171849"/>
              <a:gd name="connsiteY309" fmla="*/ 5111015 h 6121668"/>
              <a:gd name="connsiteX310" fmla="*/ 2492944 w 8171849"/>
              <a:gd name="connsiteY310" fmla="*/ 5091765 h 6121668"/>
              <a:gd name="connsiteX311" fmla="*/ 2396691 w 8171849"/>
              <a:gd name="connsiteY311" fmla="*/ 5101390 h 6121668"/>
              <a:gd name="connsiteX312" fmla="*/ 2367815 w 8171849"/>
              <a:gd name="connsiteY312" fmla="*/ 5111015 h 6121668"/>
              <a:gd name="connsiteX313" fmla="*/ 2329314 w 8171849"/>
              <a:gd name="connsiteY313" fmla="*/ 5149516 h 6121668"/>
              <a:gd name="connsiteX314" fmla="*/ 2300438 w 8171849"/>
              <a:gd name="connsiteY314" fmla="*/ 5168767 h 6121668"/>
              <a:gd name="connsiteX315" fmla="*/ 2233061 w 8171849"/>
              <a:gd name="connsiteY315" fmla="*/ 5188017 h 6121668"/>
              <a:gd name="connsiteX316" fmla="*/ 2204186 w 8171849"/>
              <a:gd name="connsiteY316" fmla="*/ 5197643 h 6121668"/>
              <a:gd name="connsiteX317" fmla="*/ 2165685 w 8171849"/>
              <a:gd name="connsiteY317" fmla="*/ 5207268 h 6121668"/>
              <a:gd name="connsiteX318" fmla="*/ 2136809 w 8171849"/>
              <a:gd name="connsiteY318" fmla="*/ 5216893 h 6121668"/>
              <a:gd name="connsiteX319" fmla="*/ 2069432 w 8171849"/>
              <a:gd name="connsiteY319" fmla="*/ 5226518 h 6121668"/>
              <a:gd name="connsiteX320" fmla="*/ 1934678 w 8171849"/>
              <a:gd name="connsiteY320" fmla="*/ 5197643 h 6121668"/>
              <a:gd name="connsiteX321" fmla="*/ 1905803 w 8171849"/>
              <a:gd name="connsiteY321" fmla="*/ 5168767 h 6121668"/>
              <a:gd name="connsiteX322" fmla="*/ 1876927 w 8171849"/>
              <a:gd name="connsiteY322" fmla="*/ 5082139 h 6121668"/>
              <a:gd name="connsiteX323" fmla="*/ 1867301 w 8171849"/>
              <a:gd name="connsiteY323" fmla="*/ 5053264 h 6121668"/>
              <a:gd name="connsiteX324" fmla="*/ 1857676 w 8171849"/>
              <a:gd name="connsiteY324" fmla="*/ 5024388 h 6121668"/>
              <a:gd name="connsiteX325" fmla="*/ 1848051 w 8171849"/>
              <a:gd name="connsiteY325" fmla="*/ 5178392 h 6121668"/>
              <a:gd name="connsiteX326" fmla="*/ 1867301 w 8171849"/>
              <a:gd name="connsiteY326" fmla="*/ 5236144 h 6121668"/>
              <a:gd name="connsiteX327" fmla="*/ 1848051 w 8171849"/>
              <a:gd name="connsiteY327" fmla="*/ 5284270 h 6121668"/>
              <a:gd name="connsiteX328" fmla="*/ 1761424 w 8171849"/>
              <a:gd name="connsiteY328" fmla="*/ 5245769 h 6121668"/>
              <a:gd name="connsiteX329" fmla="*/ 1742173 w 8171849"/>
              <a:gd name="connsiteY329" fmla="*/ 5216893 h 6121668"/>
              <a:gd name="connsiteX330" fmla="*/ 1713297 w 8171849"/>
              <a:gd name="connsiteY330" fmla="*/ 5188017 h 6121668"/>
              <a:gd name="connsiteX331" fmla="*/ 1645920 w 8171849"/>
              <a:gd name="connsiteY331" fmla="*/ 5111015 h 6121668"/>
              <a:gd name="connsiteX332" fmla="*/ 1578544 w 8171849"/>
              <a:gd name="connsiteY332" fmla="*/ 5120640 h 6121668"/>
              <a:gd name="connsiteX333" fmla="*/ 1549668 w 8171849"/>
              <a:gd name="connsiteY333" fmla="*/ 5130266 h 6121668"/>
              <a:gd name="connsiteX334" fmla="*/ 1540043 w 8171849"/>
              <a:gd name="connsiteY334" fmla="*/ 5159142 h 6121668"/>
              <a:gd name="connsiteX335" fmla="*/ 1520792 w 8171849"/>
              <a:gd name="connsiteY335" fmla="*/ 5188017 h 6121668"/>
              <a:gd name="connsiteX336" fmla="*/ 1482291 w 8171849"/>
              <a:gd name="connsiteY336" fmla="*/ 5274645 h 6121668"/>
              <a:gd name="connsiteX337" fmla="*/ 1424539 w 8171849"/>
              <a:gd name="connsiteY337" fmla="*/ 5313146 h 6121668"/>
              <a:gd name="connsiteX338" fmla="*/ 1395664 w 8171849"/>
              <a:gd name="connsiteY338" fmla="*/ 5332396 h 6121668"/>
              <a:gd name="connsiteX339" fmla="*/ 1337912 w 8171849"/>
              <a:gd name="connsiteY339" fmla="*/ 5322771 h 6121668"/>
              <a:gd name="connsiteX340" fmla="*/ 1318661 w 8171849"/>
              <a:gd name="connsiteY340" fmla="*/ 5293895 h 6121668"/>
              <a:gd name="connsiteX341" fmla="*/ 1260910 w 8171849"/>
              <a:gd name="connsiteY341" fmla="*/ 5245769 h 6121668"/>
              <a:gd name="connsiteX342" fmla="*/ 1222409 w 8171849"/>
              <a:gd name="connsiteY342" fmla="*/ 5188017 h 6121668"/>
              <a:gd name="connsiteX343" fmla="*/ 1203158 w 8171849"/>
              <a:gd name="connsiteY343" fmla="*/ 5159142 h 6121668"/>
              <a:gd name="connsiteX344" fmla="*/ 1183908 w 8171849"/>
              <a:gd name="connsiteY344" fmla="*/ 5130266 h 6121668"/>
              <a:gd name="connsiteX345" fmla="*/ 1116531 w 8171849"/>
              <a:gd name="connsiteY345" fmla="*/ 5043638 h 6121668"/>
              <a:gd name="connsiteX346" fmla="*/ 1097280 w 8171849"/>
              <a:gd name="connsiteY346" fmla="*/ 5014763 h 6121668"/>
              <a:gd name="connsiteX347" fmla="*/ 1087655 w 8171849"/>
              <a:gd name="connsiteY347" fmla="*/ 4985887 h 6121668"/>
              <a:gd name="connsiteX348" fmla="*/ 1020278 w 8171849"/>
              <a:gd name="connsiteY348" fmla="*/ 4899259 h 6121668"/>
              <a:gd name="connsiteX349" fmla="*/ 1029904 w 8171849"/>
              <a:gd name="connsiteY349" fmla="*/ 4812632 h 6121668"/>
              <a:gd name="connsiteX350" fmla="*/ 1039529 w 8171849"/>
              <a:gd name="connsiteY350" fmla="*/ 4783756 h 6121668"/>
              <a:gd name="connsiteX351" fmla="*/ 1029904 w 8171849"/>
              <a:gd name="connsiteY351" fmla="*/ 4658628 h 6121668"/>
              <a:gd name="connsiteX352" fmla="*/ 1001028 w 8171849"/>
              <a:gd name="connsiteY352" fmla="*/ 4639377 h 6121668"/>
              <a:gd name="connsiteX353" fmla="*/ 972152 w 8171849"/>
              <a:gd name="connsiteY353" fmla="*/ 4629752 h 6121668"/>
              <a:gd name="connsiteX354" fmla="*/ 924026 w 8171849"/>
              <a:gd name="connsiteY354" fmla="*/ 4610502 h 6121668"/>
              <a:gd name="connsiteX355" fmla="*/ 866274 w 8171849"/>
              <a:gd name="connsiteY355" fmla="*/ 4591251 h 6121668"/>
              <a:gd name="connsiteX356" fmla="*/ 837398 w 8171849"/>
              <a:gd name="connsiteY356" fmla="*/ 4572000 h 6121668"/>
              <a:gd name="connsiteX357" fmla="*/ 808523 w 8171849"/>
              <a:gd name="connsiteY357" fmla="*/ 4562375 h 6121668"/>
              <a:gd name="connsiteX358" fmla="*/ 770021 w 8171849"/>
              <a:gd name="connsiteY358" fmla="*/ 4504624 h 6121668"/>
              <a:gd name="connsiteX359" fmla="*/ 616017 w 8171849"/>
              <a:gd name="connsiteY359" fmla="*/ 4494998 h 6121668"/>
              <a:gd name="connsiteX360" fmla="*/ 558266 w 8171849"/>
              <a:gd name="connsiteY360" fmla="*/ 4446872 h 6121668"/>
              <a:gd name="connsiteX361" fmla="*/ 548640 w 8171849"/>
              <a:gd name="connsiteY361" fmla="*/ 4417996 h 6121668"/>
              <a:gd name="connsiteX362" fmla="*/ 519765 w 8171849"/>
              <a:gd name="connsiteY362" fmla="*/ 4398746 h 6121668"/>
              <a:gd name="connsiteX363" fmla="*/ 433137 w 8171849"/>
              <a:gd name="connsiteY363" fmla="*/ 4369870 h 6121668"/>
              <a:gd name="connsiteX364" fmla="*/ 346510 w 8171849"/>
              <a:gd name="connsiteY364" fmla="*/ 4340994 h 6121668"/>
              <a:gd name="connsiteX365" fmla="*/ 317634 w 8171849"/>
              <a:gd name="connsiteY365" fmla="*/ 4331369 h 6121668"/>
              <a:gd name="connsiteX366" fmla="*/ 288758 w 8171849"/>
              <a:gd name="connsiteY366" fmla="*/ 4321744 h 6121668"/>
              <a:gd name="connsiteX367" fmla="*/ 269508 w 8171849"/>
              <a:gd name="connsiteY367" fmla="*/ 4263992 h 6121668"/>
              <a:gd name="connsiteX368" fmla="*/ 240632 w 8171849"/>
              <a:gd name="connsiteY368" fmla="*/ 4244742 h 6121668"/>
              <a:gd name="connsiteX369" fmla="*/ 192506 w 8171849"/>
              <a:gd name="connsiteY369" fmla="*/ 4235116 h 6121668"/>
              <a:gd name="connsiteX370" fmla="*/ 163630 w 8171849"/>
              <a:gd name="connsiteY370" fmla="*/ 4225491 h 6121668"/>
              <a:gd name="connsiteX371" fmla="*/ 105878 w 8171849"/>
              <a:gd name="connsiteY371" fmla="*/ 4186990 h 6121668"/>
              <a:gd name="connsiteX372" fmla="*/ 77003 w 8171849"/>
              <a:gd name="connsiteY372" fmla="*/ 4167739 h 6121668"/>
              <a:gd name="connsiteX373" fmla="*/ 57752 w 8171849"/>
              <a:gd name="connsiteY373" fmla="*/ 4138864 h 6121668"/>
              <a:gd name="connsiteX374" fmla="*/ 77003 w 8171849"/>
              <a:gd name="connsiteY374" fmla="*/ 4042611 h 6121668"/>
              <a:gd name="connsiteX375" fmla="*/ 86628 w 8171849"/>
              <a:gd name="connsiteY375" fmla="*/ 4013735 h 6121668"/>
              <a:gd name="connsiteX376" fmla="*/ 105878 w 8171849"/>
              <a:gd name="connsiteY376" fmla="*/ 3984859 h 6121668"/>
              <a:gd name="connsiteX377" fmla="*/ 77003 w 8171849"/>
              <a:gd name="connsiteY377" fmla="*/ 3888607 h 6121668"/>
              <a:gd name="connsiteX378" fmla="*/ 67377 w 8171849"/>
              <a:gd name="connsiteY378" fmla="*/ 3850106 h 6121668"/>
              <a:gd name="connsiteX379" fmla="*/ 28876 w 8171849"/>
              <a:gd name="connsiteY379" fmla="*/ 3792354 h 6121668"/>
              <a:gd name="connsiteX380" fmla="*/ 9626 w 8171849"/>
              <a:gd name="connsiteY380" fmla="*/ 3734603 h 6121668"/>
              <a:gd name="connsiteX381" fmla="*/ 0 w 8171849"/>
              <a:gd name="connsiteY381" fmla="*/ 3705727 h 6121668"/>
              <a:gd name="connsiteX382" fmla="*/ 38501 w 8171849"/>
              <a:gd name="connsiteY382" fmla="*/ 3657600 h 6121668"/>
              <a:gd name="connsiteX383" fmla="*/ 77003 w 8171849"/>
              <a:gd name="connsiteY383" fmla="*/ 3667226 h 6121668"/>
              <a:gd name="connsiteX384" fmla="*/ 105878 w 8171849"/>
              <a:gd name="connsiteY384" fmla="*/ 3686476 h 6121668"/>
              <a:gd name="connsiteX385" fmla="*/ 154005 w 8171849"/>
              <a:gd name="connsiteY385" fmla="*/ 3647975 h 6121668"/>
              <a:gd name="connsiteX386" fmla="*/ 163630 w 8171849"/>
              <a:gd name="connsiteY386" fmla="*/ 3619099 h 6121668"/>
              <a:gd name="connsiteX387" fmla="*/ 173255 w 8171849"/>
              <a:gd name="connsiteY387" fmla="*/ 3580598 h 6121668"/>
              <a:gd name="connsiteX388" fmla="*/ 192506 w 8171849"/>
              <a:gd name="connsiteY388" fmla="*/ 3551723 h 6121668"/>
              <a:gd name="connsiteX389" fmla="*/ 202131 w 8171849"/>
              <a:gd name="connsiteY389" fmla="*/ 3330342 h 6121668"/>
              <a:gd name="connsiteX390" fmla="*/ 144379 w 8171849"/>
              <a:gd name="connsiteY390" fmla="*/ 3291840 h 6121668"/>
              <a:gd name="connsiteX391" fmla="*/ 134754 w 8171849"/>
              <a:gd name="connsiteY391" fmla="*/ 3262965 h 6121668"/>
              <a:gd name="connsiteX392" fmla="*/ 105878 w 8171849"/>
              <a:gd name="connsiteY392" fmla="*/ 3205213 h 6121668"/>
              <a:gd name="connsiteX393" fmla="*/ 192506 w 8171849"/>
              <a:gd name="connsiteY393" fmla="*/ 3099335 h 6121668"/>
              <a:gd name="connsiteX394" fmla="*/ 221381 w 8171849"/>
              <a:gd name="connsiteY394" fmla="*/ 3089710 h 6121668"/>
              <a:gd name="connsiteX395" fmla="*/ 250257 w 8171849"/>
              <a:gd name="connsiteY395" fmla="*/ 3070459 h 6121668"/>
              <a:gd name="connsiteX396" fmla="*/ 279133 w 8171849"/>
              <a:gd name="connsiteY396" fmla="*/ 3012708 h 6121668"/>
              <a:gd name="connsiteX397" fmla="*/ 288758 w 8171849"/>
              <a:gd name="connsiteY397" fmla="*/ 2935706 h 6121668"/>
              <a:gd name="connsiteX398" fmla="*/ 327259 w 8171849"/>
              <a:gd name="connsiteY398" fmla="*/ 2877954 h 6121668"/>
              <a:gd name="connsiteX399" fmla="*/ 336885 w 8171849"/>
              <a:gd name="connsiteY399" fmla="*/ 2849078 h 6121668"/>
              <a:gd name="connsiteX400" fmla="*/ 327259 w 8171849"/>
              <a:gd name="connsiteY400" fmla="*/ 2723950 h 6121668"/>
              <a:gd name="connsiteX401" fmla="*/ 298384 w 8171849"/>
              <a:gd name="connsiteY401" fmla="*/ 2714325 h 6121668"/>
              <a:gd name="connsiteX402" fmla="*/ 231007 w 8171849"/>
              <a:gd name="connsiteY402" fmla="*/ 2704699 h 6121668"/>
              <a:gd name="connsiteX403" fmla="*/ 163630 w 8171849"/>
              <a:gd name="connsiteY403" fmla="*/ 2685449 h 6121668"/>
              <a:gd name="connsiteX404" fmla="*/ 134754 w 8171849"/>
              <a:gd name="connsiteY404" fmla="*/ 2656573 h 6121668"/>
              <a:gd name="connsiteX405" fmla="*/ 125129 w 8171849"/>
              <a:gd name="connsiteY405" fmla="*/ 2618072 h 6121668"/>
              <a:gd name="connsiteX406" fmla="*/ 105878 w 8171849"/>
              <a:gd name="connsiteY406" fmla="*/ 2589196 h 6121668"/>
              <a:gd name="connsiteX407" fmla="*/ 96253 w 8171849"/>
              <a:gd name="connsiteY407" fmla="*/ 2560320 h 6121668"/>
              <a:gd name="connsiteX408" fmla="*/ 77003 w 8171849"/>
              <a:gd name="connsiteY408" fmla="*/ 2531445 h 6121668"/>
              <a:gd name="connsiteX409" fmla="*/ 57752 w 8171849"/>
              <a:gd name="connsiteY409" fmla="*/ 2473693 h 6121668"/>
              <a:gd name="connsiteX410" fmla="*/ 48127 w 8171849"/>
              <a:gd name="connsiteY410" fmla="*/ 2444817 h 6121668"/>
              <a:gd name="connsiteX411" fmla="*/ 38501 w 8171849"/>
              <a:gd name="connsiteY411" fmla="*/ 2415942 h 6121668"/>
              <a:gd name="connsiteX412" fmla="*/ 48127 w 8171849"/>
              <a:gd name="connsiteY412" fmla="*/ 2204186 h 6121668"/>
              <a:gd name="connsiteX413" fmla="*/ 105878 w 8171849"/>
              <a:gd name="connsiteY413" fmla="*/ 2184935 h 6121668"/>
              <a:gd name="connsiteX414" fmla="*/ 163630 w 8171849"/>
              <a:gd name="connsiteY414" fmla="*/ 2194560 h 6121668"/>
              <a:gd name="connsiteX415" fmla="*/ 192506 w 8171849"/>
              <a:gd name="connsiteY415" fmla="*/ 2213811 h 6121668"/>
              <a:gd name="connsiteX416" fmla="*/ 231007 w 8171849"/>
              <a:gd name="connsiteY416" fmla="*/ 2233062 h 6121668"/>
              <a:gd name="connsiteX417" fmla="*/ 288758 w 8171849"/>
              <a:gd name="connsiteY417" fmla="*/ 2271563 h 6121668"/>
              <a:gd name="connsiteX418" fmla="*/ 346510 w 8171849"/>
              <a:gd name="connsiteY418" fmla="*/ 2290813 h 6121668"/>
              <a:gd name="connsiteX419" fmla="*/ 375386 w 8171849"/>
              <a:gd name="connsiteY419" fmla="*/ 2300438 h 6121668"/>
              <a:gd name="connsiteX420" fmla="*/ 423512 w 8171849"/>
              <a:gd name="connsiteY420" fmla="*/ 2348565 h 6121668"/>
              <a:gd name="connsiteX421" fmla="*/ 452388 w 8171849"/>
              <a:gd name="connsiteY421" fmla="*/ 2377440 h 6121668"/>
              <a:gd name="connsiteX422" fmla="*/ 490889 w 8171849"/>
              <a:gd name="connsiteY422" fmla="*/ 2396691 h 6121668"/>
              <a:gd name="connsiteX423" fmla="*/ 519765 w 8171849"/>
              <a:gd name="connsiteY423" fmla="*/ 2415942 h 6121668"/>
              <a:gd name="connsiteX424" fmla="*/ 558266 w 8171849"/>
              <a:gd name="connsiteY424" fmla="*/ 2435192 h 6121668"/>
              <a:gd name="connsiteX425" fmla="*/ 616017 w 8171849"/>
              <a:gd name="connsiteY425" fmla="*/ 2454443 h 6121668"/>
              <a:gd name="connsiteX426" fmla="*/ 731520 w 8171849"/>
              <a:gd name="connsiteY426" fmla="*/ 2444817 h 6121668"/>
              <a:gd name="connsiteX427" fmla="*/ 789272 w 8171849"/>
              <a:gd name="connsiteY427" fmla="*/ 2425567 h 6121668"/>
              <a:gd name="connsiteX428" fmla="*/ 818148 w 8171849"/>
              <a:gd name="connsiteY428" fmla="*/ 2415942 h 6121668"/>
              <a:gd name="connsiteX429" fmla="*/ 895150 w 8171849"/>
              <a:gd name="connsiteY429" fmla="*/ 2406316 h 6121668"/>
              <a:gd name="connsiteX430" fmla="*/ 981777 w 8171849"/>
              <a:gd name="connsiteY430" fmla="*/ 2377440 h 6121668"/>
              <a:gd name="connsiteX431" fmla="*/ 1010653 w 8171849"/>
              <a:gd name="connsiteY431" fmla="*/ 2367815 h 6121668"/>
              <a:gd name="connsiteX432" fmla="*/ 1039529 w 8171849"/>
              <a:gd name="connsiteY432" fmla="*/ 2358190 h 6121668"/>
              <a:gd name="connsiteX433" fmla="*/ 1145407 w 8171849"/>
              <a:gd name="connsiteY433" fmla="*/ 2329314 h 6121668"/>
              <a:gd name="connsiteX434" fmla="*/ 1203158 w 8171849"/>
              <a:gd name="connsiteY434" fmla="*/ 2310064 h 6121668"/>
              <a:gd name="connsiteX435" fmla="*/ 1232034 w 8171849"/>
              <a:gd name="connsiteY435" fmla="*/ 2300438 h 6121668"/>
              <a:gd name="connsiteX436" fmla="*/ 1260910 w 8171849"/>
              <a:gd name="connsiteY436" fmla="*/ 2281188 h 6121668"/>
              <a:gd name="connsiteX437" fmla="*/ 1318661 w 8171849"/>
              <a:gd name="connsiteY437" fmla="*/ 2271563 h 6121668"/>
              <a:gd name="connsiteX438" fmla="*/ 1453415 w 8171849"/>
              <a:gd name="connsiteY438" fmla="*/ 2281188 h 6121668"/>
              <a:gd name="connsiteX439" fmla="*/ 1511167 w 8171849"/>
              <a:gd name="connsiteY439" fmla="*/ 2310064 h 6121668"/>
              <a:gd name="connsiteX440" fmla="*/ 1540043 w 8171849"/>
              <a:gd name="connsiteY440" fmla="*/ 2319689 h 6121668"/>
              <a:gd name="connsiteX441" fmla="*/ 1568918 w 8171849"/>
              <a:gd name="connsiteY441" fmla="*/ 2348565 h 6121668"/>
              <a:gd name="connsiteX442" fmla="*/ 1626670 w 8171849"/>
              <a:gd name="connsiteY442" fmla="*/ 2367815 h 6121668"/>
              <a:gd name="connsiteX443" fmla="*/ 1655546 w 8171849"/>
              <a:gd name="connsiteY443" fmla="*/ 2358190 h 6121668"/>
              <a:gd name="connsiteX444" fmla="*/ 1674796 w 8171849"/>
              <a:gd name="connsiteY444" fmla="*/ 2329314 h 6121668"/>
              <a:gd name="connsiteX445" fmla="*/ 1703672 w 8171849"/>
              <a:gd name="connsiteY445" fmla="*/ 2310064 h 6121668"/>
              <a:gd name="connsiteX446" fmla="*/ 1703672 w 8171849"/>
              <a:gd name="connsiteY446" fmla="*/ 2194560 h 6121668"/>
              <a:gd name="connsiteX447" fmla="*/ 1751798 w 8171849"/>
              <a:gd name="connsiteY447" fmla="*/ 2146434 h 6121668"/>
              <a:gd name="connsiteX448" fmla="*/ 1780674 w 8171849"/>
              <a:gd name="connsiteY448" fmla="*/ 2117558 h 6121668"/>
              <a:gd name="connsiteX449" fmla="*/ 1838426 w 8171849"/>
              <a:gd name="connsiteY449" fmla="*/ 2079057 h 6121668"/>
              <a:gd name="connsiteX450" fmla="*/ 1867301 w 8171849"/>
              <a:gd name="connsiteY450" fmla="*/ 2059807 h 6121668"/>
              <a:gd name="connsiteX451" fmla="*/ 1896177 w 8171849"/>
              <a:gd name="connsiteY451" fmla="*/ 2050182 h 6121668"/>
              <a:gd name="connsiteX452" fmla="*/ 1925053 w 8171849"/>
              <a:gd name="connsiteY452" fmla="*/ 2030931 h 6121668"/>
              <a:gd name="connsiteX453" fmla="*/ 1944304 w 8171849"/>
              <a:gd name="connsiteY453" fmla="*/ 1973179 h 6121668"/>
              <a:gd name="connsiteX454" fmla="*/ 1963554 w 8171849"/>
              <a:gd name="connsiteY454" fmla="*/ 1944304 h 6121668"/>
              <a:gd name="connsiteX455" fmla="*/ 1982805 w 8171849"/>
              <a:gd name="connsiteY455" fmla="*/ 1886552 h 6121668"/>
              <a:gd name="connsiteX456" fmla="*/ 2011680 w 8171849"/>
              <a:gd name="connsiteY456" fmla="*/ 1857676 h 6121668"/>
              <a:gd name="connsiteX457" fmla="*/ 2079057 w 8171849"/>
              <a:gd name="connsiteY457" fmla="*/ 1819175 h 6121668"/>
              <a:gd name="connsiteX458" fmla="*/ 2107933 w 8171849"/>
              <a:gd name="connsiteY458" fmla="*/ 1799925 h 6121668"/>
              <a:gd name="connsiteX459" fmla="*/ 2088683 w 8171849"/>
              <a:gd name="connsiteY459" fmla="*/ 1674796 h 6121668"/>
              <a:gd name="connsiteX460" fmla="*/ 2079057 w 8171849"/>
              <a:gd name="connsiteY460" fmla="*/ 1626670 h 6121668"/>
              <a:gd name="connsiteX461" fmla="*/ 2050181 w 8171849"/>
              <a:gd name="connsiteY461" fmla="*/ 1597794 h 6121668"/>
              <a:gd name="connsiteX462" fmla="*/ 2021306 w 8171849"/>
              <a:gd name="connsiteY462" fmla="*/ 1540043 h 6121668"/>
              <a:gd name="connsiteX463" fmla="*/ 2011680 w 8171849"/>
              <a:gd name="connsiteY463" fmla="*/ 1472666 h 6121668"/>
              <a:gd name="connsiteX464" fmla="*/ 2002055 w 8171849"/>
              <a:gd name="connsiteY464" fmla="*/ 1424539 h 6121668"/>
              <a:gd name="connsiteX465" fmla="*/ 1982805 w 8171849"/>
              <a:gd name="connsiteY465" fmla="*/ 1270535 h 6121668"/>
              <a:gd name="connsiteX466" fmla="*/ 1992430 w 8171849"/>
              <a:gd name="connsiteY466" fmla="*/ 1126156 h 6121668"/>
              <a:gd name="connsiteX467" fmla="*/ 2050181 w 8171849"/>
              <a:gd name="connsiteY467" fmla="*/ 1087655 h 6121668"/>
              <a:gd name="connsiteX468" fmla="*/ 2107933 w 8171849"/>
              <a:gd name="connsiteY468" fmla="*/ 1049154 h 6121668"/>
              <a:gd name="connsiteX469" fmla="*/ 2136809 w 8171849"/>
              <a:gd name="connsiteY469" fmla="*/ 1029904 h 6121668"/>
              <a:gd name="connsiteX470" fmla="*/ 2194560 w 8171849"/>
              <a:gd name="connsiteY470" fmla="*/ 981777 h 6121668"/>
              <a:gd name="connsiteX471" fmla="*/ 2223436 w 8171849"/>
              <a:gd name="connsiteY471" fmla="*/ 924026 h 6121668"/>
              <a:gd name="connsiteX472" fmla="*/ 2252312 w 8171849"/>
              <a:gd name="connsiteY472" fmla="*/ 904775 h 6121668"/>
              <a:gd name="connsiteX473" fmla="*/ 2242687 w 8171849"/>
              <a:gd name="connsiteY473" fmla="*/ 818148 h 6121668"/>
              <a:gd name="connsiteX474" fmla="*/ 2233061 w 8171849"/>
              <a:gd name="connsiteY474" fmla="*/ 779647 h 6121668"/>
              <a:gd name="connsiteX475" fmla="*/ 2204186 w 8171849"/>
              <a:gd name="connsiteY475" fmla="*/ 770022 h 6121668"/>
              <a:gd name="connsiteX476" fmla="*/ 2184935 w 8171849"/>
              <a:gd name="connsiteY476" fmla="*/ 741146 h 6121668"/>
              <a:gd name="connsiteX477" fmla="*/ 2146434 w 8171849"/>
              <a:gd name="connsiteY477" fmla="*/ 702645 h 6121668"/>
              <a:gd name="connsiteX478" fmla="*/ 2146434 w 8171849"/>
              <a:gd name="connsiteY478" fmla="*/ 481264 h 6121668"/>
              <a:gd name="connsiteX479" fmla="*/ 2156059 w 8171849"/>
              <a:gd name="connsiteY479" fmla="*/ 452388 h 6121668"/>
              <a:gd name="connsiteX480" fmla="*/ 2184935 w 8171849"/>
              <a:gd name="connsiteY480" fmla="*/ 442763 h 6121668"/>
              <a:gd name="connsiteX481" fmla="*/ 2233061 w 8171849"/>
              <a:gd name="connsiteY481" fmla="*/ 413887 h 612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Lst>
            <a:rect l="l" t="t" r="r" b="b"/>
            <a:pathLst>
              <a:path w="8171849" h="6121668">
                <a:moveTo>
                  <a:pt x="2184935" y="442763"/>
                </a:moveTo>
                <a:cubicBezTo>
                  <a:pt x="2201837" y="414592"/>
                  <a:pt x="2205387" y="385011"/>
                  <a:pt x="2242687" y="385011"/>
                </a:cubicBezTo>
                <a:cubicBezTo>
                  <a:pt x="2259047" y="385011"/>
                  <a:pt x="2275030" y="390331"/>
                  <a:pt x="2290813" y="394636"/>
                </a:cubicBezTo>
                <a:cubicBezTo>
                  <a:pt x="2310390" y="399975"/>
                  <a:pt x="2348565" y="413887"/>
                  <a:pt x="2348565" y="413887"/>
                </a:cubicBezTo>
                <a:cubicBezTo>
                  <a:pt x="2358190" y="423512"/>
                  <a:pt x="2368726" y="432306"/>
                  <a:pt x="2377440" y="442763"/>
                </a:cubicBezTo>
                <a:cubicBezTo>
                  <a:pt x="2384846" y="451650"/>
                  <a:pt x="2387658" y="464412"/>
                  <a:pt x="2396691" y="471638"/>
                </a:cubicBezTo>
                <a:cubicBezTo>
                  <a:pt x="2404614" y="477976"/>
                  <a:pt x="2415942" y="478055"/>
                  <a:pt x="2425567" y="481264"/>
                </a:cubicBezTo>
                <a:cubicBezTo>
                  <a:pt x="2431984" y="490889"/>
                  <a:pt x="2436111" y="502522"/>
                  <a:pt x="2444817" y="510139"/>
                </a:cubicBezTo>
                <a:cubicBezTo>
                  <a:pt x="2462229" y="525374"/>
                  <a:pt x="2483318" y="535806"/>
                  <a:pt x="2502569" y="548640"/>
                </a:cubicBezTo>
                <a:cubicBezTo>
                  <a:pt x="2526906" y="564865"/>
                  <a:pt x="2531855" y="571823"/>
                  <a:pt x="2560320" y="577516"/>
                </a:cubicBezTo>
                <a:cubicBezTo>
                  <a:pt x="2582566" y="581965"/>
                  <a:pt x="2605238" y="583933"/>
                  <a:pt x="2627697" y="587142"/>
                </a:cubicBezTo>
                <a:cubicBezTo>
                  <a:pt x="2637322" y="590350"/>
                  <a:pt x="2646427" y="596767"/>
                  <a:pt x="2656573" y="596767"/>
                </a:cubicBezTo>
                <a:cubicBezTo>
                  <a:pt x="2731021" y="596767"/>
                  <a:pt x="2732274" y="593993"/>
                  <a:pt x="2781701" y="577516"/>
                </a:cubicBezTo>
                <a:cubicBezTo>
                  <a:pt x="2826620" y="510140"/>
                  <a:pt x="2800953" y="532599"/>
                  <a:pt x="2849078" y="500514"/>
                </a:cubicBezTo>
                <a:cubicBezTo>
                  <a:pt x="2860059" y="467571"/>
                  <a:pt x="2874845" y="406335"/>
                  <a:pt x="2906830" y="385011"/>
                </a:cubicBezTo>
                <a:cubicBezTo>
                  <a:pt x="2926080" y="372177"/>
                  <a:pt x="2942632" y="353826"/>
                  <a:pt x="2964581" y="346510"/>
                </a:cubicBezTo>
                <a:lnTo>
                  <a:pt x="3022333" y="327259"/>
                </a:lnTo>
                <a:cubicBezTo>
                  <a:pt x="3031958" y="324051"/>
                  <a:pt x="3041260" y="319624"/>
                  <a:pt x="3051209" y="317634"/>
                </a:cubicBezTo>
                <a:cubicBezTo>
                  <a:pt x="3067251" y="314426"/>
                  <a:pt x="3083464" y="311977"/>
                  <a:pt x="3099335" y="308009"/>
                </a:cubicBezTo>
                <a:cubicBezTo>
                  <a:pt x="3109178" y="305548"/>
                  <a:pt x="3118229" y="300199"/>
                  <a:pt x="3128211" y="298384"/>
                </a:cubicBezTo>
                <a:cubicBezTo>
                  <a:pt x="3153661" y="293757"/>
                  <a:pt x="3179698" y="293011"/>
                  <a:pt x="3205213" y="288758"/>
                </a:cubicBezTo>
                <a:cubicBezTo>
                  <a:pt x="3229386" y="284729"/>
                  <a:pt x="3249703" y="277137"/>
                  <a:pt x="3272590" y="269508"/>
                </a:cubicBezTo>
                <a:cubicBezTo>
                  <a:pt x="3338783" y="225379"/>
                  <a:pt x="3308392" y="238323"/>
                  <a:pt x="3359217" y="221382"/>
                </a:cubicBezTo>
                <a:cubicBezTo>
                  <a:pt x="3365634" y="211757"/>
                  <a:pt x="3370288" y="200686"/>
                  <a:pt x="3378468" y="192506"/>
                </a:cubicBezTo>
                <a:cubicBezTo>
                  <a:pt x="3386648" y="184326"/>
                  <a:pt x="3401213" y="183065"/>
                  <a:pt x="3407344" y="173255"/>
                </a:cubicBezTo>
                <a:cubicBezTo>
                  <a:pt x="3418098" y="156048"/>
                  <a:pt x="3426594" y="115504"/>
                  <a:pt x="3426594" y="115504"/>
                </a:cubicBezTo>
                <a:cubicBezTo>
                  <a:pt x="3423386" y="105879"/>
                  <a:pt x="3416969" y="96774"/>
                  <a:pt x="3416969" y="86628"/>
                </a:cubicBezTo>
                <a:cubicBezTo>
                  <a:pt x="3416969" y="73399"/>
                  <a:pt x="3420031" y="59613"/>
                  <a:pt x="3426594" y="48127"/>
                </a:cubicBezTo>
                <a:cubicBezTo>
                  <a:pt x="3437996" y="28174"/>
                  <a:pt x="3465946" y="12267"/>
                  <a:pt x="3484346" y="0"/>
                </a:cubicBezTo>
                <a:lnTo>
                  <a:pt x="3619099" y="9626"/>
                </a:lnTo>
                <a:cubicBezTo>
                  <a:pt x="3672104" y="14445"/>
                  <a:pt x="3703302" y="20451"/>
                  <a:pt x="3753853" y="28876"/>
                </a:cubicBezTo>
                <a:cubicBezTo>
                  <a:pt x="3763478" y="32085"/>
                  <a:pt x="3772583" y="38502"/>
                  <a:pt x="3782729" y="38502"/>
                </a:cubicBezTo>
                <a:cubicBezTo>
                  <a:pt x="4041068" y="38502"/>
                  <a:pt x="4005028" y="41120"/>
                  <a:pt x="4158114" y="19251"/>
                </a:cubicBezTo>
                <a:cubicBezTo>
                  <a:pt x="4196615" y="22459"/>
                  <a:pt x="4235733" y="21299"/>
                  <a:pt x="4273617" y="28876"/>
                </a:cubicBezTo>
                <a:cubicBezTo>
                  <a:pt x="4284961" y="31145"/>
                  <a:pt x="4292146" y="42954"/>
                  <a:pt x="4302493" y="48127"/>
                </a:cubicBezTo>
                <a:cubicBezTo>
                  <a:pt x="4311568" y="52664"/>
                  <a:pt x="4321744" y="54544"/>
                  <a:pt x="4331369" y="57752"/>
                </a:cubicBezTo>
                <a:cubicBezTo>
                  <a:pt x="4334129" y="85354"/>
                  <a:pt x="4333275" y="148193"/>
                  <a:pt x="4350619" y="182880"/>
                </a:cubicBezTo>
                <a:cubicBezTo>
                  <a:pt x="4355793" y="193227"/>
                  <a:pt x="4363453" y="202131"/>
                  <a:pt x="4369870" y="211756"/>
                </a:cubicBezTo>
                <a:cubicBezTo>
                  <a:pt x="4373078" y="221381"/>
                  <a:pt x="4379495" y="230486"/>
                  <a:pt x="4379495" y="240632"/>
                </a:cubicBezTo>
                <a:cubicBezTo>
                  <a:pt x="4379495" y="362420"/>
                  <a:pt x="4379122" y="347628"/>
                  <a:pt x="4350619" y="433137"/>
                </a:cubicBezTo>
                <a:cubicBezTo>
                  <a:pt x="4347411" y="442762"/>
                  <a:pt x="4348168" y="454839"/>
                  <a:pt x="4340994" y="462013"/>
                </a:cubicBezTo>
                <a:cubicBezTo>
                  <a:pt x="4322859" y="480148"/>
                  <a:pt x="4303589" y="495642"/>
                  <a:pt x="4292868" y="519765"/>
                </a:cubicBezTo>
                <a:cubicBezTo>
                  <a:pt x="4284627" y="538308"/>
                  <a:pt x="4284873" y="560632"/>
                  <a:pt x="4273617" y="577516"/>
                </a:cubicBezTo>
                <a:cubicBezTo>
                  <a:pt x="4267200" y="587141"/>
                  <a:pt x="4259065" y="595821"/>
                  <a:pt x="4254367" y="606392"/>
                </a:cubicBezTo>
                <a:cubicBezTo>
                  <a:pt x="4246126" y="624935"/>
                  <a:pt x="4241533" y="644893"/>
                  <a:pt x="4235116" y="664144"/>
                </a:cubicBezTo>
                <a:cubicBezTo>
                  <a:pt x="4231908" y="673769"/>
                  <a:pt x="4227481" y="683070"/>
                  <a:pt x="4225491" y="693019"/>
                </a:cubicBezTo>
                <a:cubicBezTo>
                  <a:pt x="4221829" y="711330"/>
                  <a:pt x="4216108" y="750287"/>
                  <a:pt x="4206240" y="770022"/>
                </a:cubicBezTo>
                <a:cubicBezTo>
                  <a:pt x="4201067" y="780369"/>
                  <a:pt x="4193407" y="789272"/>
                  <a:pt x="4186990" y="798897"/>
                </a:cubicBezTo>
                <a:lnTo>
                  <a:pt x="4167739" y="856649"/>
                </a:lnTo>
                <a:cubicBezTo>
                  <a:pt x="4164531" y="866274"/>
                  <a:pt x="4159782" y="875517"/>
                  <a:pt x="4158114" y="885525"/>
                </a:cubicBezTo>
                <a:cubicBezTo>
                  <a:pt x="4150552" y="930898"/>
                  <a:pt x="4150350" y="941578"/>
                  <a:pt x="4138864" y="981777"/>
                </a:cubicBezTo>
                <a:cubicBezTo>
                  <a:pt x="4136077" y="991533"/>
                  <a:pt x="4133775" y="1001578"/>
                  <a:pt x="4129238" y="1010653"/>
                </a:cubicBezTo>
                <a:cubicBezTo>
                  <a:pt x="4124065" y="1021000"/>
                  <a:pt x="4115161" y="1029182"/>
                  <a:pt x="4109988" y="1039529"/>
                </a:cubicBezTo>
                <a:cubicBezTo>
                  <a:pt x="4105451" y="1048604"/>
                  <a:pt x="4107537" y="1061231"/>
                  <a:pt x="4100363" y="1068405"/>
                </a:cubicBezTo>
                <a:cubicBezTo>
                  <a:pt x="4093189" y="1075579"/>
                  <a:pt x="4081112" y="1074822"/>
                  <a:pt x="4071487" y="1078030"/>
                </a:cubicBezTo>
                <a:cubicBezTo>
                  <a:pt x="4040980" y="1123790"/>
                  <a:pt x="4063211" y="1103247"/>
                  <a:pt x="3994485" y="1126156"/>
                </a:cubicBezTo>
                <a:lnTo>
                  <a:pt x="3965609" y="1135782"/>
                </a:lnTo>
                <a:cubicBezTo>
                  <a:pt x="3952775" y="1132573"/>
                  <a:pt x="3939779" y="1129957"/>
                  <a:pt x="3927108" y="1126156"/>
                </a:cubicBezTo>
                <a:cubicBezTo>
                  <a:pt x="3907672" y="1120325"/>
                  <a:pt x="3869356" y="1106906"/>
                  <a:pt x="3869356" y="1106906"/>
                </a:cubicBezTo>
                <a:cubicBezTo>
                  <a:pt x="3833595" y="1111376"/>
                  <a:pt x="3790299" y="1105129"/>
                  <a:pt x="3763478" y="1135782"/>
                </a:cubicBezTo>
                <a:cubicBezTo>
                  <a:pt x="3748243" y="1153194"/>
                  <a:pt x="3724977" y="1193533"/>
                  <a:pt x="3724977" y="1193533"/>
                </a:cubicBezTo>
                <a:cubicBezTo>
                  <a:pt x="3701544" y="1263835"/>
                  <a:pt x="3710649" y="1231599"/>
                  <a:pt x="3696101" y="1289786"/>
                </a:cubicBezTo>
                <a:cubicBezTo>
                  <a:pt x="3699310" y="1353954"/>
                  <a:pt x="3694234" y="1419079"/>
                  <a:pt x="3705727" y="1482291"/>
                </a:cubicBezTo>
                <a:cubicBezTo>
                  <a:pt x="3707796" y="1493673"/>
                  <a:pt x="3724032" y="1496844"/>
                  <a:pt x="3734603" y="1501542"/>
                </a:cubicBezTo>
                <a:cubicBezTo>
                  <a:pt x="3753146" y="1509783"/>
                  <a:pt x="3792354" y="1520792"/>
                  <a:pt x="3792354" y="1520792"/>
                </a:cubicBezTo>
                <a:cubicBezTo>
                  <a:pt x="3875104" y="1575960"/>
                  <a:pt x="3770409" y="1509820"/>
                  <a:pt x="3850106" y="1549668"/>
                </a:cubicBezTo>
                <a:cubicBezTo>
                  <a:pt x="3875378" y="1562304"/>
                  <a:pt x="3878572" y="1575997"/>
                  <a:pt x="3907857" y="1578544"/>
                </a:cubicBezTo>
                <a:cubicBezTo>
                  <a:pt x="3971864" y="1584110"/>
                  <a:pt x="4036194" y="1584961"/>
                  <a:pt x="4100363" y="1588169"/>
                </a:cubicBezTo>
                <a:lnTo>
                  <a:pt x="4158114" y="1607419"/>
                </a:lnTo>
                <a:cubicBezTo>
                  <a:pt x="4167739" y="1610628"/>
                  <a:pt x="4176906" y="1615925"/>
                  <a:pt x="4186990" y="1617045"/>
                </a:cubicBezTo>
                <a:cubicBezTo>
                  <a:pt x="4215827" y="1620249"/>
                  <a:pt x="4296808" y="1627655"/>
                  <a:pt x="4331369" y="1636295"/>
                </a:cubicBezTo>
                <a:cubicBezTo>
                  <a:pt x="4351055" y="1641217"/>
                  <a:pt x="4372236" y="1644290"/>
                  <a:pt x="4389120" y="1655546"/>
                </a:cubicBezTo>
                <a:cubicBezTo>
                  <a:pt x="4398745" y="1661963"/>
                  <a:pt x="4407649" y="1669623"/>
                  <a:pt x="4417996" y="1674796"/>
                </a:cubicBezTo>
                <a:cubicBezTo>
                  <a:pt x="4434175" y="1682886"/>
                  <a:pt x="4469945" y="1689419"/>
                  <a:pt x="4485373" y="1694047"/>
                </a:cubicBezTo>
                <a:cubicBezTo>
                  <a:pt x="4504809" y="1699878"/>
                  <a:pt x="4543125" y="1713297"/>
                  <a:pt x="4543125" y="1713297"/>
                </a:cubicBezTo>
                <a:cubicBezTo>
                  <a:pt x="4549542" y="1722922"/>
                  <a:pt x="4553669" y="1734555"/>
                  <a:pt x="4562375" y="1742173"/>
                </a:cubicBezTo>
                <a:cubicBezTo>
                  <a:pt x="4619628" y="1792270"/>
                  <a:pt x="4621790" y="1780882"/>
                  <a:pt x="4697129" y="1790299"/>
                </a:cubicBezTo>
                <a:cubicBezTo>
                  <a:pt x="4706754" y="1793508"/>
                  <a:pt x="4715859" y="1799925"/>
                  <a:pt x="4726005" y="1799925"/>
                </a:cubicBezTo>
                <a:cubicBezTo>
                  <a:pt x="4770561" y="1799925"/>
                  <a:pt x="4758018" y="1786766"/>
                  <a:pt x="4793381" y="1771049"/>
                </a:cubicBezTo>
                <a:cubicBezTo>
                  <a:pt x="4823514" y="1757657"/>
                  <a:pt x="4857634" y="1750173"/>
                  <a:pt x="4889634" y="1742173"/>
                </a:cubicBezTo>
                <a:lnTo>
                  <a:pt x="5274645" y="1751798"/>
                </a:lnTo>
                <a:cubicBezTo>
                  <a:pt x="5290838" y="1752502"/>
                  <a:pt x="5340690" y="1760758"/>
                  <a:pt x="5361272" y="1771049"/>
                </a:cubicBezTo>
                <a:cubicBezTo>
                  <a:pt x="5371619" y="1776222"/>
                  <a:pt x="5379515" y="1785742"/>
                  <a:pt x="5390148" y="1790299"/>
                </a:cubicBezTo>
                <a:cubicBezTo>
                  <a:pt x="5402307" y="1795510"/>
                  <a:pt x="5415929" y="1796291"/>
                  <a:pt x="5428649" y="1799925"/>
                </a:cubicBezTo>
                <a:cubicBezTo>
                  <a:pt x="5438405" y="1802712"/>
                  <a:pt x="5447900" y="1806342"/>
                  <a:pt x="5457525" y="1809550"/>
                </a:cubicBezTo>
                <a:lnTo>
                  <a:pt x="5544152" y="1867302"/>
                </a:lnTo>
                <a:cubicBezTo>
                  <a:pt x="5553777" y="1873719"/>
                  <a:pt x="5562054" y="1882894"/>
                  <a:pt x="5573028" y="1886552"/>
                </a:cubicBezTo>
                <a:lnTo>
                  <a:pt x="5601904" y="1896177"/>
                </a:lnTo>
                <a:cubicBezTo>
                  <a:pt x="5608321" y="1905802"/>
                  <a:pt x="5613748" y="1916166"/>
                  <a:pt x="5621154" y="1925053"/>
                </a:cubicBezTo>
                <a:cubicBezTo>
                  <a:pt x="5642744" y="1950961"/>
                  <a:pt x="5655623" y="1952076"/>
                  <a:pt x="5669280" y="1982805"/>
                </a:cubicBezTo>
                <a:cubicBezTo>
                  <a:pt x="5722411" y="2102350"/>
                  <a:pt x="5646988" y="1978242"/>
                  <a:pt x="5727032" y="2098308"/>
                </a:cubicBezTo>
                <a:cubicBezTo>
                  <a:pt x="5733449" y="2107933"/>
                  <a:pt x="5735308" y="2123526"/>
                  <a:pt x="5746283" y="2127184"/>
                </a:cubicBezTo>
                <a:lnTo>
                  <a:pt x="5775158" y="2136809"/>
                </a:lnTo>
                <a:cubicBezTo>
                  <a:pt x="5784783" y="2146434"/>
                  <a:pt x="5790541" y="2163886"/>
                  <a:pt x="5804034" y="2165685"/>
                </a:cubicBezTo>
                <a:cubicBezTo>
                  <a:pt x="6038162" y="2196901"/>
                  <a:pt x="5831201" y="2145939"/>
                  <a:pt x="5977289" y="2136809"/>
                </a:cubicBezTo>
                <a:lnTo>
                  <a:pt x="6131293" y="2127184"/>
                </a:lnTo>
                <a:cubicBezTo>
                  <a:pt x="6156960" y="2130392"/>
                  <a:pt x="6184657" y="2126303"/>
                  <a:pt x="6208295" y="2136809"/>
                </a:cubicBezTo>
                <a:cubicBezTo>
                  <a:pt x="6217566" y="2140930"/>
                  <a:pt x="6213383" y="2156610"/>
                  <a:pt x="6217920" y="2165685"/>
                </a:cubicBezTo>
                <a:cubicBezTo>
                  <a:pt x="6223093" y="2176032"/>
                  <a:pt x="6228465" y="2186942"/>
                  <a:pt x="6237171" y="2194560"/>
                </a:cubicBezTo>
                <a:cubicBezTo>
                  <a:pt x="6254583" y="2209795"/>
                  <a:pt x="6275672" y="2220228"/>
                  <a:pt x="6294923" y="2233062"/>
                </a:cubicBezTo>
                <a:cubicBezTo>
                  <a:pt x="6332239" y="2257940"/>
                  <a:pt x="6312825" y="2248654"/>
                  <a:pt x="6352674" y="2261937"/>
                </a:cubicBezTo>
                <a:cubicBezTo>
                  <a:pt x="6362299" y="2268354"/>
                  <a:pt x="6371203" y="2276015"/>
                  <a:pt x="6381550" y="2281188"/>
                </a:cubicBezTo>
                <a:cubicBezTo>
                  <a:pt x="6408428" y="2294627"/>
                  <a:pt x="6452976" y="2296891"/>
                  <a:pt x="6477803" y="2300438"/>
                </a:cubicBezTo>
                <a:cubicBezTo>
                  <a:pt x="6545495" y="2323004"/>
                  <a:pt x="6464365" y="2298199"/>
                  <a:pt x="6593306" y="2319689"/>
                </a:cubicBezTo>
                <a:cubicBezTo>
                  <a:pt x="6603314" y="2321357"/>
                  <a:pt x="6612063" y="2328565"/>
                  <a:pt x="6622181" y="2329314"/>
                </a:cubicBezTo>
                <a:cubicBezTo>
                  <a:pt x="6699040" y="2335007"/>
                  <a:pt x="6776186" y="2335731"/>
                  <a:pt x="6853188" y="2338939"/>
                </a:cubicBezTo>
                <a:cubicBezTo>
                  <a:pt x="6940033" y="2360651"/>
                  <a:pt x="6905090" y="2349824"/>
                  <a:pt x="6959066" y="2367815"/>
                </a:cubicBezTo>
                <a:cubicBezTo>
                  <a:pt x="6968691" y="2374232"/>
                  <a:pt x="6977308" y="2382509"/>
                  <a:pt x="6987941" y="2387066"/>
                </a:cubicBezTo>
                <a:cubicBezTo>
                  <a:pt x="7000100" y="2392277"/>
                  <a:pt x="7013723" y="2393057"/>
                  <a:pt x="7026443" y="2396691"/>
                </a:cubicBezTo>
                <a:cubicBezTo>
                  <a:pt x="7036198" y="2399478"/>
                  <a:pt x="7045369" y="2404326"/>
                  <a:pt x="7055318" y="2406316"/>
                </a:cubicBezTo>
                <a:cubicBezTo>
                  <a:pt x="7085828" y="2412418"/>
                  <a:pt x="7148651" y="2417618"/>
                  <a:pt x="7180447" y="2425567"/>
                </a:cubicBezTo>
                <a:cubicBezTo>
                  <a:pt x="7200133" y="2430488"/>
                  <a:pt x="7218300" y="2440837"/>
                  <a:pt x="7238198" y="2444817"/>
                </a:cubicBezTo>
                <a:cubicBezTo>
                  <a:pt x="7308571" y="2458892"/>
                  <a:pt x="7270129" y="2452129"/>
                  <a:pt x="7353701" y="2464068"/>
                </a:cubicBezTo>
                <a:cubicBezTo>
                  <a:pt x="7360118" y="2473693"/>
                  <a:pt x="7368254" y="2482373"/>
                  <a:pt x="7372952" y="2492944"/>
                </a:cubicBezTo>
                <a:cubicBezTo>
                  <a:pt x="7381193" y="2511487"/>
                  <a:pt x="7392203" y="2550695"/>
                  <a:pt x="7392203" y="2550695"/>
                </a:cubicBezTo>
                <a:cubicBezTo>
                  <a:pt x="7416252" y="2542679"/>
                  <a:pt x="7430652" y="2529437"/>
                  <a:pt x="7449954" y="2560320"/>
                </a:cubicBezTo>
                <a:cubicBezTo>
                  <a:pt x="7460709" y="2577528"/>
                  <a:pt x="7469205" y="2618072"/>
                  <a:pt x="7469205" y="2618072"/>
                </a:cubicBezTo>
                <a:cubicBezTo>
                  <a:pt x="7487095" y="2761197"/>
                  <a:pt x="7471871" y="2629479"/>
                  <a:pt x="7488455" y="2820203"/>
                </a:cubicBezTo>
                <a:cubicBezTo>
                  <a:pt x="7493464" y="2877804"/>
                  <a:pt x="7501283" y="2945284"/>
                  <a:pt x="7507706" y="3003083"/>
                </a:cubicBezTo>
                <a:cubicBezTo>
                  <a:pt x="7500468" y="3104400"/>
                  <a:pt x="7508023" y="3107847"/>
                  <a:pt x="7488455" y="3176337"/>
                </a:cubicBezTo>
                <a:cubicBezTo>
                  <a:pt x="7485668" y="3186093"/>
                  <a:pt x="7484458" y="3196771"/>
                  <a:pt x="7478830" y="3205213"/>
                </a:cubicBezTo>
                <a:cubicBezTo>
                  <a:pt x="7471279" y="3216539"/>
                  <a:pt x="7458311" y="3223344"/>
                  <a:pt x="7449954" y="3234089"/>
                </a:cubicBezTo>
                <a:cubicBezTo>
                  <a:pt x="7435750" y="3252351"/>
                  <a:pt x="7424287" y="3272590"/>
                  <a:pt x="7411453" y="3291840"/>
                </a:cubicBezTo>
                <a:cubicBezTo>
                  <a:pt x="7405036" y="3301465"/>
                  <a:pt x="7403177" y="3317058"/>
                  <a:pt x="7392203" y="3320716"/>
                </a:cubicBezTo>
                <a:lnTo>
                  <a:pt x="7363327" y="3330342"/>
                </a:lnTo>
                <a:cubicBezTo>
                  <a:pt x="7360118" y="3339967"/>
                  <a:pt x="7358238" y="3350142"/>
                  <a:pt x="7353701" y="3359217"/>
                </a:cubicBezTo>
                <a:cubicBezTo>
                  <a:pt x="7340299" y="3386021"/>
                  <a:pt x="7326865" y="3395679"/>
                  <a:pt x="7305575" y="3416969"/>
                </a:cubicBezTo>
                <a:cubicBezTo>
                  <a:pt x="7282667" y="3485695"/>
                  <a:pt x="7297581" y="3457836"/>
                  <a:pt x="7267074" y="3503596"/>
                </a:cubicBezTo>
                <a:cubicBezTo>
                  <a:pt x="7270282" y="3561348"/>
                  <a:pt x="7265876" y="3620032"/>
                  <a:pt x="7276699" y="3676851"/>
                </a:cubicBezTo>
                <a:cubicBezTo>
                  <a:pt x="7279246" y="3690223"/>
                  <a:pt x="7293676" y="3699116"/>
                  <a:pt x="7305575" y="3705727"/>
                </a:cubicBezTo>
                <a:cubicBezTo>
                  <a:pt x="7323313" y="3715582"/>
                  <a:pt x="7363327" y="3724977"/>
                  <a:pt x="7363327" y="3724977"/>
                </a:cubicBezTo>
                <a:cubicBezTo>
                  <a:pt x="7385786" y="3721769"/>
                  <a:pt x="7410412" y="3725498"/>
                  <a:pt x="7430704" y="3715352"/>
                </a:cubicBezTo>
                <a:cubicBezTo>
                  <a:pt x="7439779" y="3710815"/>
                  <a:pt x="7444867" y="3695551"/>
                  <a:pt x="7440329" y="3686476"/>
                </a:cubicBezTo>
                <a:cubicBezTo>
                  <a:pt x="7435791" y="3677401"/>
                  <a:pt x="7420779" y="3680848"/>
                  <a:pt x="7411453" y="3676851"/>
                </a:cubicBezTo>
                <a:cubicBezTo>
                  <a:pt x="7398265" y="3671199"/>
                  <a:pt x="7386274" y="3662929"/>
                  <a:pt x="7372952" y="3657600"/>
                </a:cubicBezTo>
                <a:cubicBezTo>
                  <a:pt x="7354111" y="3650064"/>
                  <a:pt x="7315200" y="3638350"/>
                  <a:pt x="7315200" y="3638350"/>
                </a:cubicBezTo>
                <a:cubicBezTo>
                  <a:pt x="7318409" y="3647975"/>
                  <a:pt x="7318488" y="3659303"/>
                  <a:pt x="7324826" y="3667226"/>
                </a:cubicBezTo>
                <a:cubicBezTo>
                  <a:pt x="7343214" y="3690211"/>
                  <a:pt x="7359329" y="3684478"/>
                  <a:pt x="7382577" y="3696102"/>
                </a:cubicBezTo>
                <a:cubicBezTo>
                  <a:pt x="7452019" y="3730823"/>
                  <a:pt x="7365599" y="3700861"/>
                  <a:pt x="7449954" y="3734603"/>
                </a:cubicBezTo>
                <a:cubicBezTo>
                  <a:pt x="7468795" y="3742139"/>
                  <a:pt x="7488455" y="3747436"/>
                  <a:pt x="7507706" y="3753853"/>
                </a:cubicBezTo>
                <a:cubicBezTo>
                  <a:pt x="7517331" y="3757061"/>
                  <a:pt x="7527506" y="3758941"/>
                  <a:pt x="7536581" y="3763478"/>
                </a:cubicBezTo>
                <a:cubicBezTo>
                  <a:pt x="7584158" y="3787266"/>
                  <a:pt x="7561470" y="3778191"/>
                  <a:pt x="7603958" y="3792354"/>
                </a:cubicBezTo>
                <a:cubicBezTo>
                  <a:pt x="7670152" y="3836483"/>
                  <a:pt x="7639761" y="3823539"/>
                  <a:pt x="7690586" y="3840480"/>
                </a:cubicBezTo>
                <a:cubicBezTo>
                  <a:pt x="7700211" y="3846897"/>
                  <a:pt x="7710574" y="3852325"/>
                  <a:pt x="7719461" y="3859731"/>
                </a:cubicBezTo>
                <a:cubicBezTo>
                  <a:pt x="7729918" y="3868445"/>
                  <a:pt x="7737011" y="3881056"/>
                  <a:pt x="7748337" y="3888607"/>
                </a:cubicBezTo>
                <a:cubicBezTo>
                  <a:pt x="7756779" y="3894235"/>
                  <a:pt x="7767588" y="3895024"/>
                  <a:pt x="7777213" y="3898232"/>
                </a:cubicBezTo>
                <a:cubicBezTo>
                  <a:pt x="7796464" y="3911066"/>
                  <a:pt x="7812143" y="3932929"/>
                  <a:pt x="7834965" y="3936733"/>
                </a:cubicBezTo>
                <a:cubicBezTo>
                  <a:pt x="7924522" y="3951659"/>
                  <a:pt x="7873297" y="3944416"/>
                  <a:pt x="7988969" y="3955984"/>
                </a:cubicBezTo>
                <a:cubicBezTo>
                  <a:pt x="8077194" y="3978040"/>
                  <a:pt x="8043957" y="3960558"/>
                  <a:pt x="8094847" y="3994485"/>
                </a:cubicBezTo>
                <a:cubicBezTo>
                  <a:pt x="8101264" y="4004110"/>
                  <a:pt x="8105917" y="4015180"/>
                  <a:pt x="8114097" y="4023360"/>
                </a:cubicBezTo>
                <a:cubicBezTo>
                  <a:pt x="8122277" y="4031540"/>
                  <a:pt x="8134086" y="4035205"/>
                  <a:pt x="8142973" y="4042611"/>
                </a:cubicBezTo>
                <a:cubicBezTo>
                  <a:pt x="8153430" y="4051325"/>
                  <a:pt x="8162224" y="4061862"/>
                  <a:pt x="8171849" y="4071487"/>
                </a:cubicBezTo>
                <a:cubicBezTo>
                  <a:pt x="8168641" y="4084321"/>
                  <a:pt x="8169562" y="4098981"/>
                  <a:pt x="8162224" y="4109988"/>
                </a:cubicBezTo>
                <a:cubicBezTo>
                  <a:pt x="8155807" y="4119613"/>
                  <a:pt x="8143695" y="4124065"/>
                  <a:pt x="8133348" y="4129238"/>
                </a:cubicBezTo>
                <a:cubicBezTo>
                  <a:pt x="8124273" y="4133775"/>
                  <a:pt x="8114315" y="4136403"/>
                  <a:pt x="8104472" y="4138864"/>
                </a:cubicBezTo>
                <a:cubicBezTo>
                  <a:pt x="8050957" y="4152243"/>
                  <a:pt x="8009036" y="4153931"/>
                  <a:pt x="7950468" y="4158114"/>
                </a:cubicBezTo>
                <a:cubicBezTo>
                  <a:pt x="7895969" y="4162007"/>
                  <a:pt x="7841381" y="4164531"/>
                  <a:pt x="7786838" y="4167739"/>
                </a:cubicBezTo>
                <a:cubicBezTo>
                  <a:pt x="7777213" y="4177364"/>
                  <a:pt x="7768420" y="4187901"/>
                  <a:pt x="7757963" y="4196615"/>
                </a:cubicBezTo>
                <a:cubicBezTo>
                  <a:pt x="7749076" y="4204021"/>
                  <a:pt x="7737267" y="4207686"/>
                  <a:pt x="7729087" y="4215866"/>
                </a:cubicBezTo>
                <a:cubicBezTo>
                  <a:pt x="7720907" y="4224046"/>
                  <a:pt x="7719646" y="4238611"/>
                  <a:pt x="7709836" y="4244742"/>
                </a:cubicBezTo>
                <a:cubicBezTo>
                  <a:pt x="7692629" y="4255496"/>
                  <a:pt x="7652085" y="4263992"/>
                  <a:pt x="7652085" y="4263992"/>
                </a:cubicBezTo>
                <a:cubicBezTo>
                  <a:pt x="7629626" y="4260784"/>
                  <a:pt x="7606814" y="4259468"/>
                  <a:pt x="7584708" y="4254367"/>
                </a:cubicBezTo>
                <a:cubicBezTo>
                  <a:pt x="7564936" y="4249804"/>
                  <a:pt x="7526956" y="4235116"/>
                  <a:pt x="7526956" y="4235116"/>
                </a:cubicBezTo>
                <a:cubicBezTo>
                  <a:pt x="7498080" y="4238325"/>
                  <a:pt x="7467633" y="4234813"/>
                  <a:pt x="7440329" y="4244742"/>
                </a:cubicBezTo>
                <a:cubicBezTo>
                  <a:pt x="7415147" y="4253899"/>
                  <a:pt x="7415394" y="4326847"/>
                  <a:pt x="7401828" y="4331369"/>
                </a:cubicBezTo>
                <a:lnTo>
                  <a:pt x="7372952" y="4340994"/>
                </a:lnTo>
                <a:cubicBezTo>
                  <a:pt x="7382577" y="4350619"/>
                  <a:pt x="7391083" y="4361513"/>
                  <a:pt x="7401828" y="4369870"/>
                </a:cubicBezTo>
                <a:cubicBezTo>
                  <a:pt x="7420090" y="4384074"/>
                  <a:pt x="7459579" y="4408371"/>
                  <a:pt x="7459579" y="4408371"/>
                </a:cubicBezTo>
                <a:cubicBezTo>
                  <a:pt x="7371354" y="4430428"/>
                  <a:pt x="7360563" y="4412946"/>
                  <a:pt x="7411453" y="4446872"/>
                </a:cubicBezTo>
                <a:cubicBezTo>
                  <a:pt x="7462790" y="4523876"/>
                  <a:pt x="7395410" y="4430829"/>
                  <a:pt x="7459579" y="4494998"/>
                </a:cubicBezTo>
                <a:cubicBezTo>
                  <a:pt x="7523748" y="4559167"/>
                  <a:pt x="7430703" y="4491789"/>
                  <a:pt x="7507706" y="4543125"/>
                </a:cubicBezTo>
                <a:cubicBezTo>
                  <a:pt x="7514123" y="4552750"/>
                  <a:pt x="7518776" y="4563820"/>
                  <a:pt x="7526956" y="4572000"/>
                </a:cubicBezTo>
                <a:cubicBezTo>
                  <a:pt x="7561631" y="4606675"/>
                  <a:pt x="7561542" y="4592801"/>
                  <a:pt x="7594333" y="4620127"/>
                </a:cubicBezTo>
                <a:cubicBezTo>
                  <a:pt x="7604790" y="4628841"/>
                  <a:pt x="7612464" y="4640646"/>
                  <a:pt x="7623209" y="4649003"/>
                </a:cubicBezTo>
                <a:cubicBezTo>
                  <a:pt x="7641471" y="4663207"/>
                  <a:pt x="7680960" y="4687504"/>
                  <a:pt x="7680960" y="4687504"/>
                </a:cubicBezTo>
                <a:lnTo>
                  <a:pt x="7719461" y="4745255"/>
                </a:lnTo>
                <a:lnTo>
                  <a:pt x="7738712" y="4774131"/>
                </a:lnTo>
                <a:lnTo>
                  <a:pt x="7767588" y="4860758"/>
                </a:lnTo>
                <a:cubicBezTo>
                  <a:pt x="7770796" y="4870383"/>
                  <a:pt x="7771585" y="4881192"/>
                  <a:pt x="7777213" y="4889634"/>
                </a:cubicBezTo>
                <a:lnTo>
                  <a:pt x="7796464" y="4918510"/>
                </a:lnTo>
                <a:cubicBezTo>
                  <a:pt x="7802881" y="4937761"/>
                  <a:pt x="7813197" y="4956127"/>
                  <a:pt x="7815714" y="4976262"/>
                </a:cubicBezTo>
                <a:cubicBezTo>
                  <a:pt x="7826597" y="5063331"/>
                  <a:pt x="7817158" y="5028725"/>
                  <a:pt x="7834965" y="5082139"/>
                </a:cubicBezTo>
                <a:cubicBezTo>
                  <a:pt x="7831756" y="5123849"/>
                  <a:pt x="7835485" y="5166684"/>
                  <a:pt x="7825339" y="5207268"/>
                </a:cubicBezTo>
                <a:cubicBezTo>
                  <a:pt x="7822038" y="5220474"/>
                  <a:pt x="7808363" y="5229533"/>
                  <a:pt x="7796464" y="5236144"/>
                </a:cubicBezTo>
                <a:cubicBezTo>
                  <a:pt x="7778726" y="5245999"/>
                  <a:pt x="7738712" y="5255394"/>
                  <a:pt x="7738712" y="5255394"/>
                </a:cubicBezTo>
                <a:cubicBezTo>
                  <a:pt x="7719461" y="5252186"/>
                  <a:pt x="7697905" y="5255452"/>
                  <a:pt x="7680960" y="5245769"/>
                </a:cubicBezTo>
                <a:cubicBezTo>
                  <a:pt x="7672151" y="5240735"/>
                  <a:pt x="7675872" y="5225968"/>
                  <a:pt x="7671335" y="5216893"/>
                </a:cubicBezTo>
                <a:cubicBezTo>
                  <a:pt x="7625575" y="5125371"/>
                  <a:pt x="7682500" y="5279264"/>
                  <a:pt x="7632834" y="5130266"/>
                </a:cubicBezTo>
                <a:cubicBezTo>
                  <a:pt x="7629626" y="5120641"/>
                  <a:pt x="7631651" y="5107018"/>
                  <a:pt x="7623209" y="5101390"/>
                </a:cubicBezTo>
                <a:cubicBezTo>
                  <a:pt x="7580721" y="5073064"/>
                  <a:pt x="7605677" y="5084408"/>
                  <a:pt x="7546207" y="5072514"/>
                </a:cubicBezTo>
                <a:cubicBezTo>
                  <a:pt x="7538378" y="5049030"/>
                  <a:pt x="7535989" y="5033421"/>
                  <a:pt x="7517331" y="5014763"/>
                </a:cubicBezTo>
                <a:cubicBezTo>
                  <a:pt x="7509151" y="5006583"/>
                  <a:pt x="7498080" y="5001929"/>
                  <a:pt x="7488455" y="4995512"/>
                </a:cubicBezTo>
                <a:cubicBezTo>
                  <a:pt x="7463615" y="4999060"/>
                  <a:pt x="7419086" y="5001321"/>
                  <a:pt x="7392203" y="5014763"/>
                </a:cubicBezTo>
                <a:cubicBezTo>
                  <a:pt x="7381856" y="5019936"/>
                  <a:pt x="7374199" y="5030060"/>
                  <a:pt x="7363327" y="5034013"/>
                </a:cubicBezTo>
                <a:cubicBezTo>
                  <a:pt x="7338463" y="5043055"/>
                  <a:pt x="7311425" y="5044898"/>
                  <a:pt x="7286325" y="5053264"/>
                </a:cubicBezTo>
                <a:lnTo>
                  <a:pt x="7228573" y="5072514"/>
                </a:lnTo>
                <a:cubicBezTo>
                  <a:pt x="7145823" y="5127682"/>
                  <a:pt x="7250518" y="5061542"/>
                  <a:pt x="7170821" y="5101390"/>
                </a:cubicBezTo>
                <a:cubicBezTo>
                  <a:pt x="7160474" y="5106563"/>
                  <a:pt x="7152293" y="5115467"/>
                  <a:pt x="7141946" y="5120640"/>
                </a:cubicBezTo>
                <a:cubicBezTo>
                  <a:pt x="7062241" y="5160493"/>
                  <a:pt x="7166952" y="5094346"/>
                  <a:pt x="7084194" y="5149516"/>
                </a:cubicBezTo>
                <a:cubicBezTo>
                  <a:pt x="7080986" y="5197642"/>
                  <a:pt x="7085616" y="5246944"/>
                  <a:pt x="7074569" y="5293895"/>
                </a:cubicBezTo>
                <a:cubicBezTo>
                  <a:pt x="7071919" y="5305156"/>
                  <a:pt x="7056264" y="5308448"/>
                  <a:pt x="7045693" y="5313146"/>
                </a:cubicBezTo>
                <a:cubicBezTo>
                  <a:pt x="7027150" y="5321387"/>
                  <a:pt x="6987941" y="5332396"/>
                  <a:pt x="6987941" y="5332396"/>
                </a:cubicBezTo>
                <a:cubicBezTo>
                  <a:pt x="6956875" y="5327958"/>
                  <a:pt x="6891642" y="5322739"/>
                  <a:pt x="6862813" y="5303520"/>
                </a:cubicBezTo>
                <a:lnTo>
                  <a:pt x="6833937" y="5284270"/>
                </a:lnTo>
                <a:cubicBezTo>
                  <a:pt x="6830729" y="5274645"/>
                  <a:pt x="6828849" y="5264469"/>
                  <a:pt x="6824312" y="5255394"/>
                </a:cubicBezTo>
                <a:cubicBezTo>
                  <a:pt x="6794708" y="5196186"/>
                  <a:pt x="6788078" y="5228062"/>
                  <a:pt x="6699184" y="5236144"/>
                </a:cubicBezTo>
                <a:cubicBezTo>
                  <a:pt x="6692767" y="5245769"/>
                  <a:pt x="6680703" y="5253477"/>
                  <a:pt x="6679933" y="5265019"/>
                </a:cubicBezTo>
                <a:cubicBezTo>
                  <a:pt x="6673196" y="5366068"/>
                  <a:pt x="6673313" y="5356157"/>
                  <a:pt x="6708809" y="5409398"/>
                </a:cubicBezTo>
                <a:cubicBezTo>
                  <a:pt x="6712017" y="5419023"/>
                  <a:pt x="6713897" y="5429199"/>
                  <a:pt x="6718434" y="5438274"/>
                </a:cubicBezTo>
                <a:cubicBezTo>
                  <a:pt x="6723607" y="5448621"/>
                  <a:pt x="6732987" y="5456579"/>
                  <a:pt x="6737685" y="5467150"/>
                </a:cubicBezTo>
                <a:cubicBezTo>
                  <a:pt x="6745926" y="5485693"/>
                  <a:pt x="6756935" y="5524902"/>
                  <a:pt x="6756935" y="5524902"/>
                </a:cubicBezTo>
                <a:cubicBezTo>
                  <a:pt x="6753695" y="5542724"/>
                  <a:pt x="6751752" y="5633001"/>
                  <a:pt x="6718434" y="5659655"/>
                </a:cubicBezTo>
                <a:cubicBezTo>
                  <a:pt x="6710511" y="5665993"/>
                  <a:pt x="6699183" y="5666072"/>
                  <a:pt x="6689558" y="5669280"/>
                </a:cubicBezTo>
                <a:cubicBezTo>
                  <a:pt x="6617067" y="5717610"/>
                  <a:pt x="6709197" y="5660863"/>
                  <a:pt x="6622181" y="5698156"/>
                </a:cubicBezTo>
                <a:cubicBezTo>
                  <a:pt x="6602553" y="5706568"/>
                  <a:pt x="6577277" y="5730867"/>
                  <a:pt x="6564430" y="5746283"/>
                </a:cubicBezTo>
                <a:cubicBezTo>
                  <a:pt x="6557024" y="5755170"/>
                  <a:pt x="6551596" y="5765533"/>
                  <a:pt x="6545179" y="5775158"/>
                </a:cubicBezTo>
                <a:cubicBezTo>
                  <a:pt x="6522721" y="5842535"/>
                  <a:pt x="6545180" y="5826493"/>
                  <a:pt x="6497053" y="5842535"/>
                </a:cubicBezTo>
                <a:cubicBezTo>
                  <a:pt x="6477802" y="5855369"/>
                  <a:pt x="6461250" y="5873719"/>
                  <a:pt x="6439301" y="5881036"/>
                </a:cubicBezTo>
                <a:cubicBezTo>
                  <a:pt x="6370576" y="5903945"/>
                  <a:pt x="6398434" y="5889031"/>
                  <a:pt x="6352674" y="5919537"/>
                </a:cubicBezTo>
                <a:cubicBezTo>
                  <a:pt x="6250005" y="5916329"/>
                  <a:pt x="6147218" y="5915772"/>
                  <a:pt x="6044666" y="5909912"/>
                </a:cubicBezTo>
                <a:cubicBezTo>
                  <a:pt x="6034537" y="5909333"/>
                  <a:pt x="6024865" y="5904824"/>
                  <a:pt x="6015790" y="5900287"/>
                </a:cubicBezTo>
                <a:cubicBezTo>
                  <a:pt x="6005443" y="5895114"/>
                  <a:pt x="5996539" y="5887453"/>
                  <a:pt x="5986914" y="5881036"/>
                </a:cubicBezTo>
                <a:cubicBezTo>
                  <a:pt x="5943863" y="5816457"/>
                  <a:pt x="5994578" y="5879728"/>
                  <a:pt x="5938788" y="5842535"/>
                </a:cubicBezTo>
                <a:cubicBezTo>
                  <a:pt x="5927462" y="5834984"/>
                  <a:pt x="5920989" y="5821571"/>
                  <a:pt x="5909912" y="5813659"/>
                </a:cubicBezTo>
                <a:cubicBezTo>
                  <a:pt x="5898236" y="5805319"/>
                  <a:pt x="5883869" y="5801528"/>
                  <a:pt x="5871411" y="5794409"/>
                </a:cubicBezTo>
                <a:cubicBezTo>
                  <a:pt x="5861367" y="5788670"/>
                  <a:pt x="5853106" y="5779856"/>
                  <a:pt x="5842535" y="5775158"/>
                </a:cubicBezTo>
                <a:cubicBezTo>
                  <a:pt x="5788868" y="5751306"/>
                  <a:pt x="5768429" y="5753864"/>
                  <a:pt x="5707781" y="5746283"/>
                </a:cubicBezTo>
                <a:cubicBezTo>
                  <a:pt x="5652438" y="5727834"/>
                  <a:pt x="5700007" y="5741778"/>
                  <a:pt x="5611529" y="5727032"/>
                </a:cubicBezTo>
                <a:cubicBezTo>
                  <a:pt x="5595392" y="5724343"/>
                  <a:pt x="5579274" y="5721375"/>
                  <a:pt x="5563403" y="5717407"/>
                </a:cubicBezTo>
                <a:cubicBezTo>
                  <a:pt x="5553560" y="5714946"/>
                  <a:pt x="5544509" y="5709597"/>
                  <a:pt x="5534527" y="5707782"/>
                </a:cubicBezTo>
                <a:cubicBezTo>
                  <a:pt x="5509077" y="5703155"/>
                  <a:pt x="5483192" y="5701365"/>
                  <a:pt x="5457525" y="5698156"/>
                </a:cubicBezTo>
                <a:cubicBezTo>
                  <a:pt x="5415815" y="5701365"/>
                  <a:pt x="5373512" y="5700073"/>
                  <a:pt x="5332396" y="5707782"/>
                </a:cubicBezTo>
                <a:cubicBezTo>
                  <a:pt x="5294678" y="5714854"/>
                  <a:pt x="5309153" y="5736001"/>
                  <a:pt x="5284270" y="5755908"/>
                </a:cubicBezTo>
                <a:cubicBezTo>
                  <a:pt x="5276347" y="5762246"/>
                  <a:pt x="5265019" y="5762325"/>
                  <a:pt x="5255394" y="5765533"/>
                </a:cubicBezTo>
                <a:cubicBezTo>
                  <a:pt x="5209582" y="5796075"/>
                  <a:pt x="5244521" y="5777458"/>
                  <a:pt x="5188017" y="5794409"/>
                </a:cubicBezTo>
                <a:cubicBezTo>
                  <a:pt x="5187944" y="5794431"/>
                  <a:pt x="5115864" y="5818460"/>
                  <a:pt x="5101390" y="5823285"/>
                </a:cubicBezTo>
                <a:cubicBezTo>
                  <a:pt x="5091765" y="5826493"/>
                  <a:pt x="5082357" y="5830449"/>
                  <a:pt x="5072514" y="5832910"/>
                </a:cubicBezTo>
                <a:lnTo>
                  <a:pt x="5034013" y="5842535"/>
                </a:lnTo>
                <a:cubicBezTo>
                  <a:pt x="4992304" y="5839327"/>
                  <a:pt x="4950206" y="5839434"/>
                  <a:pt x="4908885" y="5832910"/>
                </a:cubicBezTo>
                <a:cubicBezTo>
                  <a:pt x="4888841" y="5829745"/>
                  <a:pt x="4870384" y="5820076"/>
                  <a:pt x="4851133" y="5813659"/>
                </a:cubicBezTo>
                <a:lnTo>
                  <a:pt x="4822257" y="5804034"/>
                </a:lnTo>
                <a:cubicBezTo>
                  <a:pt x="4803007" y="5807242"/>
                  <a:pt x="4781962" y="5804931"/>
                  <a:pt x="4764506" y="5813659"/>
                </a:cubicBezTo>
                <a:cubicBezTo>
                  <a:pt x="4754159" y="5818832"/>
                  <a:pt x="4753435" y="5834355"/>
                  <a:pt x="4745255" y="5842535"/>
                </a:cubicBezTo>
                <a:cubicBezTo>
                  <a:pt x="4689642" y="5898148"/>
                  <a:pt x="4742693" y="5819704"/>
                  <a:pt x="4687504" y="5890662"/>
                </a:cubicBezTo>
                <a:cubicBezTo>
                  <a:pt x="4673300" y="5908925"/>
                  <a:pt x="4665363" y="5932053"/>
                  <a:pt x="4649003" y="5948413"/>
                </a:cubicBezTo>
                <a:cubicBezTo>
                  <a:pt x="4627714" y="5969702"/>
                  <a:pt x="4618054" y="5983137"/>
                  <a:pt x="4591251" y="5996539"/>
                </a:cubicBezTo>
                <a:cubicBezTo>
                  <a:pt x="4582176" y="6001076"/>
                  <a:pt x="4572000" y="6002956"/>
                  <a:pt x="4562375" y="6006165"/>
                </a:cubicBezTo>
                <a:cubicBezTo>
                  <a:pt x="4549045" y="6003499"/>
                  <a:pt x="4502019" y="5996162"/>
                  <a:pt x="4485373" y="5986914"/>
                </a:cubicBezTo>
                <a:cubicBezTo>
                  <a:pt x="4465148" y="5975678"/>
                  <a:pt x="4446872" y="5961247"/>
                  <a:pt x="4427621" y="5948413"/>
                </a:cubicBezTo>
                <a:lnTo>
                  <a:pt x="4398746" y="5929163"/>
                </a:lnTo>
                <a:cubicBezTo>
                  <a:pt x="4384541" y="5907856"/>
                  <a:pt x="4372852" y="5886233"/>
                  <a:pt x="4350619" y="5871411"/>
                </a:cubicBezTo>
                <a:cubicBezTo>
                  <a:pt x="4342177" y="5865783"/>
                  <a:pt x="4331369" y="5864994"/>
                  <a:pt x="4321744" y="5861786"/>
                </a:cubicBezTo>
                <a:cubicBezTo>
                  <a:pt x="4312119" y="5855369"/>
                  <a:pt x="4304389" y="5843582"/>
                  <a:pt x="4292868" y="5842535"/>
                </a:cubicBezTo>
                <a:cubicBezTo>
                  <a:pt x="4229604" y="5836783"/>
                  <a:pt x="4226111" y="5845330"/>
                  <a:pt x="4186990" y="5871411"/>
                </a:cubicBezTo>
                <a:cubicBezTo>
                  <a:pt x="4183782" y="5881036"/>
                  <a:pt x="4182292" y="5891418"/>
                  <a:pt x="4177365" y="5900287"/>
                </a:cubicBezTo>
                <a:cubicBezTo>
                  <a:pt x="4166129" y="5920512"/>
                  <a:pt x="4146181" y="5936089"/>
                  <a:pt x="4138864" y="5958038"/>
                </a:cubicBezTo>
                <a:cubicBezTo>
                  <a:pt x="4135655" y="5967663"/>
                  <a:pt x="4134165" y="5978045"/>
                  <a:pt x="4129238" y="5986914"/>
                </a:cubicBezTo>
                <a:cubicBezTo>
                  <a:pt x="4118002" y="6007139"/>
                  <a:pt x="4109988" y="6031832"/>
                  <a:pt x="4090737" y="6044666"/>
                </a:cubicBezTo>
                <a:lnTo>
                  <a:pt x="4032986" y="6083167"/>
                </a:lnTo>
                <a:cubicBezTo>
                  <a:pt x="4023361" y="6089584"/>
                  <a:pt x="4015084" y="6098759"/>
                  <a:pt x="4004110" y="6102417"/>
                </a:cubicBezTo>
                <a:lnTo>
                  <a:pt x="3946358" y="6121668"/>
                </a:lnTo>
                <a:cubicBezTo>
                  <a:pt x="3936733" y="6118460"/>
                  <a:pt x="3919944" y="6121886"/>
                  <a:pt x="3917483" y="6112043"/>
                </a:cubicBezTo>
                <a:cubicBezTo>
                  <a:pt x="3912900" y="6093709"/>
                  <a:pt x="3957359" y="6069416"/>
                  <a:pt x="3965609" y="6063916"/>
                </a:cubicBezTo>
                <a:cubicBezTo>
                  <a:pt x="3972026" y="6044666"/>
                  <a:pt x="3991276" y="6025415"/>
                  <a:pt x="3984859" y="6006165"/>
                </a:cubicBezTo>
                <a:cubicBezTo>
                  <a:pt x="3981651" y="5996540"/>
                  <a:pt x="3981572" y="5985212"/>
                  <a:pt x="3975234" y="5977289"/>
                </a:cubicBezTo>
                <a:cubicBezTo>
                  <a:pt x="3956844" y="5954301"/>
                  <a:pt x="3940732" y="5960038"/>
                  <a:pt x="3917483" y="5948413"/>
                </a:cubicBezTo>
                <a:cubicBezTo>
                  <a:pt x="3842843" y="5911094"/>
                  <a:pt x="3932316" y="5943734"/>
                  <a:pt x="3859731" y="5919537"/>
                </a:cubicBezTo>
                <a:cubicBezTo>
                  <a:pt x="3841598" y="5901405"/>
                  <a:pt x="3826099" y="5882131"/>
                  <a:pt x="3801979" y="5871411"/>
                </a:cubicBezTo>
                <a:cubicBezTo>
                  <a:pt x="3783436" y="5863170"/>
                  <a:pt x="3763478" y="5858577"/>
                  <a:pt x="3744228" y="5852160"/>
                </a:cubicBezTo>
                <a:lnTo>
                  <a:pt x="3715352" y="5842535"/>
                </a:lnTo>
                <a:cubicBezTo>
                  <a:pt x="3718560" y="5820076"/>
                  <a:pt x="3720528" y="5797404"/>
                  <a:pt x="3724977" y="5775158"/>
                </a:cubicBezTo>
                <a:cubicBezTo>
                  <a:pt x="3726967" y="5765209"/>
                  <a:pt x="3734603" y="5756429"/>
                  <a:pt x="3734603" y="5746283"/>
                </a:cubicBezTo>
                <a:cubicBezTo>
                  <a:pt x="3734603" y="5710845"/>
                  <a:pt x="3732402" y="5675057"/>
                  <a:pt x="3724977" y="5640405"/>
                </a:cubicBezTo>
                <a:cubicBezTo>
                  <a:pt x="3717666" y="5606288"/>
                  <a:pt x="3701294" y="5612380"/>
                  <a:pt x="3676851" y="5601904"/>
                </a:cubicBezTo>
                <a:cubicBezTo>
                  <a:pt x="3663663" y="5596252"/>
                  <a:pt x="3650026" y="5590993"/>
                  <a:pt x="3638350" y="5582653"/>
                </a:cubicBezTo>
                <a:cubicBezTo>
                  <a:pt x="3575264" y="5537591"/>
                  <a:pt x="3642539" y="5564798"/>
                  <a:pt x="3580598" y="5544152"/>
                </a:cubicBezTo>
                <a:cubicBezTo>
                  <a:pt x="3570973" y="5534527"/>
                  <a:pt x="3559274" y="5526602"/>
                  <a:pt x="3551723" y="5515276"/>
                </a:cubicBezTo>
                <a:cubicBezTo>
                  <a:pt x="3546095" y="5506834"/>
                  <a:pt x="3548435" y="5494323"/>
                  <a:pt x="3542097" y="5486400"/>
                </a:cubicBezTo>
                <a:cubicBezTo>
                  <a:pt x="3534870" y="5477367"/>
                  <a:pt x="3522846" y="5473567"/>
                  <a:pt x="3513221" y="5467150"/>
                </a:cubicBezTo>
                <a:cubicBezTo>
                  <a:pt x="3506804" y="5457525"/>
                  <a:pt x="3502677" y="5445892"/>
                  <a:pt x="3493971" y="5438274"/>
                </a:cubicBezTo>
                <a:cubicBezTo>
                  <a:pt x="3453237" y="5402632"/>
                  <a:pt x="3447003" y="5403368"/>
                  <a:pt x="3407344" y="5390148"/>
                </a:cubicBezTo>
                <a:cubicBezTo>
                  <a:pt x="3397719" y="5383731"/>
                  <a:pt x="3389039" y="5375595"/>
                  <a:pt x="3378468" y="5370897"/>
                </a:cubicBezTo>
                <a:cubicBezTo>
                  <a:pt x="3359925" y="5362656"/>
                  <a:pt x="3320716" y="5351647"/>
                  <a:pt x="3320716" y="5351647"/>
                </a:cubicBezTo>
                <a:cubicBezTo>
                  <a:pt x="3301466" y="5338813"/>
                  <a:pt x="3279325" y="5329506"/>
                  <a:pt x="3262965" y="5313146"/>
                </a:cubicBezTo>
                <a:cubicBezTo>
                  <a:pt x="3253340" y="5303521"/>
                  <a:pt x="3244834" y="5292627"/>
                  <a:pt x="3234089" y="5284270"/>
                </a:cubicBezTo>
                <a:cubicBezTo>
                  <a:pt x="3215826" y="5270066"/>
                  <a:pt x="3176337" y="5245769"/>
                  <a:pt x="3176337" y="5245769"/>
                </a:cubicBezTo>
                <a:cubicBezTo>
                  <a:pt x="3169920" y="5236144"/>
                  <a:pt x="3162260" y="5227240"/>
                  <a:pt x="3157087" y="5216893"/>
                </a:cubicBezTo>
                <a:cubicBezTo>
                  <a:pt x="3140537" y="5183793"/>
                  <a:pt x="3145465" y="5159380"/>
                  <a:pt x="3157087" y="5120640"/>
                </a:cubicBezTo>
                <a:cubicBezTo>
                  <a:pt x="3160411" y="5109560"/>
                  <a:pt x="3167304" y="5098991"/>
                  <a:pt x="3176337" y="5091765"/>
                </a:cubicBezTo>
                <a:cubicBezTo>
                  <a:pt x="3184260" y="5085427"/>
                  <a:pt x="3195588" y="5085348"/>
                  <a:pt x="3205213" y="5082139"/>
                </a:cubicBezTo>
                <a:cubicBezTo>
                  <a:pt x="3218047" y="5062889"/>
                  <a:pt x="3236398" y="5046337"/>
                  <a:pt x="3243714" y="5024388"/>
                </a:cubicBezTo>
                <a:cubicBezTo>
                  <a:pt x="3246922" y="5014763"/>
                  <a:pt x="3248412" y="5004381"/>
                  <a:pt x="3253339" y="4995512"/>
                </a:cubicBezTo>
                <a:cubicBezTo>
                  <a:pt x="3264575" y="4975287"/>
                  <a:pt x="3279006" y="4957011"/>
                  <a:pt x="3291840" y="4937760"/>
                </a:cubicBezTo>
                <a:lnTo>
                  <a:pt x="3311091" y="4908885"/>
                </a:lnTo>
                <a:cubicBezTo>
                  <a:pt x="3307883" y="4886426"/>
                  <a:pt x="3315394" y="4859416"/>
                  <a:pt x="3301466" y="4841508"/>
                </a:cubicBezTo>
                <a:cubicBezTo>
                  <a:pt x="3289008" y="4825490"/>
                  <a:pt x="3243714" y="4822257"/>
                  <a:pt x="3243714" y="4822257"/>
                </a:cubicBezTo>
                <a:cubicBezTo>
                  <a:pt x="3227672" y="4825466"/>
                  <a:pt x="3210221" y="4824567"/>
                  <a:pt x="3195588" y="4831883"/>
                </a:cubicBezTo>
                <a:cubicBezTo>
                  <a:pt x="3159094" y="4850130"/>
                  <a:pt x="3171347" y="4861113"/>
                  <a:pt x="3157087" y="4889634"/>
                </a:cubicBezTo>
                <a:cubicBezTo>
                  <a:pt x="3151914" y="4899981"/>
                  <a:pt x="3144253" y="4908885"/>
                  <a:pt x="3137836" y="4918510"/>
                </a:cubicBezTo>
                <a:cubicBezTo>
                  <a:pt x="3134628" y="4928135"/>
                  <a:pt x="3133839" y="4938944"/>
                  <a:pt x="3128211" y="4947386"/>
                </a:cubicBezTo>
                <a:cubicBezTo>
                  <a:pt x="3120660" y="4958712"/>
                  <a:pt x="3109792" y="4967548"/>
                  <a:pt x="3099335" y="4976262"/>
                </a:cubicBezTo>
                <a:cubicBezTo>
                  <a:pt x="3090448" y="4983668"/>
                  <a:pt x="3080503" y="4989773"/>
                  <a:pt x="3070459" y="4995512"/>
                </a:cubicBezTo>
                <a:cubicBezTo>
                  <a:pt x="3044791" y="5010179"/>
                  <a:pt x="3030080" y="5016675"/>
                  <a:pt x="3003083" y="5024388"/>
                </a:cubicBezTo>
                <a:cubicBezTo>
                  <a:pt x="2990363" y="5028022"/>
                  <a:pt x="2977301" y="5030379"/>
                  <a:pt x="2964581" y="5034013"/>
                </a:cubicBezTo>
                <a:cubicBezTo>
                  <a:pt x="2954826" y="5036800"/>
                  <a:pt x="2945782" y="5042453"/>
                  <a:pt x="2935706" y="5043638"/>
                </a:cubicBezTo>
                <a:cubicBezTo>
                  <a:pt x="2890982" y="5048900"/>
                  <a:pt x="2845870" y="5050055"/>
                  <a:pt x="2800952" y="5053264"/>
                </a:cubicBezTo>
                <a:cubicBezTo>
                  <a:pt x="2797744" y="5062889"/>
                  <a:pt x="2797665" y="5074217"/>
                  <a:pt x="2791327" y="5082139"/>
                </a:cubicBezTo>
                <a:cubicBezTo>
                  <a:pt x="2784100" y="5091172"/>
                  <a:pt x="2773022" y="5096692"/>
                  <a:pt x="2762451" y="5101390"/>
                </a:cubicBezTo>
                <a:cubicBezTo>
                  <a:pt x="2732329" y="5114777"/>
                  <a:pt x="2698191" y="5122267"/>
                  <a:pt x="2666198" y="5130266"/>
                </a:cubicBezTo>
                <a:cubicBezTo>
                  <a:pt x="2637282" y="5126135"/>
                  <a:pt x="2581655" y="5119458"/>
                  <a:pt x="2550695" y="5111015"/>
                </a:cubicBezTo>
                <a:cubicBezTo>
                  <a:pt x="2531118" y="5105676"/>
                  <a:pt x="2492944" y="5091765"/>
                  <a:pt x="2492944" y="5091765"/>
                </a:cubicBezTo>
                <a:cubicBezTo>
                  <a:pt x="2460860" y="5094973"/>
                  <a:pt x="2428560" y="5096487"/>
                  <a:pt x="2396691" y="5101390"/>
                </a:cubicBezTo>
                <a:cubicBezTo>
                  <a:pt x="2386663" y="5102933"/>
                  <a:pt x="2374989" y="5103841"/>
                  <a:pt x="2367815" y="5111015"/>
                </a:cubicBezTo>
                <a:cubicBezTo>
                  <a:pt x="2316480" y="5162350"/>
                  <a:pt x="2406317" y="5123849"/>
                  <a:pt x="2329314" y="5149516"/>
                </a:cubicBezTo>
                <a:cubicBezTo>
                  <a:pt x="2319689" y="5155933"/>
                  <a:pt x="2310785" y="5163593"/>
                  <a:pt x="2300438" y="5168767"/>
                </a:cubicBezTo>
                <a:cubicBezTo>
                  <a:pt x="2285051" y="5176461"/>
                  <a:pt x="2247455" y="5183904"/>
                  <a:pt x="2233061" y="5188017"/>
                </a:cubicBezTo>
                <a:cubicBezTo>
                  <a:pt x="2223306" y="5190804"/>
                  <a:pt x="2213941" y="5194856"/>
                  <a:pt x="2204186" y="5197643"/>
                </a:cubicBezTo>
                <a:cubicBezTo>
                  <a:pt x="2191466" y="5201277"/>
                  <a:pt x="2178405" y="5203634"/>
                  <a:pt x="2165685" y="5207268"/>
                </a:cubicBezTo>
                <a:cubicBezTo>
                  <a:pt x="2155929" y="5210055"/>
                  <a:pt x="2146758" y="5214903"/>
                  <a:pt x="2136809" y="5216893"/>
                </a:cubicBezTo>
                <a:cubicBezTo>
                  <a:pt x="2114563" y="5221342"/>
                  <a:pt x="2091891" y="5223310"/>
                  <a:pt x="2069432" y="5226518"/>
                </a:cubicBezTo>
                <a:cubicBezTo>
                  <a:pt x="1992176" y="5219495"/>
                  <a:pt x="1979937" y="5235359"/>
                  <a:pt x="1934678" y="5197643"/>
                </a:cubicBezTo>
                <a:cubicBezTo>
                  <a:pt x="1924221" y="5188929"/>
                  <a:pt x="1915428" y="5178392"/>
                  <a:pt x="1905803" y="5168767"/>
                </a:cubicBezTo>
                <a:lnTo>
                  <a:pt x="1876927" y="5082139"/>
                </a:lnTo>
                <a:lnTo>
                  <a:pt x="1867301" y="5053264"/>
                </a:lnTo>
                <a:lnTo>
                  <a:pt x="1857676" y="5024388"/>
                </a:lnTo>
                <a:cubicBezTo>
                  <a:pt x="1817696" y="5084360"/>
                  <a:pt x="1828592" y="5055150"/>
                  <a:pt x="1848051" y="5178392"/>
                </a:cubicBezTo>
                <a:cubicBezTo>
                  <a:pt x="1851216" y="5198436"/>
                  <a:pt x="1867301" y="5236144"/>
                  <a:pt x="1867301" y="5236144"/>
                </a:cubicBezTo>
                <a:cubicBezTo>
                  <a:pt x="1860884" y="5252186"/>
                  <a:pt x="1863052" y="5275698"/>
                  <a:pt x="1848051" y="5284270"/>
                </a:cubicBezTo>
                <a:cubicBezTo>
                  <a:pt x="1823912" y="5298064"/>
                  <a:pt x="1774066" y="5258411"/>
                  <a:pt x="1761424" y="5245769"/>
                </a:cubicBezTo>
                <a:cubicBezTo>
                  <a:pt x="1753244" y="5237589"/>
                  <a:pt x="1749579" y="5225780"/>
                  <a:pt x="1742173" y="5216893"/>
                </a:cubicBezTo>
                <a:cubicBezTo>
                  <a:pt x="1733459" y="5206436"/>
                  <a:pt x="1721654" y="5198762"/>
                  <a:pt x="1713297" y="5188017"/>
                </a:cubicBezTo>
                <a:cubicBezTo>
                  <a:pt x="1652830" y="5110275"/>
                  <a:pt x="1701821" y="5148283"/>
                  <a:pt x="1645920" y="5111015"/>
                </a:cubicBezTo>
                <a:cubicBezTo>
                  <a:pt x="1623461" y="5114223"/>
                  <a:pt x="1600790" y="5116191"/>
                  <a:pt x="1578544" y="5120640"/>
                </a:cubicBezTo>
                <a:cubicBezTo>
                  <a:pt x="1568595" y="5122630"/>
                  <a:pt x="1556842" y="5123092"/>
                  <a:pt x="1549668" y="5130266"/>
                </a:cubicBezTo>
                <a:cubicBezTo>
                  <a:pt x="1542494" y="5137440"/>
                  <a:pt x="1544580" y="5150067"/>
                  <a:pt x="1540043" y="5159142"/>
                </a:cubicBezTo>
                <a:cubicBezTo>
                  <a:pt x="1534870" y="5169489"/>
                  <a:pt x="1527209" y="5178392"/>
                  <a:pt x="1520792" y="5188017"/>
                </a:cubicBezTo>
                <a:cubicBezTo>
                  <a:pt x="1513623" y="5209524"/>
                  <a:pt x="1503824" y="5255804"/>
                  <a:pt x="1482291" y="5274645"/>
                </a:cubicBezTo>
                <a:cubicBezTo>
                  <a:pt x="1464879" y="5289880"/>
                  <a:pt x="1443790" y="5300312"/>
                  <a:pt x="1424539" y="5313146"/>
                </a:cubicBezTo>
                <a:lnTo>
                  <a:pt x="1395664" y="5332396"/>
                </a:lnTo>
                <a:cubicBezTo>
                  <a:pt x="1376413" y="5329188"/>
                  <a:pt x="1355368" y="5331499"/>
                  <a:pt x="1337912" y="5322771"/>
                </a:cubicBezTo>
                <a:cubicBezTo>
                  <a:pt x="1327565" y="5317598"/>
                  <a:pt x="1326841" y="5302075"/>
                  <a:pt x="1318661" y="5293895"/>
                </a:cubicBezTo>
                <a:cubicBezTo>
                  <a:pt x="1263050" y="5238284"/>
                  <a:pt x="1316099" y="5316727"/>
                  <a:pt x="1260910" y="5245769"/>
                </a:cubicBezTo>
                <a:cubicBezTo>
                  <a:pt x="1246706" y="5227506"/>
                  <a:pt x="1235243" y="5207268"/>
                  <a:pt x="1222409" y="5188017"/>
                </a:cubicBezTo>
                <a:lnTo>
                  <a:pt x="1203158" y="5159142"/>
                </a:lnTo>
                <a:cubicBezTo>
                  <a:pt x="1196741" y="5149517"/>
                  <a:pt x="1192088" y="5138446"/>
                  <a:pt x="1183908" y="5130266"/>
                </a:cubicBezTo>
                <a:cubicBezTo>
                  <a:pt x="1138670" y="5085028"/>
                  <a:pt x="1162585" y="5112719"/>
                  <a:pt x="1116531" y="5043638"/>
                </a:cubicBezTo>
                <a:lnTo>
                  <a:pt x="1097280" y="5014763"/>
                </a:lnTo>
                <a:cubicBezTo>
                  <a:pt x="1094072" y="5005138"/>
                  <a:pt x="1092582" y="4994756"/>
                  <a:pt x="1087655" y="4985887"/>
                </a:cubicBezTo>
                <a:cubicBezTo>
                  <a:pt x="1058873" y="4934078"/>
                  <a:pt x="1055353" y="4934334"/>
                  <a:pt x="1020278" y="4899259"/>
                </a:cubicBezTo>
                <a:cubicBezTo>
                  <a:pt x="1004236" y="4851133"/>
                  <a:pt x="1007445" y="4880010"/>
                  <a:pt x="1029904" y="4812632"/>
                </a:cubicBezTo>
                <a:lnTo>
                  <a:pt x="1039529" y="4783756"/>
                </a:lnTo>
                <a:cubicBezTo>
                  <a:pt x="1036321" y="4742047"/>
                  <a:pt x="1040683" y="4699048"/>
                  <a:pt x="1029904" y="4658628"/>
                </a:cubicBezTo>
                <a:cubicBezTo>
                  <a:pt x="1026923" y="4647450"/>
                  <a:pt x="1011375" y="4644550"/>
                  <a:pt x="1001028" y="4639377"/>
                </a:cubicBezTo>
                <a:cubicBezTo>
                  <a:pt x="991953" y="4634840"/>
                  <a:pt x="981652" y="4633314"/>
                  <a:pt x="972152" y="4629752"/>
                </a:cubicBezTo>
                <a:cubicBezTo>
                  <a:pt x="955974" y="4623686"/>
                  <a:pt x="940263" y="4616407"/>
                  <a:pt x="924026" y="4610502"/>
                </a:cubicBezTo>
                <a:cubicBezTo>
                  <a:pt x="904956" y="4603567"/>
                  <a:pt x="866274" y="4591251"/>
                  <a:pt x="866274" y="4591251"/>
                </a:cubicBezTo>
                <a:cubicBezTo>
                  <a:pt x="856649" y="4584834"/>
                  <a:pt x="847745" y="4577174"/>
                  <a:pt x="837398" y="4572000"/>
                </a:cubicBezTo>
                <a:cubicBezTo>
                  <a:pt x="828323" y="4567463"/>
                  <a:pt x="815697" y="4569549"/>
                  <a:pt x="808523" y="4562375"/>
                </a:cubicBezTo>
                <a:cubicBezTo>
                  <a:pt x="792163" y="4546015"/>
                  <a:pt x="793112" y="4506067"/>
                  <a:pt x="770021" y="4504624"/>
                </a:cubicBezTo>
                <a:lnTo>
                  <a:pt x="616017" y="4494998"/>
                </a:lnTo>
                <a:cubicBezTo>
                  <a:pt x="594708" y="4480792"/>
                  <a:pt x="573090" y="4469108"/>
                  <a:pt x="558266" y="4446872"/>
                </a:cubicBezTo>
                <a:cubicBezTo>
                  <a:pt x="552638" y="4438430"/>
                  <a:pt x="554978" y="4425919"/>
                  <a:pt x="548640" y="4417996"/>
                </a:cubicBezTo>
                <a:cubicBezTo>
                  <a:pt x="541414" y="4408963"/>
                  <a:pt x="530336" y="4403444"/>
                  <a:pt x="519765" y="4398746"/>
                </a:cubicBezTo>
                <a:cubicBezTo>
                  <a:pt x="519755" y="4398741"/>
                  <a:pt x="447581" y="4374684"/>
                  <a:pt x="433137" y="4369870"/>
                </a:cubicBezTo>
                <a:lnTo>
                  <a:pt x="346510" y="4340994"/>
                </a:lnTo>
                <a:lnTo>
                  <a:pt x="317634" y="4331369"/>
                </a:lnTo>
                <a:lnTo>
                  <a:pt x="288758" y="4321744"/>
                </a:lnTo>
                <a:cubicBezTo>
                  <a:pt x="282341" y="4302493"/>
                  <a:pt x="286392" y="4275248"/>
                  <a:pt x="269508" y="4263992"/>
                </a:cubicBezTo>
                <a:cubicBezTo>
                  <a:pt x="259883" y="4257575"/>
                  <a:pt x="251464" y="4248804"/>
                  <a:pt x="240632" y="4244742"/>
                </a:cubicBezTo>
                <a:cubicBezTo>
                  <a:pt x="225314" y="4238998"/>
                  <a:pt x="208377" y="4239084"/>
                  <a:pt x="192506" y="4235116"/>
                </a:cubicBezTo>
                <a:cubicBezTo>
                  <a:pt x="182663" y="4232655"/>
                  <a:pt x="173255" y="4228699"/>
                  <a:pt x="163630" y="4225491"/>
                </a:cubicBezTo>
                <a:lnTo>
                  <a:pt x="105878" y="4186990"/>
                </a:lnTo>
                <a:lnTo>
                  <a:pt x="77003" y="4167739"/>
                </a:lnTo>
                <a:cubicBezTo>
                  <a:pt x="70586" y="4158114"/>
                  <a:pt x="57752" y="4150432"/>
                  <a:pt x="57752" y="4138864"/>
                </a:cubicBezTo>
                <a:cubicBezTo>
                  <a:pt x="57752" y="4106144"/>
                  <a:pt x="66656" y="4073652"/>
                  <a:pt x="77003" y="4042611"/>
                </a:cubicBezTo>
                <a:cubicBezTo>
                  <a:pt x="80211" y="4032986"/>
                  <a:pt x="82091" y="4022810"/>
                  <a:pt x="86628" y="4013735"/>
                </a:cubicBezTo>
                <a:cubicBezTo>
                  <a:pt x="91801" y="4003388"/>
                  <a:pt x="99461" y="3994484"/>
                  <a:pt x="105878" y="3984859"/>
                </a:cubicBezTo>
                <a:cubicBezTo>
                  <a:pt x="83470" y="3827999"/>
                  <a:pt x="114521" y="3976149"/>
                  <a:pt x="77003" y="3888607"/>
                </a:cubicBezTo>
                <a:cubicBezTo>
                  <a:pt x="71792" y="3876448"/>
                  <a:pt x="73293" y="3861938"/>
                  <a:pt x="67377" y="3850106"/>
                </a:cubicBezTo>
                <a:cubicBezTo>
                  <a:pt x="57030" y="3829412"/>
                  <a:pt x="28876" y="3792354"/>
                  <a:pt x="28876" y="3792354"/>
                </a:cubicBezTo>
                <a:lnTo>
                  <a:pt x="9626" y="3734603"/>
                </a:lnTo>
                <a:lnTo>
                  <a:pt x="0" y="3705727"/>
                </a:lnTo>
                <a:cubicBezTo>
                  <a:pt x="7283" y="3683880"/>
                  <a:pt x="8027" y="3661953"/>
                  <a:pt x="38501" y="3657600"/>
                </a:cubicBezTo>
                <a:cubicBezTo>
                  <a:pt x="51597" y="3655729"/>
                  <a:pt x="64169" y="3664017"/>
                  <a:pt x="77003" y="3667226"/>
                </a:cubicBezTo>
                <a:cubicBezTo>
                  <a:pt x="86628" y="3673643"/>
                  <a:pt x="94468" y="3684574"/>
                  <a:pt x="105878" y="3686476"/>
                </a:cubicBezTo>
                <a:cubicBezTo>
                  <a:pt x="133774" y="3691125"/>
                  <a:pt x="142757" y="3664847"/>
                  <a:pt x="154005" y="3647975"/>
                </a:cubicBezTo>
                <a:cubicBezTo>
                  <a:pt x="157213" y="3638350"/>
                  <a:pt x="160843" y="3628855"/>
                  <a:pt x="163630" y="3619099"/>
                </a:cubicBezTo>
                <a:cubicBezTo>
                  <a:pt x="167264" y="3606379"/>
                  <a:pt x="168044" y="3592757"/>
                  <a:pt x="173255" y="3580598"/>
                </a:cubicBezTo>
                <a:cubicBezTo>
                  <a:pt x="177812" y="3569965"/>
                  <a:pt x="186089" y="3561348"/>
                  <a:pt x="192506" y="3551723"/>
                </a:cubicBezTo>
                <a:cubicBezTo>
                  <a:pt x="219660" y="3470259"/>
                  <a:pt x="238186" y="3438508"/>
                  <a:pt x="202131" y="3330342"/>
                </a:cubicBezTo>
                <a:cubicBezTo>
                  <a:pt x="194815" y="3308393"/>
                  <a:pt x="144379" y="3291840"/>
                  <a:pt x="144379" y="3291840"/>
                </a:cubicBezTo>
                <a:cubicBezTo>
                  <a:pt x="141171" y="3282215"/>
                  <a:pt x="139291" y="3272040"/>
                  <a:pt x="134754" y="3262965"/>
                </a:cubicBezTo>
                <a:cubicBezTo>
                  <a:pt x="97435" y="3188325"/>
                  <a:pt x="130075" y="3277798"/>
                  <a:pt x="105878" y="3205213"/>
                </a:cubicBezTo>
                <a:cubicBezTo>
                  <a:pt x="118864" y="3075359"/>
                  <a:pt x="82878" y="3119267"/>
                  <a:pt x="192506" y="3099335"/>
                </a:cubicBezTo>
                <a:cubicBezTo>
                  <a:pt x="202488" y="3097520"/>
                  <a:pt x="211756" y="3092918"/>
                  <a:pt x="221381" y="3089710"/>
                </a:cubicBezTo>
                <a:cubicBezTo>
                  <a:pt x="231006" y="3083293"/>
                  <a:pt x="242077" y="3078639"/>
                  <a:pt x="250257" y="3070459"/>
                </a:cubicBezTo>
                <a:cubicBezTo>
                  <a:pt x="268917" y="3051799"/>
                  <a:pt x="271304" y="3036195"/>
                  <a:pt x="279133" y="3012708"/>
                </a:cubicBezTo>
                <a:cubicBezTo>
                  <a:pt x="282341" y="2987041"/>
                  <a:pt x="280058" y="2960066"/>
                  <a:pt x="288758" y="2935706"/>
                </a:cubicBezTo>
                <a:cubicBezTo>
                  <a:pt x="296540" y="2913917"/>
                  <a:pt x="319942" y="2899903"/>
                  <a:pt x="327259" y="2877954"/>
                </a:cubicBezTo>
                <a:lnTo>
                  <a:pt x="336885" y="2849078"/>
                </a:lnTo>
                <a:cubicBezTo>
                  <a:pt x="333676" y="2807369"/>
                  <a:pt x="338751" y="2764173"/>
                  <a:pt x="327259" y="2723950"/>
                </a:cubicBezTo>
                <a:cubicBezTo>
                  <a:pt x="324472" y="2714195"/>
                  <a:pt x="308333" y="2716315"/>
                  <a:pt x="298384" y="2714325"/>
                </a:cubicBezTo>
                <a:cubicBezTo>
                  <a:pt x="276138" y="2709876"/>
                  <a:pt x="253328" y="2708757"/>
                  <a:pt x="231007" y="2704699"/>
                </a:cubicBezTo>
                <a:cubicBezTo>
                  <a:pt x="204417" y="2699864"/>
                  <a:pt x="188371" y="2693696"/>
                  <a:pt x="163630" y="2685449"/>
                </a:cubicBezTo>
                <a:cubicBezTo>
                  <a:pt x="154005" y="2675824"/>
                  <a:pt x="141508" y="2668392"/>
                  <a:pt x="134754" y="2656573"/>
                </a:cubicBezTo>
                <a:cubicBezTo>
                  <a:pt x="128191" y="2645087"/>
                  <a:pt x="130340" y="2630231"/>
                  <a:pt x="125129" y="2618072"/>
                </a:cubicBezTo>
                <a:cubicBezTo>
                  <a:pt x="120572" y="2607439"/>
                  <a:pt x="112295" y="2598821"/>
                  <a:pt x="105878" y="2589196"/>
                </a:cubicBezTo>
                <a:cubicBezTo>
                  <a:pt x="102670" y="2579571"/>
                  <a:pt x="100790" y="2569395"/>
                  <a:pt x="96253" y="2560320"/>
                </a:cubicBezTo>
                <a:cubicBezTo>
                  <a:pt x="91080" y="2549973"/>
                  <a:pt x="81701" y="2542016"/>
                  <a:pt x="77003" y="2531445"/>
                </a:cubicBezTo>
                <a:cubicBezTo>
                  <a:pt x="68762" y="2512902"/>
                  <a:pt x="64169" y="2492944"/>
                  <a:pt x="57752" y="2473693"/>
                </a:cubicBezTo>
                <a:lnTo>
                  <a:pt x="48127" y="2444817"/>
                </a:lnTo>
                <a:lnTo>
                  <a:pt x="38501" y="2415942"/>
                </a:lnTo>
                <a:cubicBezTo>
                  <a:pt x="41710" y="2345357"/>
                  <a:pt x="28343" y="2272018"/>
                  <a:pt x="48127" y="2204186"/>
                </a:cubicBezTo>
                <a:cubicBezTo>
                  <a:pt x="53809" y="2184706"/>
                  <a:pt x="105878" y="2184935"/>
                  <a:pt x="105878" y="2184935"/>
                </a:cubicBezTo>
                <a:cubicBezTo>
                  <a:pt x="125129" y="2188143"/>
                  <a:pt x="145115" y="2188388"/>
                  <a:pt x="163630" y="2194560"/>
                </a:cubicBezTo>
                <a:cubicBezTo>
                  <a:pt x="174605" y="2198218"/>
                  <a:pt x="182462" y="2208071"/>
                  <a:pt x="192506" y="2213811"/>
                </a:cubicBezTo>
                <a:cubicBezTo>
                  <a:pt x="204964" y="2220930"/>
                  <a:pt x="218703" y="2225680"/>
                  <a:pt x="231007" y="2233062"/>
                </a:cubicBezTo>
                <a:cubicBezTo>
                  <a:pt x="250846" y="2244966"/>
                  <a:pt x="266809" y="2264247"/>
                  <a:pt x="288758" y="2271563"/>
                </a:cubicBezTo>
                <a:lnTo>
                  <a:pt x="346510" y="2290813"/>
                </a:lnTo>
                <a:lnTo>
                  <a:pt x="375386" y="2300438"/>
                </a:lnTo>
                <a:cubicBezTo>
                  <a:pt x="410676" y="2353374"/>
                  <a:pt x="375388" y="2308462"/>
                  <a:pt x="423512" y="2348565"/>
                </a:cubicBezTo>
                <a:cubicBezTo>
                  <a:pt x="433969" y="2357279"/>
                  <a:pt x="441311" y="2369528"/>
                  <a:pt x="452388" y="2377440"/>
                </a:cubicBezTo>
                <a:cubicBezTo>
                  <a:pt x="464064" y="2385780"/>
                  <a:pt x="478431" y="2389572"/>
                  <a:pt x="490889" y="2396691"/>
                </a:cubicBezTo>
                <a:cubicBezTo>
                  <a:pt x="500933" y="2402431"/>
                  <a:pt x="509721" y="2410203"/>
                  <a:pt x="519765" y="2415942"/>
                </a:cubicBezTo>
                <a:cubicBezTo>
                  <a:pt x="532223" y="2423061"/>
                  <a:pt x="544944" y="2429863"/>
                  <a:pt x="558266" y="2435192"/>
                </a:cubicBezTo>
                <a:cubicBezTo>
                  <a:pt x="577106" y="2442728"/>
                  <a:pt x="616017" y="2454443"/>
                  <a:pt x="616017" y="2454443"/>
                </a:cubicBezTo>
                <a:cubicBezTo>
                  <a:pt x="654518" y="2451234"/>
                  <a:pt x="693411" y="2451169"/>
                  <a:pt x="731520" y="2444817"/>
                </a:cubicBezTo>
                <a:cubicBezTo>
                  <a:pt x="751536" y="2441481"/>
                  <a:pt x="770021" y="2431984"/>
                  <a:pt x="789272" y="2425567"/>
                </a:cubicBezTo>
                <a:cubicBezTo>
                  <a:pt x="798897" y="2422359"/>
                  <a:pt x="808080" y="2417201"/>
                  <a:pt x="818148" y="2415942"/>
                </a:cubicBezTo>
                <a:lnTo>
                  <a:pt x="895150" y="2406316"/>
                </a:lnTo>
                <a:lnTo>
                  <a:pt x="981777" y="2377440"/>
                </a:lnTo>
                <a:lnTo>
                  <a:pt x="1010653" y="2367815"/>
                </a:lnTo>
                <a:cubicBezTo>
                  <a:pt x="1020278" y="2364607"/>
                  <a:pt x="1029580" y="2360180"/>
                  <a:pt x="1039529" y="2358190"/>
                </a:cubicBezTo>
                <a:cubicBezTo>
                  <a:pt x="1107556" y="2344585"/>
                  <a:pt x="1072132" y="2353739"/>
                  <a:pt x="1145407" y="2329314"/>
                </a:cubicBezTo>
                <a:lnTo>
                  <a:pt x="1203158" y="2310064"/>
                </a:lnTo>
                <a:cubicBezTo>
                  <a:pt x="1212783" y="2306855"/>
                  <a:pt x="1223592" y="2306066"/>
                  <a:pt x="1232034" y="2300438"/>
                </a:cubicBezTo>
                <a:cubicBezTo>
                  <a:pt x="1241659" y="2294021"/>
                  <a:pt x="1249936" y="2284846"/>
                  <a:pt x="1260910" y="2281188"/>
                </a:cubicBezTo>
                <a:cubicBezTo>
                  <a:pt x="1279424" y="2275017"/>
                  <a:pt x="1299411" y="2274771"/>
                  <a:pt x="1318661" y="2271563"/>
                </a:cubicBezTo>
                <a:cubicBezTo>
                  <a:pt x="1363579" y="2274771"/>
                  <a:pt x="1409257" y="2272356"/>
                  <a:pt x="1453415" y="2281188"/>
                </a:cubicBezTo>
                <a:cubicBezTo>
                  <a:pt x="1474520" y="2285409"/>
                  <a:pt x="1491499" y="2301323"/>
                  <a:pt x="1511167" y="2310064"/>
                </a:cubicBezTo>
                <a:cubicBezTo>
                  <a:pt x="1520439" y="2314185"/>
                  <a:pt x="1530418" y="2316481"/>
                  <a:pt x="1540043" y="2319689"/>
                </a:cubicBezTo>
                <a:cubicBezTo>
                  <a:pt x="1549668" y="2329314"/>
                  <a:pt x="1557019" y="2341954"/>
                  <a:pt x="1568918" y="2348565"/>
                </a:cubicBezTo>
                <a:cubicBezTo>
                  <a:pt x="1586656" y="2358420"/>
                  <a:pt x="1626670" y="2367815"/>
                  <a:pt x="1626670" y="2367815"/>
                </a:cubicBezTo>
                <a:cubicBezTo>
                  <a:pt x="1636295" y="2364607"/>
                  <a:pt x="1647623" y="2364528"/>
                  <a:pt x="1655546" y="2358190"/>
                </a:cubicBezTo>
                <a:cubicBezTo>
                  <a:pt x="1664579" y="2350963"/>
                  <a:pt x="1666616" y="2337494"/>
                  <a:pt x="1674796" y="2329314"/>
                </a:cubicBezTo>
                <a:cubicBezTo>
                  <a:pt x="1682976" y="2321134"/>
                  <a:pt x="1694047" y="2316481"/>
                  <a:pt x="1703672" y="2310064"/>
                </a:cubicBezTo>
                <a:cubicBezTo>
                  <a:pt x="1691030" y="2259495"/>
                  <a:pt x="1686038" y="2259217"/>
                  <a:pt x="1703672" y="2194560"/>
                </a:cubicBezTo>
                <a:cubicBezTo>
                  <a:pt x="1711975" y="2164115"/>
                  <a:pt x="1730663" y="2164047"/>
                  <a:pt x="1751798" y="2146434"/>
                </a:cubicBezTo>
                <a:cubicBezTo>
                  <a:pt x="1762255" y="2137720"/>
                  <a:pt x="1769929" y="2125915"/>
                  <a:pt x="1780674" y="2117558"/>
                </a:cubicBezTo>
                <a:cubicBezTo>
                  <a:pt x="1798937" y="2103354"/>
                  <a:pt x="1819175" y="2091891"/>
                  <a:pt x="1838426" y="2079057"/>
                </a:cubicBezTo>
                <a:cubicBezTo>
                  <a:pt x="1848051" y="2072640"/>
                  <a:pt x="1856327" y="2063465"/>
                  <a:pt x="1867301" y="2059807"/>
                </a:cubicBezTo>
                <a:lnTo>
                  <a:pt x="1896177" y="2050182"/>
                </a:lnTo>
                <a:cubicBezTo>
                  <a:pt x="1905802" y="2043765"/>
                  <a:pt x="1918922" y="2040741"/>
                  <a:pt x="1925053" y="2030931"/>
                </a:cubicBezTo>
                <a:cubicBezTo>
                  <a:pt x="1935808" y="2013723"/>
                  <a:pt x="1933048" y="1990063"/>
                  <a:pt x="1944304" y="1973179"/>
                </a:cubicBezTo>
                <a:lnTo>
                  <a:pt x="1963554" y="1944304"/>
                </a:lnTo>
                <a:cubicBezTo>
                  <a:pt x="1969971" y="1925053"/>
                  <a:pt x="1968457" y="1900901"/>
                  <a:pt x="1982805" y="1886552"/>
                </a:cubicBezTo>
                <a:cubicBezTo>
                  <a:pt x="1992430" y="1876927"/>
                  <a:pt x="2001223" y="1866390"/>
                  <a:pt x="2011680" y="1857676"/>
                </a:cubicBezTo>
                <a:cubicBezTo>
                  <a:pt x="2037256" y="1836362"/>
                  <a:pt x="2049110" y="1836287"/>
                  <a:pt x="2079057" y="1819175"/>
                </a:cubicBezTo>
                <a:cubicBezTo>
                  <a:pt x="2089101" y="1813436"/>
                  <a:pt x="2098308" y="1806342"/>
                  <a:pt x="2107933" y="1799925"/>
                </a:cubicBezTo>
                <a:cubicBezTo>
                  <a:pt x="2092781" y="1663554"/>
                  <a:pt x="2107206" y="1758146"/>
                  <a:pt x="2088683" y="1674796"/>
                </a:cubicBezTo>
                <a:cubicBezTo>
                  <a:pt x="2085134" y="1658826"/>
                  <a:pt x="2086373" y="1641303"/>
                  <a:pt x="2079057" y="1626670"/>
                </a:cubicBezTo>
                <a:cubicBezTo>
                  <a:pt x="2072969" y="1614495"/>
                  <a:pt x="2058895" y="1608251"/>
                  <a:pt x="2050181" y="1597794"/>
                </a:cubicBezTo>
                <a:cubicBezTo>
                  <a:pt x="2029450" y="1572917"/>
                  <a:pt x="2030952" y="1568982"/>
                  <a:pt x="2021306" y="1540043"/>
                </a:cubicBezTo>
                <a:cubicBezTo>
                  <a:pt x="2018097" y="1517584"/>
                  <a:pt x="2015410" y="1495044"/>
                  <a:pt x="2011680" y="1472666"/>
                </a:cubicBezTo>
                <a:cubicBezTo>
                  <a:pt x="2008990" y="1456529"/>
                  <a:pt x="2003862" y="1440799"/>
                  <a:pt x="2002055" y="1424539"/>
                </a:cubicBezTo>
                <a:cubicBezTo>
                  <a:pt x="1984717" y="1268488"/>
                  <a:pt x="2007340" y="1344143"/>
                  <a:pt x="1982805" y="1270535"/>
                </a:cubicBezTo>
                <a:cubicBezTo>
                  <a:pt x="1986013" y="1222409"/>
                  <a:pt x="1975756" y="1171415"/>
                  <a:pt x="1992430" y="1126156"/>
                </a:cubicBezTo>
                <a:cubicBezTo>
                  <a:pt x="2000428" y="1104446"/>
                  <a:pt x="2030931" y="1100489"/>
                  <a:pt x="2050181" y="1087655"/>
                </a:cubicBezTo>
                <a:lnTo>
                  <a:pt x="2107933" y="1049154"/>
                </a:lnTo>
                <a:cubicBezTo>
                  <a:pt x="2117558" y="1042737"/>
                  <a:pt x="2128629" y="1038084"/>
                  <a:pt x="2136809" y="1029904"/>
                </a:cubicBezTo>
                <a:cubicBezTo>
                  <a:pt x="2173865" y="992848"/>
                  <a:pt x="2154359" y="1008579"/>
                  <a:pt x="2194560" y="981777"/>
                </a:cubicBezTo>
                <a:cubicBezTo>
                  <a:pt x="2202389" y="958294"/>
                  <a:pt x="2204779" y="942683"/>
                  <a:pt x="2223436" y="924026"/>
                </a:cubicBezTo>
                <a:cubicBezTo>
                  <a:pt x="2231616" y="915846"/>
                  <a:pt x="2242687" y="911192"/>
                  <a:pt x="2252312" y="904775"/>
                </a:cubicBezTo>
                <a:cubicBezTo>
                  <a:pt x="2249104" y="875899"/>
                  <a:pt x="2247105" y="846863"/>
                  <a:pt x="2242687" y="818148"/>
                </a:cubicBezTo>
                <a:cubicBezTo>
                  <a:pt x="2240675" y="805073"/>
                  <a:pt x="2241325" y="789977"/>
                  <a:pt x="2233061" y="779647"/>
                </a:cubicBezTo>
                <a:cubicBezTo>
                  <a:pt x="2226723" y="771725"/>
                  <a:pt x="2213811" y="773230"/>
                  <a:pt x="2204186" y="770022"/>
                </a:cubicBezTo>
                <a:cubicBezTo>
                  <a:pt x="2197769" y="760397"/>
                  <a:pt x="2193968" y="748373"/>
                  <a:pt x="2184935" y="741146"/>
                </a:cubicBezTo>
                <a:cubicBezTo>
                  <a:pt x="2138267" y="703812"/>
                  <a:pt x="2167434" y="765644"/>
                  <a:pt x="2146434" y="702645"/>
                </a:cubicBezTo>
                <a:cubicBezTo>
                  <a:pt x="2131454" y="597779"/>
                  <a:pt x="2131045" y="627466"/>
                  <a:pt x="2146434" y="481264"/>
                </a:cubicBezTo>
                <a:cubicBezTo>
                  <a:pt x="2147496" y="471174"/>
                  <a:pt x="2148885" y="459562"/>
                  <a:pt x="2156059" y="452388"/>
                </a:cubicBezTo>
                <a:cubicBezTo>
                  <a:pt x="2163233" y="445214"/>
                  <a:pt x="2175310" y="445971"/>
                  <a:pt x="2184935" y="442763"/>
                </a:cubicBezTo>
                <a:cubicBezTo>
                  <a:pt x="2218348" y="409350"/>
                  <a:pt x="2200199" y="413887"/>
                  <a:pt x="2233061" y="413887"/>
                </a:cubicBezTo>
              </a:path>
            </a:pathLst>
          </a:custGeom>
          <a:solidFill>
            <a:schemeClr val="tx2">
              <a:lumMod val="60000"/>
              <a:lumOff val="4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290813" y="3195587"/>
            <a:ext cx="4300664" cy="760396"/>
          </a:xfrm>
          <a:prstGeom prst="rect">
            <a:avLst/>
          </a:prstGeom>
          <a:noFill/>
        </p:spPr>
        <p:txBody>
          <a:bodyPr wrap="square" rtlCol="0">
            <a:spAutoFit/>
          </a:bodyPr>
          <a:lstStyle/>
          <a:p>
            <a:endParaRPr lang="en-US"/>
          </a:p>
        </p:txBody>
      </p:sp>
      <p:sp>
        <p:nvSpPr>
          <p:cNvPr id="34" name="TextBox 33"/>
          <p:cNvSpPr txBox="1"/>
          <p:nvPr/>
        </p:nvSpPr>
        <p:spPr>
          <a:xfrm>
            <a:off x="1742171" y="3427992"/>
            <a:ext cx="5005961" cy="584775"/>
          </a:xfrm>
          <a:prstGeom prst="rect">
            <a:avLst/>
          </a:prstGeom>
          <a:noFill/>
        </p:spPr>
        <p:txBody>
          <a:bodyPr wrap="square" rtlCol="0">
            <a:spAutoFit/>
          </a:bodyPr>
          <a:lstStyle/>
          <a:p>
            <a:r>
              <a:rPr lang="en-US" sz="3200" b="1" smtClean="0">
                <a:solidFill>
                  <a:schemeClr val="bg1"/>
                </a:solidFill>
              </a:rPr>
              <a:t>THÀNH PHỐ HẢI PHÒNG</a:t>
            </a:r>
            <a:endParaRPr lang="en-US" sz="3200" b="1">
              <a:solidFill>
                <a:schemeClr val="bg1"/>
              </a:solidFill>
            </a:endParaRPr>
          </a:p>
        </p:txBody>
      </p:sp>
      <p:pic>
        <p:nvPicPr>
          <p:cNvPr id="4" name="cđ tr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8757" y="6311384"/>
            <a:ext cx="494442" cy="345173"/>
          </a:xfrm>
          <a:prstGeom prst="rect">
            <a:avLst/>
          </a:prstGeom>
        </p:spPr>
      </p:pic>
    </p:spTree>
    <p:extLst>
      <p:ext uri="{BB962C8B-B14F-4D97-AF65-F5344CB8AC3E}">
        <p14:creationId xmlns:p14="http://schemas.microsoft.com/office/powerpoint/2010/main" val="107013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 presetClass="mediacall" presetSubtype="0" fill="hold" nodeType="withEffect">
                                  <p:stCondLst>
                                    <p:cond delay="0"/>
                                  </p:stCondLst>
                                  <p:childTnLst>
                                    <p:cmd type="call" cmd="playFrom(0.0)">
                                      <p:cBhvr>
                                        <p:cTn id="9" dur="18912" fill="hold"/>
                                        <p:tgtEl>
                                          <p:spTgt spid="4"/>
                                        </p:tgtEl>
                                      </p:cBhvr>
                                    </p:cmd>
                                  </p:childTnLst>
                                </p:cTn>
                              </p:par>
                            </p:childTnLst>
                          </p:cTn>
                        </p:par>
                        <p:par>
                          <p:cTn id="10" fill="hold">
                            <p:stCondLst>
                              <p:cond delay="18912"/>
                            </p:stCondLst>
                            <p:childTnLst>
                              <p:par>
                                <p:cTn id="11" presetID="22" presetClass="entr" presetSubtype="4"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500"/>
                            </p:stCondLst>
                            <p:childTnLst>
                              <p:par>
                                <p:cTn id="23" presetID="26" presetClass="emph" presetSubtype="0" repeatCount="3000" fill="hold" grpId="1" nodeType="afterEffect">
                                  <p:stCondLst>
                                    <p:cond delay="0"/>
                                  </p:stCondLst>
                                  <p:childTnLst>
                                    <p:animEffect transition="out" filter="fade">
                                      <p:cBhvr>
                                        <p:cTn id="24" dur="500" tmFilter="0, 0; .2, .5; .8, .5; 1, 0"/>
                                        <p:tgtEl>
                                          <p:spTgt spid="13"/>
                                        </p:tgtEl>
                                      </p:cBhvr>
                                    </p:animEffect>
                                    <p:animScale>
                                      <p:cBhvr>
                                        <p:cTn id="25" dur="250" autoRev="1" fill="hold"/>
                                        <p:tgtEl>
                                          <p:spTgt spid="13"/>
                                        </p:tgtEl>
                                      </p:cBhvr>
                                      <p:by x="105000" y="105000"/>
                                    </p:animScale>
                                  </p:childTnLst>
                                </p:cTn>
                              </p:par>
                              <p:par>
                                <p:cTn id="26" presetID="26" presetClass="emph" presetSubtype="0" repeatCount="3000" fill="hold" grpId="1" nodeType="withEffect">
                                  <p:stCondLst>
                                    <p:cond delay="0"/>
                                  </p:stCondLst>
                                  <p:childTnLst>
                                    <p:animEffect transition="out" filter="fade">
                                      <p:cBhvr>
                                        <p:cTn id="27" dur="500" tmFilter="0, 0; .2, .5; .8, .5; 1, 0"/>
                                        <p:tgtEl>
                                          <p:spTgt spid="14"/>
                                        </p:tgtEl>
                                      </p:cBhvr>
                                    </p:animEffect>
                                    <p:animScale>
                                      <p:cBhvr>
                                        <p:cTn id="28" dur="250" autoRev="1" fill="hold"/>
                                        <p:tgtEl>
                                          <p:spTgt spid="14"/>
                                        </p:tgtEl>
                                      </p:cBhvr>
                                      <p:by x="105000" y="105000"/>
                                    </p:animScale>
                                  </p:childTnLst>
                                </p:cTn>
                              </p:par>
                            </p:childTnLst>
                          </p:cTn>
                        </p:par>
                        <p:par>
                          <p:cTn id="29" fill="hold">
                            <p:stCondLst>
                              <p:cond delay="2000"/>
                            </p:stCondLst>
                            <p:childTnLst>
                              <p:par>
                                <p:cTn id="30" presetID="10" presetClass="exit" presetSubtype="0" fill="hold" grpId="1" nodeType="after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10" presetClass="exit" presetSubtype="0" fill="hold" grpId="2" nodeType="with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16" presetClass="entr" presetSubtype="21"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barn(inVertical)">
                                      <p:cBhvr>
                                        <p:cTn id="55" dur="500"/>
                                        <p:tgtEl>
                                          <p:spTgt spid="3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arn(inVertical)">
                                      <p:cBhvr>
                                        <p:cTn id="61" dur="500"/>
                                        <p:tgtEl>
                                          <p:spTgt spid="2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childTnLst>
                          </p:cTn>
                        </p:par>
                        <p:par>
                          <p:cTn id="65" fill="hold">
                            <p:stCondLst>
                              <p:cond delay="500"/>
                            </p:stCondLst>
                            <p:childTnLst>
                              <p:par>
                                <p:cTn id="66" presetID="26" presetClass="emph" presetSubtype="0" repeatCount="3000" fill="hold" grpId="1" nodeType="afterEffect">
                                  <p:stCondLst>
                                    <p:cond delay="0"/>
                                  </p:stCondLst>
                                  <p:childTnLst>
                                    <p:animEffect transition="out" filter="fade">
                                      <p:cBhvr>
                                        <p:cTn id="67" dur="500" tmFilter="0, 0; .2, .5; .8, .5; 1, 0"/>
                                        <p:tgtEl>
                                          <p:spTgt spid="34"/>
                                        </p:tgtEl>
                                      </p:cBhvr>
                                    </p:animEffect>
                                    <p:animScale>
                                      <p:cBhvr>
                                        <p:cTn id="68" dur="250" autoRev="1" fill="hold"/>
                                        <p:tgtEl>
                                          <p:spTgt spid="34"/>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1000"/>
                                        <p:tgtEl>
                                          <p:spTgt spid="22"/>
                                        </p:tgtEl>
                                      </p:cBhvr>
                                    </p:animEffect>
                                    <p:anim calcmode="lin" valueType="num">
                                      <p:cBhvr>
                                        <p:cTn id="74" dur="1000" fill="hold"/>
                                        <p:tgtEl>
                                          <p:spTgt spid="22"/>
                                        </p:tgtEl>
                                        <p:attrNameLst>
                                          <p:attrName>ppt_x</p:attrName>
                                        </p:attrNameLst>
                                      </p:cBhvr>
                                      <p:tavLst>
                                        <p:tav tm="0">
                                          <p:val>
                                            <p:strVal val="#ppt_x"/>
                                          </p:val>
                                        </p:tav>
                                        <p:tav tm="100000">
                                          <p:val>
                                            <p:strVal val="#ppt_x"/>
                                          </p:val>
                                        </p:tav>
                                      </p:tavLst>
                                    </p:anim>
                                    <p:anim calcmode="lin" valueType="num">
                                      <p:cBhvr>
                                        <p:cTn id="7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1000"/>
                                        <p:tgtEl>
                                          <p:spTgt spid="23"/>
                                        </p:tgtEl>
                                      </p:cBhvr>
                                    </p:animEffect>
                                    <p:anim calcmode="lin" valueType="num">
                                      <p:cBhvr>
                                        <p:cTn id="81" dur="1000" fill="hold"/>
                                        <p:tgtEl>
                                          <p:spTgt spid="23"/>
                                        </p:tgtEl>
                                        <p:attrNameLst>
                                          <p:attrName>ppt_x</p:attrName>
                                        </p:attrNameLst>
                                      </p:cBhvr>
                                      <p:tavLst>
                                        <p:tav tm="0">
                                          <p:val>
                                            <p:strVal val="#ppt_x"/>
                                          </p:val>
                                        </p:tav>
                                        <p:tav tm="100000">
                                          <p:val>
                                            <p:strVal val="#ppt_x"/>
                                          </p:val>
                                        </p:tav>
                                      </p:tavLst>
                                    </p:anim>
                                    <p:anim calcmode="lin" valueType="num">
                                      <p:cBhvr>
                                        <p:cTn id="8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4"/>
                </p:tgtEl>
              </p:cMediaNode>
            </p:audio>
          </p:childTnLst>
        </p:cTn>
      </p:par>
    </p:tnLst>
    <p:bldLst>
      <p:bldP spid="11" grpId="0" animBg="1"/>
      <p:bldP spid="11" grpId="1" animBg="1"/>
      <p:bldP spid="12" grpId="0" animBg="1"/>
      <p:bldP spid="12" grpId="1" animBg="1"/>
      <p:bldP spid="13" grpId="0"/>
      <p:bldP spid="13" grpId="1"/>
      <p:bldP spid="13" grpId="2"/>
      <p:bldP spid="14" grpId="0"/>
      <p:bldP spid="14" grpId="1"/>
      <p:bldP spid="14" grpId="2"/>
      <p:bldP spid="19" grpId="0" animBg="1"/>
      <p:bldP spid="20" grpId="0" animBg="1"/>
      <p:bldP spid="21" grpId="0" animBg="1"/>
      <p:bldP spid="22" grpId="0"/>
      <p:bldP spid="23" grpId="0"/>
      <p:bldP spid="25" grpId="0" animBg="1"/>
      <p:bldP spid="29" grpId="0" animBg="1"/>
      <p:bldP spid="30" grpId="0" animBg="1"/>
      <p:bldP spid="34" grpId="0"/>
      <p:bldP spid="3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solidFill>
                <a:prstClr val="black">
                  <a:tint val="75000"/>
                </a:prstClr>
              </a:solidFill>
            </a:endParaRPr>
          </a:p>
        </p:txBody>
      </p:sp>
      <p:pic>
        <p:nvPicPr>
          <p:cNvPr id="3" name="Picture 2"/>
          <p:cNvPicPr>
            <a:picLocks noChangeAspect="1"/>
          </p:cNvPicPr>
          <p:nvPr/>
        </p:nvPicPr>
        <p:blipFill>
          <a:blip r:embed="rId2"/>
          <a:stretch>
            <a:fillRect/>
          </a:stretch>
        </p:blipFill>
        <p:spPr>
          <a:xfrm>
            <a:off x="-23877" y="0"/>
            <a:ext cx="12215877" cy="6879202"/>
          </a:xfrm>
          <a:prstGeom prst="rect">
            <a:avLst/>
          </a:prstGeom>
        </p:spPr>
      </p:pic>
    </p:spTree>
    <p:extLst>
      <p:ext uri="{BB962C8B-B14F-4D97-AF65-F5344CB8AC3E}">
        <p14:creationId xmlns:p14="http://schemas.microsoft.com/office/powerpoint/2010/main" val="113198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solidFill>
                <a:prstClr val="black">
                  <a:tint val="75000"/>
                </a:prst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607" y="0"/>
            <a:ext cx="4369550" cy="6858000"/>
          </a:xfrm>
          <a:prstGeom prst="rect">
            <a:avLst/>
          </a:prstGeom>
        </p:spPr>
      </p:pic>
      <p:sp>
        <p:nvSpPr>
          <p:cNvPr id="7" name="TextBox 6"/>
          <p:cNvSpPr txBox="1"/>
          <p:nvPr/>
        </p:nvSpPr>
        <p:spPr>
          <a:xfrm>
            <a:off x="5491393" y="1526340"/>
            <a:ext cx="6336145" cy="2954655"/>
          </a:xfrm>
          <a:prstGeom prst="rect">
            <a:avLst/>
          </a:prstGeom>
          <a:noFill/>
        </p:spPr>
        <p:txBody>
          <a:bodyPr wrap="square" rtlCol="0">
            <a:spAutoFit/>
          </a:bodyPr>
          <a:lstStyle/>
          <a:p>
            <a:r>
              <a:rPr lang="vi-VN" sz="2800" b="1">
                <a:solidFill>
                  <a:srgbClr val="FF0000"/>
                </a:solidFill>
                <a:latin typeface="+mj-lt"/>
              </a:rPr>
              <a:t>+ Xác định vị trí địa lí của thành phố Hải Phòng trên bản đồ hành chính Việt </a:t>
            </a:r>
            <a:r>
              <a:rPr lang="vi-VN" sz="2800" b="1" smtClean="0">
                <a:solidFill>
                  <a:srgbClr val="FF0000"/>
                </a:solidFill>
                <a:latin typeface="+mj-lt"/>
              </a:rPr>
              <a:t>Nam</a:t>
            </a:r>
            <a:r>
              <a:rPr lang="en-US" sz="2800" b="1" smtClean="0">
                <a:solidFill>
                  <a:srgbClr val="FF0000"/>
                </a:solidFill>
                <a:latin typeface="Times New Roman" panose="02020603050405020304" pitchFamily="18" charset="0"/>
                <a:cs typeface="Times New Roman" panose="02020603050405020304" pitchFamily="18" charset="0"/>
              </a:rPr>
              <a:t>?</a:t>
            </a:r>
            <a:endParaRPr lang="en-US" sz="2800" b="1">
              <a:solidFill>
                <a:srgbClr val="FF0000"/>
              </a:solidFill>
              <a:latin typeface="Times New Roman" panose="02020603050405020304" pitchFamily="18" charset="0"/>
              <a:cs typeface="Times New Roman" panose="02020603050405020304" pitchFamily="18" charset="0"/>
            </a:endParaRPr>
          </a:p>
          <a:p>
            <a:r>
              <a:rPr lang="vi-VN" sz="2800" b="1" smtClean="0">
                <a:solidFill>
                  <a:srgbClr val="FF0000"/>
                </a:solidFill>
                <a:latin typeface="+mj-lt"/>
              </a:rPr>
              <a:t>+ </a:t>
            </a:r>
            <a:r>
              <a:rPr lang="en-US" sz="2800" b="1" smtClean="0">
                <a:solidFill>
                  <a:srgbClr val="FF0000"/>
                </a:solidFill>
                <a:latin typeface="Times New Roman" panose="02020603050405020304" pitchFamily="18" charset="0"/>
                <a:cs typeface="Times New Roman" panose="02020603050405020304" pitchFamily="18" charset="0"/>
              </a:rPr>
              <a:t>Nêu tên c</a:t>
            </a:r>
            <a:r>
              <a:rPr lang="vi-VN" sz="2800" b="1" smtClean="0">
                <a:solidFill>
                  <a:srgbClr val="FF0000"/>
                </a:solidFill>
                <a:latin typeface="+mj-lt"/>
              </a:rPr>
              <a:t>ác tỉnh hoặc thành phố tiếp giáp với Hải Phòng?</a:t>
            </a:r>
            <a:endParaRPr lang="en-US" sz="2800" b="1" smtClean="0">
              <a:solidFill>
                <a:srgbClr val="FF0000"/>
              </a:solidFill>
              <a:latin typeface="+mj-lt"/>
            </a:endParaRPr>
          </a:p>
          <a:p>
            <a:r>
              <a:rPr lang="vi-VN" sz="2800" b="1" smtClean="0">
                <a:solidFill>
                  <a:srgbClr val="FF0000"/>
                </a:solidFill>
                <a:latin typeface="+mj-lt"/>
              </a:rPr>
              <a:t>+ Hải Phòng tiếp giáp với biển nào?</a:t>
            </a:r>
            <a:endParaRPr lang="en-US" sz="2800" b="1" smtClean="0">
              <a:solidFill>
                <a:srgbClr val="FF0000"/>
              </a:solidFill>
              <a:latin typeface="+mj-lt"/>
            </a:endParaRPr>
          </a:p>
          <a:p>
            <a:endParaRPr lang="en-US"/>
          </a:p>
        </p:txBody>
      </p:sp>
      <p:sp>
        <p:nvSpPr>
          <p:cNvPr id="4" name="Freeform 3"/>
          <p:cNvSpPr/>
          <p:nvPr/>
        </p:nvSpPr>
        <p:spPr>
          <a:xfrm>
            <a:off x="2348604" y="1009255"/>
            <a:ext cx="376241" cy="273182"/>
          </a:xfrm>
          <a:custGeom>
            <a:avLst/>
            <a:gdLst>
              <a:gd name="connsiteX0" fmla="*/ 64501 w 376241"/>
              <a:gd name="connsiteY0" fmla="*/ 87266 h 273182"/>
              <a:gd name="connsiteX1" fmla="*/ 68296 w 376241"/>
              <a:gd name="connsiteY1" fmla="*/ 56913 h 273182"/>
              <a:gd name="connsiteX2" fmla="*/ 79678 w 376241"/>
              <a:gd name="connsiteY2" fmla="*/ 34147 h 273182"/>
              <a:gd name="connsiteX3" fmla="*/ 87267 w 376241"/>
              <a:gd name="connsiteY3" fmla="*/ 26559 h 273182"/>
              <a:gd name="connsiteX4" fmla="*/ 98649 w 376241"/>
              <a:gd name="connsiteY4" fmla="*/ 22765 h 273182"/>
              <a:gd name="connsiteX5" fmla="*/ 110032 w 376241"/>
              <a:gd name="connsiteY5" fmla="*/ 15177 h 273182"/>
              <a:gd name="connsiteX6" fmla="*/ 144179 w 376241"/>
              <a:gd name="connsiteY6" fmla="*/ 3794 h 273182"/>
              <a:gd name="connsiteX7" fmla="*/ 155562 w 376241"/>
              <a:gd name="connsiteY7" fmla="*/ 0 h 273182"/>
              <a:gd name="connsiteX8" fmla="*/ 193504 w 376241"/>
              <a:gd name="connsiteY8" fmla="*/ 3794 h 273182"/>
              <a:gd name="connsiteX9" fmla="*/ 197298 w 376241"/>
              <a:gd name="connsiteY9" fmla="*/ 15177 h 273182"/>
              <a:gd name="connsiteX10" fmla="*/ 212475 w 376241"/>
              <a:gd name="connsiteY10" fmla="*/ 34147 h 273182"/>
              <a:gd name="connsiteX11" fmla="*/ 250417 w 376241"/>
              <a:gd name="connsiteY11" fmla="*/ 45530 h 273182"/>
              <a:gd name="connsiteX12" fmla="*/ 254211 w 376241"/>
              <a:gd name="connsiteY12" fmla="*/ 56913 h 273182"/>
              <a:gd name="connsiteX13" fmla="*/ 280770 w 376241"/>
              <a:gd name="connsiteY13" fmla="*/ 64501 h 273182"/>
              <a:gd name="connsiteX14" fmla="*/ 318712 w 376241"/>
              <a:gd name="connsiteY14" fmla="*/ 68295 h 273182"/>
              <a:gd name="connsiteX15" fmla="*/ 356654 w 376241"/>
              <a:gd name="connsiteY15" fmla="*/ 75884 h 273182"/>
              <a:gd name="connsiteX16" fmla="*/ 368037 w 376241"/>
              <a:gd name="connsiteY16" fmla="*/ 83472 h 273182"/>
              <a:gd name="connsiteX17" fmla="*/ 371831 w 376241"/>
              <a:gd name="connsiteY17" fmla="*/ 110031 h 273182"/>
              <a:gd name="connsiteX18" fmla="*/ 360448 w 376241"/>
              <a:gd name="connsiteY18" fmla="*/ 113825 h 273182"/>
              <a:gd name="connsiteX19" fmla="*/ 345272 w 376241"/>
              <a:gd name="connsiteY19" fmla="*/ 117620 h 273182"/>
              <a:gd name="connsiteX20" fmla="*/ 341477 w 376241"/>
              <a:gd name="connsiteY20" fmla="*/ 129002 h 273182"/>
              <a:gd name="connsiteX21" fmla="*/ 337683 w 376241"/>
              <a:gd name="connsiteY21" fmla="*/ 166944 h 273182"/>
              <a:gd name="connsiteX22" fmla="*/ 330095 w 376241"/>
              <a:gd name="connsiteY22" fmla="*/ 174533 h 273182"/>
              <a:gd name="connsiteX23" fmla="*/ 307330 w 376241"/>
              <a:gd name="connsiteY23" fmla="*/ 182121 h 273182"/>
              <a:gd name="connsiteX24" fmla="*/ 303535 w 376241"/>
              <a:gd name="connsiteY24" fmla="*/ 193504 h 273182"/>
              <a:gd name="connsiteX25" fmla="*/ 284564 w 376241"/>
              <a:gd name="connsiteY25" fmla="*/ 216269 h 273182"/>
              <a:gd name="connsiteX26" fmla="*/ 273182 w 376241"/>
              <a:gd name="connsiteY26" fmla="*/ 235240 h 273182"/>
              <a:gd name="connsiteX27" fmla="*/ 269388 w 376241"/>
              <a:gd name="connsiteY27" fmla="*/ 246622 h 273182"/>
              <a:gd name="connsiteX28" fmla="*/ 258005 w 376241"/>
              <a:gd name="connsiteY28" fmla="*/ 254211 h 273182"/>
              <a:gd name="connsiteX29" fmla="*/ 235240 w 376241"/>
              <a:gd name="connsiteY29" fmla="*/ 273182 h 273182"/>
              <a:gd name="connsiteX30" fmla="*/ 193504 w 376241"/>
              <a:gd name="connsiteY30" fmla="*/ 269387 h 273182"/>
              <a:gd name="connsiteX31" fmla="*/ 182121 w 376241"/>
              <a:gd name="connsiteY31" fmla="*/ 261799 h 273182"/>
              <a:gd name="connsiteX32" fmla="*/ 155562 w 376241"/>
              <a:gd name="connsiteY32" fmla="*/ 254211 h 273182"/>
              <a:gd name="connsiteX33" fmla="*/ 147974 w 376241"/>
              <a:gd name="connsiteY33" fmla="*/ 246622 h 273182"/>
              <a:gd name="connsiteX34" fmla="*/ 125208 w 376241"/>
              <a:gd name="connsiteY34" fmla="*/ 239034 h 273182"/>
              <a:gd name="connsiteX35" fmla="*/ 106237 w 376241"/>
              <a:gd name="connsiteY35" fmla="*/ 220063 h 273182"/>
              <a:gd name="connsiteX36" fmla="*/ 87267 w 376241"/>
              <a:gd name="connsiteY36" fmla="*/ 201092 h 273182"/>
              <a:gd name="connsiteX37" fmla="*/ 79678 w 376241"/>
              <a:gd name="connsiteY37" fmla="*/ 193504 h 273182"/>
              <a:gd name="connsiteX38" fmla="*/ 72090 w 376241"/>
              <a:gd name="connsiteY38" fmla="*/ 185915 h 273182"/>
              <a:gd name="connsiteX39" fmla="*/ 68296 w 376241"/>
              <a:gd name="connsiteY39" fmla="*/ 174533 h 273182"/>
              <a:gd name="connsiteX40" fmla="*/ 49325 w 376241"/>
              <a:gd name="connsiteY40" fmla="*/ 163150 h 273182"/>
              <a:gd name="connsiteX41" fmla="*/ 34148 w 376241"/>
              <a:gd name="connsiteY41" fmla="*/ 159356 h 273182"/>
              <a:gd name="connsiteX42" fmla="*/ 11383 w 376241"/>
              <a:gd name="connsiteY42" fmla="*/ 151767 h 273182"/>
              <a:gd name="connsiteX43" fmla="*/ 3794 w 376241"/>
              <a:gd name="connsiteY43" fmla="*/ 144179 h 273182"/>
              <a:gd name="connsiteX44" fmla="*/ 0 w 376241"/>
              <a:gd name="connsiteY44" fmla="*/ 132796 h 273182"/>
              <a:gd name="connsiteX45" fmla="*/ 3794 w 376241"/>
              <a:gd name="connsiteY45" fmla="*/ 113825 h 273182"/>
              <a:gd name="connsiteX46" fmla="*/ 22765 w 376241"/>
              <a:gd name="connsiteY46" fmla="*/ 98649 h 273182"/>
              <a:gd name="connsiteX47" fmla="*/ 30354 w 376241"/>
              <a:gd name="connsiteY47" fmla="*/ 91060 h 273182"/>
              <a:gd name="connsiteX48" fmla="*/ 45530 w 376241"/>
              <a:gd name="connsiteY48" fmla="*/ 83472 h 273182"/>
              <a:gd name="connsiteX49" fmla="*/ 64501 w 376241"/>
              <a:gd name="connsiteY49" fmla="*/ 87266 h 27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76241" h="273182">
                <a:moveTo>
                  <a:pt x="64501" y="87266"/>
                </a:moveTo>
                <a:cubicBezTo>
                  <a:pt x="68295" y="82839"/>
                  <a:pt x="66472" y="66945"/>
                  <a:pt x="68296" y="56913"/>
                </a:cubicBezTo>
                <a:cubicBezTo>
                  <a:pt x="69946" y="47837"/>
                  <a:pt x="73960" y="41295"/>
                  <a:pt x="79678" y="34147"/>
                </a:cubicBezTo>
                <a:cubicBezTo>
                  <a:pt x="81913" y="31354"/>
                  <a:pt x="84199" y="28399"/>
                  <a:pt x="87267" y="26559"/>
                </a:cubicBezTo>
                <a:cubicBezTo>
                  <a:pt x="90696" y="24501"/>
                  <a:pt x="95072" y="24553"/>
                  <a:pt x="98649" y="22765"/>
                </a:cubicBezTo>
                <a:cubicBezTo>
                  <a:pt x="102728" y="20726"/>
                  <a:pt x="105865" y="17029"/>
                  <a:pt x="110032" y="15177"/>
                </a:cubicBezTo>
                <a:cubicBezTo>
                  <a:pt x="110037" y="15175"/>
                  <a:pt x="138485" y="5692"/>
                  <a:pt x="144179" y="3794"/>
                </a:cubicBezTo>
                <a:lnTo>
                  <a:pt x="155562" y="0"/>
                </a:lnTo>
                <a:cubicBezTo>
                  <a:pt x="168209" y="1265"/>
                  <a:pt x="181559" y="-550"/>
                  <a:pt x="193504" y="3794"/>
                </a:cubicBezTo>
                <a:cubicBezTo>
                  <a:pt x="197263" y="5161"/>
                  <a:pt x="195509" y="11600"/>
                  <a:pt x="197298" y="15177"/>
                </a:cubicBezTo>
                <a:cubicBezTo>
                  <a:pt x="199086" y="18753"/>
                  <a:pt x="207768" y="31794"/>
                  <a:pt x="212475" y="34147"/>
                </a:cubicBezTo>
                <a:cubicBezTo>
                  <a:pt x="221717" y="38768"/>
                  <a:pt x="239521" y="42806"/>
                  <a:pt x="250417" y="45530"/>
                </a:cubicBezTo>
                <a:cubicBezTo>
                  <a:pt x="251682" y="49324"/>
                  <a:pt x="251383" y="54085"/>
                  <a:pt x="254211" y="56913"/>
                </a:cubicBezTo>
                <a:cubicBezTo>
                  <a:pt x="256012" y="58714"/>
                  <a:pt x="280655" y="64485"/>
                  <a:pt x="280770" y="64501"/>
                </a:cubicBezTo>
                <a:cubicBezTo>
                  <a:pt x="293353" y="66298"/>
                  <a:pt x="306100" y="66719"/>
                  <a:pt x="318712" y="68295"/>
                </a:cubicBezTo>
                <a:cubicBezTo>
                  <a:pt x="337322" y="70621"/>
                  <a:pt x="340317" y="71799"/>
                  <a:pt x="356654" y="75884"/>
                </a:cubicBezTo>
                <a:cubicBezTo>
                  <a:pt x="360448" y="78413"/>
                  <a:pt x="364813" y="80248"/>
                  <a:pt x="368037" y="83472"/>
                </a:cubicBezTo>
                <a:cubicBezTo>
                  <a:pt x="375609" y="91044"/>
                  <a:pt x="380056" y="99750"/>
                  <a:pt x="371831" y="110031"/>
                </a:cubicBezTo>
                <a:cubicBezTo>
                  <a:pt x="369332" y="113154"/>
                  <a:pt x="364294" y="112726"/>
                  <a:pt x="360448" y="113825"/>
                </a:cubicBezTo>
                <a:cubicBezTo>
                  <a:pt x="355434" y="115258"/>
                  <a:pt x="350331" y="116355"/>
                  <a:pt x="345272" y="117620"/>
                </a:cubicBezTo>
                <a:cubicBezTo>
                  <a:pt x="344007" y="121414"/>
                  <a:pt x="342085" y="125049"/>
                  <a:pt x="341477" y="129002"/>
                </a:cubicBezTo>
                <a:cubicBezTo>
                  <a:pt x="339544" y="141565"/>
                  <a:pt x="340766" y="154613"/>
                  <a:pt x="337683" y="166944"/>
                </a:cubicBezTo>
                <a:cubicBezTo>
                  <a:pt x="336815" y="170414"/>
                  <a:pt x="333295" y="172933"/>
                  <a:pt x="330095" y="174533"/>
                </a:cubicBezTo>
                <a:cubicBezTo>
                  <a:pt x="322941" y="178110"/>
                  <a:pt x="307330" y="182121"/>
                  <a:pt x="307330" y="182121"/>
                </a:cubicBezTo>
                <a:cubicBezTo>
                  <a:pt x="306065" y="185915"/>
                  <a:pt x="305324" y="189927"/>
                  <a:pt x="303535" y="193504"/>
                </a:cubicBezTo>
                <a:cubicBezTo>
                  <a:pt x="298252" y="204069"/>
                  <a:pt x="292956" y="207877"/>
                  <a:pt x="284564" y="216269"/>
                </a:cubicBezTo>
                <a:cubicBezTo>
                  <a:pt x="273817" y="248511"/>
                  <a:pt x="288806" y="209199"/>
                  <a:pt x="273182" y="235240"/>
                </a:cubicBezTo>
                <a:cubicBezTo>
                  <a:pt x="271124" y="238669"/>
                  <a:pt x="271886" y="243499"/>
                  <a:pt x="269388" y="246622"/>
                </a:cubicBezTo>
                <a:cubicBezTo>
                  <a:pt x="266539" y="250183"/>
                  <a:pt x="261508" y="251292"/>
                  <a:pt x="258005" y="254211"/>
                </a:cubicBezTo>
                <a:cubicBezTo>
                  <a:pt x="228791" y="278557"/>
                  <a:pt x="263503" y="254339"/>
                  <a:pt x="235240" y="273182"/>
                </a:cubicBezTo>
                <a:cubicBezTo>
                  <a:pt x="221328" y="271917"/>
                  <a:pt x="207163" y="272314"/>
                  <a:pt x="193504" y="269387"/>
                </a:cubicBezTo>
                <a:cubicBezTo>
                  <a:pt x="189045" y="268431"/>
                  <a:pt x="186200" y="263838"/>
                  <a:pt x="182121" y="261799"/>
                </a:cubicBezTo>
                <a:cubicBezTo>
                  <a:pt x="176677" y="259077"/>
                  <a:pt x="160426" y="255427"/>
                  <a:pt x="155562" y="254211"/>
                </a:cubicBezTo>
                <a:cubicBezTo>
                  <a:pt x="153033" y="251681"/>
                  <a:pt x="151174" y="248222"/>
                  <a:pt x="147974" y="246622"/>
                </a:cubicBezTo>
                <a:cubicBezTo>
                  <a:pt x="140819" y="243045"/>
                  <a:pt x="125208" y="239034"/>
                  <a:pt x="125208" y="239034"/>
                </a:cubicBezTo>
                <a:cubicBezTo>
                  <a:pt x="102446" y="223857"/>
                  <a:pt x="123942" y="240297"/>
                  <a:pt x="106237" y="220063"/>
                </a:cubicBezTo>
                <a:cubicBezTo>
                  <a:pt x="100348" y="213333"/>
                  <a:pt x="93591" y="207416"/>
                  <a:pt x="87267" y="201092"/>
                </a:cubicBezTo>
                <a:lnTo>
                  <a:pt x="79678" y="193504"/>
                </a:lnTo>
                <a:lnTo>
                  <a:pt x="72090" y="185915"/>
                </a:lnTo>
                <a:cubicBezTo>
                  <a:pt x="70825" y="182121"/>
                  <a:pt x="70354" y="177962"/>
                  <a:pt x="68296" y="174533"/>
                </a:cubicBezTo>
                <a:cubicBezTo>
                  <a:pt x="63364" y="166313"/>
                  <a:pt x="57970" y="165620"/>
                  <a:pt x="49325" y="163150"/>
                </a:cubicBezTo>
                <a:cubicBezTo>
                  <a:pt x="44311" y="161717"/>
                  <a:pt x="39143" y="160854"/>
                  <a:pt x="34148" y="159356"/>
                </a:cubicBezTo>
                <a:cubicBezTo>
                  <a:pt x="26486" y="157057"/>
                  <a:pt x="11383" y="151767"/>
                  <a:pt x="11383" y="151767"/>
                </a:cubicBezTo>
                <a:cubicBezTo>
                  <a:pt x="8853" y="149238"/>
                  <a:pt x="5635" y="147246"/>
                  <a:pt x="3794" y="144179"/>
                </a:cubicBezTo>
                <a:cubicBezTo>
                  <a:pt x="1736" y="140749"/>
                  <a:pt x="0" y="136796"/>
                  <a:pt x="0" y="132796"/>
                </a:cubicBezTo>
                <a:cubicBezTo>
                  <a:pt x="0" y="126347"/>
                  <a:pt x="1254" y="119752"/>
                  <a:pt x="3794" y="113825"/>
                </a:cubicBezTo>
                <a:cubicBezTo>
                  <a:pt x="6183" y="108250"/>
                  <a:pt x="19145" y="101545"/>
                  <a:pt x="22765" y="98649"/>
                </a:cubicBezTo>
                <a:cubicBezTo>
                  <a:pt x="25559" y="96414"/>
                  <a:pt x="27377" y="93044"/>
                  <a:pt x="30354" y="91060"/>
                </a:cubicBezTo>
                <a:cubicBezTo>
                  <a:pt x="35060" y="87923"/>
                  <a:pt x="41005" y="86865"/>
                  <a:pt x="45530" y="83472"/>
                </a:cubicBezTo>
                <a:cubicBezTo>
                  <a:pt x="51254" y="79179"/>
                  <a:pt x="60707" y="91693"/>
                  <a:pt x="64501" y="87266"/>
                </a:cubicBezTo>
                <a:close/>
              </a:path>
            </a:pathLst>
          </a:custGeom>
          <a:solidFill>
            <a:srgbClr val="00206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06455" y="6347638"/>
            <a:ext cx="5762847" cy="400110"/>
          </a:xfrm>
          <a:prstGeom prst="rect">
            <a:avLst/>
          </a:prstGeom>
          <a:noFill/>
        </p:spPr>
        <p:txBody>
          <a:bodyPr wrap="square" rtlCol="0">
            <a:spAutoFit/>
          </a:bodyPr>
          <a:lstStyle/>
          <a:p>
            <a:r>
              <a:rPr lang="vi-VN" sz="2000" b="1" smtClean="0"/>
              <a:t>Bản đồ hành chính Việt Nam từ 01/7/2025</a:t>
            </a:r>
            <a:endParaRPr lang="en-US" sz="2000" b="1"/>
          </a:p>
        </p:txBody>
      </p:sp>
    </p:spTree>
    <p:extLst>
      <p:ext uri="{BB962C8B-B14F-4D97-AF65-F5344CB8AC3E}">
        <p14:creationId xmlns:p14="http://schemas.microsoft.com/office/powerpoint/2010/main" val="11156942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repeatCount="500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nodeType="clickEffect">
                                  <p:stCondLst>
                                    <p:cond delay="0"/>
                                  </p:stCondLst>
                                  <p:childTnLst>
                                    <p:animEffect transition="out" filter="wipe(down)">
                                      <p:cBhvr>
                                        <p:cTn id="26" dur="500"/>
                                        <p:tgtEl>
                                          <p:spTgt spid="7">
                                            <p:txEl>
                                              <p:pRg st="0" end="0"/>
                                            </p:txEl>
                                          </p:spTgt>
                                        </p:tgtEl>
                                      </p:cBhvr>
                                    </p:animEffect>
                                    <p:set>
                                      <p:cBhvr>
                                        <p:cTn id="27"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1000"/>
                                        <p:tgtEl>
                                          <p:spTgt spid="7">
                                            <p:txEl>
                                              <p:pRg st="1" end="1"/>
                                            </p:txEl>
                                          </p:spTgt>
                                        </p:tgtEl>
                                      </p:cBhvr>
                                    </p:animEffect>
                                    <p:anim calcmode="lin" valueType="num">
                                      <p:cBhvr>
                                        <p:cTn id="3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1000"/>
                                        <p:tgtEl>
                                          <p:spTgt spid="7">
                                            <p:txEl>
                                              <p:pRg st="2" end="2"/>
                                            </p:txEl>
                                          </p:spTgt>
                                        </p:tgtEl>
                                      </p:cBhvr>
                                    </p:animEffect>
                                    <p:anim calcmode="lin" valueType="num">
                                      <p:cBhvr>
                                        <p:cTn id="3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endParaRPr lang="en-US">
              <a:solidFill>
                <a:prstClr val="black">
                  <a:tint val="75000"/>
                </a:prstClr>
              </a:solidFill>
            </a:endParaRPr>
          </a:p>
        </p:txBody>
      </p:sp>
      <p:pic>
        <p:nvPicPr>
          <p:cNvPr id="1026" name="Picture 2" descr="Danh sách 15 tỉnh miền Bắc sau sáp nhập và bản đồ chi tiết - Maison Off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597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1_Toán 2 SH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oán 2 SH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2622</TotalTime>
  <Words>883</Words>
  <Application>Microsoft Office PowerPoint</Application>
  <PresentationFormat>Widescreen</PresentationFormat>
  <Paragraphs>97</Paragraphs>
  <Slides>16</Slides>
  <Notes>4</Notes>
  <HiddenSlides>0</HiddenSlides>
  <MMClips>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Arial</vt:lpstr>
      <vt:lpstr>Arial-Rounded</vt:lpstr>
      <vt:lpstr>Calibri</vt:lpstr>
      <vt:lpstr>Cambria Math</vt:lpstr>
      <vt:lpstr>Courier New</vt:lpstr>
      <vt:lpstr>Quicksand Medium</vt:lpstr>
      <vt:lpstr>Times New Roman</vt:lpstr>
      <vt:lpstr>1_Toán 2 SHS</vt:lpstr>
      <vt:lpstr>2_Toán 2 SHS</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267</cp:revision>
  <dcterms:created xsi:type="dcterms:W3CDTF">2023-08-31T03:48:29Z</dcterms:created>
  <dcterms:modified xsi:type="dcterms:W3CDTF">2025-08-30T02:04:39Z</dcterms:modified>
</cp:coreProperties>
</file>