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wav" ContentType="audio/x-wav"/>
  <Default Extension="wdp" ContentType="image/vnd.ms-photo"/>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theme/theme2.xml" ContentType="application/vnd.openxmlformats-officedocument.theme+xml"/>
  <Override PartName="/ppt/tags/tag1.xml" ContentType="application/vnd.openxmlformats-officedocument.presentationml.tags+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3.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4.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5.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theme/theme6.xml" ContentType="application/vnd.openxmlformats-officedocument.theme+xml"/>
  <Override PartName="/ppt/theme/theme7.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72" r:id="rId2"/>
    <p:sldMasterId id="2147483696" r:id="rId3"/>
    <p:sldMasterId id="2147483704" r:id="rId4"/>
    <p:sldMasterId id="2147483716" r:id="rId5"/>
    <p:sldMasterId id="2147483731" r:id="rId6"/>
  </p:sldMasterIdLst>
  <p:notesMasterIdLst>
    <p:notesMasterId r:id="rId25"/>
  </p:notesMasterIdLst>
  <p:sldIdLst>
    <p:sldId id="11701" r:id="rId7"/>
    <p:sldId id="11696" r:id="rId8"/>
    <p:sldId id="11698" r:id="rId9"/>
    <p:sldId id="11699" r:id="rId10"/>
    <p:sldId id="11700" r:id="rId11"/>
    <p:sldId id="11702" r:id="rId12"/>
    <p:sldId id="324" r:id="rId13"/>
    <p:sldId id="325" r:id="rId14"/>
    <p:sldId id="294" r:id="rId15"/>
    <p:sldId id="295" r:id="rId16"/>
    <p:sldId id="326" r:id="rId17"/>
    <p:sldId id="327" r:id="rId18"/>
    <p:sldId id="11703" r:id="rId19"/>
    <p:sldId id="328" r:id="rId20"/>
    <p:sldId id="11705" r:id="rId21"/>
    <p:sldId id="331" r:id="rId22"/>
    <p:sldId id="11706" r:id="rId23"/>
    <p:sldId id="348" r:id="rId24"/>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C3300"/>
    <a:srgbClr val="993300"/>
    <a:srgbClr val="006600"/>
    <a:srgbClr val="CC00CC"/>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995" autoAdjust="0"/>
    <p:restoredTop sz="94660"/>
  </p:normalViewPr>
  <p:slideViewPr>
    <p:cSldViewPr snapToGrid="0">
      <p:cViewPr varScale="1">
        <p:scale>
          <a:sx n="62" d="100"/>
          <a:sy n="62" d="100"/>
        </p:scale>
        <p:origin x="504" y="48"/>
      </p:cViewPr>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2.xml"/><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presProps" Target="presProps.xml"/><Relationship Id="rId3" Type="http://schemas.openxmlformats.org/officeDocument/2006/relationships/slideMaster" Target="slideMasters/slideMaster3.xml"/><Relationship Id="rId21" Type="http://schemas.openxmlformats.org/officeDocument/2006/relationships/slide" Target="slides/slide15.xml"/><Relationship Id="rId7" Type="http://schemas.openxmlformats.org/officeDocument/2006/relationships/slide" Target="slides/slide1.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0" Type="http://schemas.openxmlformats.org/officeDocument/2006/relationships/slide" Target="slides/slide14.xml"/><Relationship Id="rId29"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5.xml"/><Relationship Id="rId24" Type="http://schemas.openxmlformats.org/officeDocument/2006/relationships/slide" Target="slides/slide18.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theme" Target="theme/theme1.xml"/><Relationship Id="rId10" Type="http://schemas.openxmlformats.org/officeDocument/2006/relationships/slide" Target="slides/slide4.xml"/><Relationship Id="rId19" Type="http://schemas.openxmlformats.org/officeDocument/2006/relationships/slide" Target="slides/slide13.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460A555-FD48-4AFD-8571-2E5401E16060}" type="datetimeFigureOut">
              <a:rPr lang="en-US" smtClean="0"/>
              <a:t>9/15/2025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ED37A9D-117A-419D-BC1C-9ADA5B8DE7D1}" type="slidenum">
              <a:rPr lang="en-US" smtClean="0"/>
              <a:t>‹#›</a:t>
            </a:fld>
            <a:endParaRPr lang="en-US"/>
          </a:p>
        </p:txBody>
      </p:sp>
    </p:spTree>
    <p:extLst>
      <p:ext uri="{BB962C8B-B14F-4D97-AF65-F5344CB8AC3E}">
        <p14:creationId xmlns:p14="http://schemas.microsoft.com/office/powerpoint/2010/main" val="60863841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7C341C6C-ED77-4877-927B-0AE0C3885BE2}"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09405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D2A49CA-AE88-4BE6-F6B1-BB0481BD1ED6}"/>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A844F6D8-FB93-4EB1-202B-DE7945BDAF6E}"/>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4174C7A2-34B0-4B90-9D13-B5F706E8E50F}"/>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9/15/2025</a:t>
            </a:fld>
            <a:endParaRPr lang="en-US"/>
          </a:p>
        </p:txBody>
      </p:sp>
      <p:sp>
        <p:nvSpPr>
          <p:cNvPr id="5" name="Footer Placeholder 4">
            <a:extLst>
              <a:ext uri="{FF2B5EF4-FFF2-40B4-BE49-F238E27FC236}">
                <a16:creationId xmlns:a16="http://schemas.microsoft.com/office/drawing/2014/main" id="{431EFE70-7F27-080E-E69E-0CED7D51D72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33FC454-3CC2-DCB2-72BF-4413D19C918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421137562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D6F6CB-B889-E3DF-7EFB-F1233822613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412626D2-FA98-C9DE-E927-7E70307C105E}"/>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CBF1BF5-66A4-DD0A-0AB8-DCA1EE49057D}"/>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9/15/2025</a:t>
            </a:fld>
            <a:endParaRPr lang="en-US"/>
          </a:p>
        </p:txBody>
      </p:sp>
      <p:sp>
        <p:nvSpPr>
          <p:cNvPr id="5" name="Footer Placeholder 4">
            <a:extLst>
              <a:ext uri="{FF2B5EF4-FFF2-40B4-BE49-F238E27FC236}">
                <a16:creationId xmlns:a16="http://schemas.microsoft.com/office/drawing/2014/main" id="{CCC156D1-588C-B33B-9E3A-1DD6221F498C}"/>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E3B1D4C-08A1-E8EA-9F97-52BAEDA22E0C}"/>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27491436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78363C8B-380C-3D8B-51BC-024B59C7FF3C}"/>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0A6A493C-DDA7-F1DA-D615-2B50473A9457}"/>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F7F1DB8B-D7AE-9ADB-85BC-6A1AA1ABA334}"/>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9/15/2025</a:t>
            </a:fld>
            <a:endParaRPr lang="en-US"/>
          </a:p>
        </p:txBody>
      </p:sp>
      <p:sp>
        <p:nvSpPr>
          <p:cNvPr id="5" name="Footer Placeholder 4">
            <a:extLst>
              <a:ext uri="{FF2B5EF4-FFF2-40B4-BE49-F238E27FC236}">
                <a16:creationId xmlns:a16="http://schemas.microsoft.com/office/drawing/2014/main" id="{A67AD77E-F485-0662-44CF-6FF6DF89F3D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62ABA1B4-ADA1-7050-29BD-3AE0FF035AD7}"/>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5853251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hasCustomPrompt="1"/>
          </p:nvPr>
        </p:nvSpPr>
        <p:spPr>
          <a:xfrm>
            <a:off x="1524000" y="1854199"/>
            <a:ext cx="9144000" cy="1655763"/>
          </a:xfrm>
        </p:spPr>
        <p:txBody>
          <a:bodyPr anchor="b">
            <a:normAutofit/>
          </a:bodyPr>
          <a:lstStyle>
            <a:lvl1pPr algn="ctr">
              <a:defRPr sz="7200" b="0"/>
            </a:lvl1pPr>
          </a:lstStyle>
          <a:p>
            <a:r>
              <a:rPr lang="zh-CN" altLang="en-US" dirty="0"/>
              <a:t>单击此处编辑标题</a:t>
            </a:r>
          </a:p>
        </p:txBody>
      </p:sp>
      <p:sp>
        <p:nvSpPr>
          <p:cNvPr id="3" name="副标题 2"/>
          <p:cNvSpPr>
            <a:spLocks noGrp="1"/>
          </p:cNvSpPr>
          <p:nvPr>
            <p:ph type="subTitle" idx="1"/>
          </p:nvPr>
        </p:nvSpPr>
        <p:spPr>
          <a:xfrm>
            <a:off x="1524000" y="3602038"/>
            <a:ext cx="9144000" cy="1655762"/>
          </a:xfrm>
        </p:spPr>
        <p:txBody>
          <a:bodyPr>
            <a:normAutofit/>
          </a:bodyPr>
          <a:lstStyle>
            <a:lvl1pPr marL="0" indent="0" algn="ctr">
              <a:buNone/>
              <a:defRPr sz="18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dirty="0"/>
              <a:t>单击此处编辑母版副标题样式</a:t>
            </a:r>
          </a:p>
        </p:txBody>
      </p:sp>
      <p:sp>
        <p:nvSpPr>
          <p:cNvPr id="4" name="日期占位符 3"/>
          <p:cNvSpPr>
            <a:spLocks noGrp="1"/>
          </p:cNvSpPr>
          <p:nvPr>
            <p:ph type="dt" sz="half" idx="10"/>
          </p:nvPr>
        </p:nvSpPr>
        <p:spPr>
          <a:xfrm>
            <a:off x="838200" y="6356350"/>
            <a:ext cx="2743200" cy="365125"/>
          </a:xfrm>
        </p:spPr>
        <p:txBody>
          <a:bodyPr/>
          <a:lstStyle/>
          <a:p>
            <a:fld id="{D997B5FA-0921-464F-AAE1-844C04324D75}" type="datetimeFigureOut">
              <a:rPr lang="zh-CN" altLang="en-US" smtClean="0"/>
              <a:t>2025/9/15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98317396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dirty="0"/>
              <a:t>单击此处编辑母版标题样式</a:t>
            </a:r>
          </a:p>
        </p:txBody>
      </p:sp>
      <p:sp>
        <p:nvSpPr>
          <p:cNvPr id="3" name="内容占位符 2"/>
          <p:cNvSpPr>
            <a:spLocks noGrp="1"/>
          </p:cNvSpPr>
          <p:nvPr>
            <p:ph idx="1"/>
          </p:nvPr>
        </p:nvSpPr>
        <p:spPr>
          <a:xfrm>
            <a:off x="838200" y="1825625"/>
            <a:ext cx="10515600" cy="4351338"/>
          </a:xfrm>
        </p:spPr>
        <p:txBody>
          <a:bodyPr/>
          <a:lstStyle>
            <a:lvl1pPr>
              <a:defRPr sz="2400"/>
            </a:lvl1pPr>
            <a:lvl2pPr>
              <a:defRPr sz="2000"/>
            </a:lvl2pPr>
            <a:lvl3pPr>
              <a:defRPr sz="1800"/>
            </a:lvl3pPr>
            <a:lvl4pPr>
              <a:defRPr sz="1800"/>
            </a:lvl4pPr>
            <a:lvl5pPr>
              <a:defRPr sz="1800"/>
            </a:lvl5p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2025/9/15</a:t>
            </a:fld>
            <a:endParaRPr lang="zh-CN" altLang="en-US" dirty="0"/>
          </a:p>
        </p:txBody>
      </p:sp>
      <p:sp>
        <p:nvSpPr>
          <p:cNvPr id="5" name="页脚占位符 4"/>
          <p:cNvSpPr>
            <a:spLocks noGrp="1"/>
          </p:cNvSpPr>
          <p:nvPr>
            <p:ph type="ftr" sz="quarter" idx="11"/>
          </p:nvPr>
        </p:nvSpPr>
        <p:spPr>
          <a:xfrm>
            <a:off x="4038600" y="6356350"/>
            <a:ext cx="4114800" cy="365125"/>
          </a:xfrm>
        </p:spPr>
        <p:txBody>
          <a:bodyPr/>
          <a:lstStyle/>
          <a:p>
            <a:endParaRPr lang="zh-CN" altLang="en-US" dirty="0"/>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2306968012"/>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userDrawn="1">
  <p:cSld name="节标题">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2025/9/15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5" name="标题 4"/>
          <p:cNvSpPr>
            <a:spLocks noGrp="1"/>
          </p:cNvSpPr>
          <p:nvPr>
            <p:ph type="title" hasCustomPrompt="1"/>
          </p:nvPr>
        </p:nvSpPr>
        <p:spPr>
          <a:xfrm>
            <a:off x="838200" y="2187443"/>
            <a:ext cx="10515600" cy="2483115"/>
          </a:xfrm>
        </p:spPr>
        <p:txBody>
          <a:bodyPr>
            <a:normAutofit/>
          </a:bodyPr>
          <a:lstStyle>
            <a:lvl1pPr algn="ctr">
              <a:defRPr sz="6000" b="0"/>
            </a:lvl1pPr>
          </a:lstStyle>
          <a:p>
            <a:r>
              <a:rPr lang="zh-CN" altLang="en-US" dirty="0"/>
              <a:t>单击此处编辑标题</a:t>
            </a:r>
          </a:p>
        </p:txBody>
      </p:sp>
    </p:spTree>
    <p:extLst>
      <p:ext uri="{BB962C8B-B14F-4D97-AF65-F5344CB8AC3E}">
        <p14:creationId xmlns:p14="http://schemas.microsoft.com/office/powerpoint/2010/main" val="299925211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a:xfrm>
            <a:off x="838200" y="365125"/>
            <a:ext cx="10515600" cy="1325563"/>
          </a:xfrm>
        </p:spPr>
        <p:txBody>
          <a:bodyPr anchor="ctr" anchorCtr="0"/>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日期占位符 4"/>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2025/9/15</a:t>
            </a:fld>
            <a:endParaRPr lang="zh-CN" altLang="en-US"/>
          </a:p>
        </p:txBody>
      </p:sp>
      <p:sp>
        <p:nvSpPr>
          <p:cNvPr id="6" name="页脚占位符 5"/>
          <p:cNvSpPr>
            <a:spLocks noGrp="1"/>
          </p:cNvSpPr>
          <p:nvPr>
            <p:ph type="ftr" sz="quarter" idx="11"/>
          </p:nvPr>
        </p:nvSpPr>
        <p:spPr>
          <a:xfrm>
            <a:off x="4038600" y="6356350"/>
            <a:ext cx="4114800" cy="365125"/>
          </a:xfrm>
        </p:spPr>
        <p:txBody>
          <a:bodyPr/>
          <a:lstStyle/>
          <a:p>
            <a:endParaRPr lang="zh-CN" altLang="en-US"/>
          </a:p>
        </p:txBody>
      </p:sp>
      <p:sp>
        <p:nvSpPr>
          <p:cNvPr id="7" name="灯片编号占位符 6"/>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12152224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nchor="ctr" anchorCtr="0"/>
          <a:lstStyle/>
          <a:p>
            <a:r>
              <a:rPr lang="zh-CN" altLang="en-US"/>
              <a:t>单击此处编辑母版标题样式</a:t>
            </a:r>
          </a:p>
        </p:txBody>
      </p:sp>
      <p:sp>
        <p:nvSpPr>
          <p:cNvPr id="3" name="文本占位符 2"/>
          <p:cNvSpPr>
            <a:spLocks noGrp="1"/>
          </p:cNvSpPr>
          <p:nvPr>
            <p:ph type="body" idx="1"/>
          </p:nvPr>
        </p:nvSpPr>
        <p:spPr>
          <a:xfrm>
            <a:off x="839788" y="1744961"/>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4" name="内容占位符 3"/>
          <p:cNvSpPr>
            <a:spLocks noGrp="1"/>
          </p:cNvSpPr>
          <p:nvPr>
            <p:ph sz="half" idx="2"/>
          </p:nvPr>
        </p:nvSpPr>
        <p:spPr>
          <a:xfrm>
            <a:off x="839788" y="2615609"/>
            <a:ext cx="5157787"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5" name="文本占位符 4"/>
          <p:cNvSpPr>
            <a:spLocks noGrp="1"/>
          </p:cNvSpPr>
          <p:nvPr>
            <p:ph type="body" sz="quarter" idx="3"/>
          </p:nvPr>
        </p:nvSpPr>
        <p:spPr>
          <a:xfrm>
            <a:off x="6172200" y="1744961"/>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dirty="0"/>
              <a:t>单击此处编辑母版文本样式</a:t>
            </a:r>
          </a:p>
        </p:txBody>
      </p:sp>
      <p:sp>
        <p:nvSpPr>
          <p:cNvPr id="6" name="内容占位符 5"/>
          <p:cNvSpPr>
            <a:spLocks noGrp="1"/>
          </p:cNvSpPr>
          <p:nvPr>
            <p:ph sz="quarter" idx="4"/>
          </p:nvPr>
        </p:nvSpPr>
        <p:spPr>
          <a:xfrm>
            <a:off x="6172200" y="2615609"/>
            <a:ext cx="5183188" cy="3574054"/>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7" name="日期占位符 6"/>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2025/9/15</a:t>
            </a:fld>
            <a:endParaRPr lang="zh-CN" altLang="en-US"/>
          </a:p>
        </p:txBody>
      </p:sp>
      <p:sp>
        <p:nvSpPr>
          <p:cNvPr id="8" name="页脚占位符 7"/>
          <p:cNvSpPr>
            <a:spLocks noGrp="1"/>
          </p:cNvSpPr>
          <p:nvPr>
            <p:ph type="ftr" sz="quarter" idx="11"/>
          </p:nvPr>
        </p:nvSpPr>
        <p:spPr>
          <a:xfrm>
            <a:off x="4038600" y="6356350"/>
            <a:ext cx="4114800" cy="365125"/>
          </a:xfrm>
        </p:spPr>
        <p:txBody>
          <a:bodyPr/>
          <a:lstStyle/>
          <a:p>
            <a:endParaRPr lang="zh-CN" altLang="en-US"/>
          </a:p>
        </p:txBody>
      </p:sp>
      <p:sp>
        <p:nvSpPr>
          <p:cNvPr id="9" name="灯片编号占位符 8"/>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75970552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userDrawn="1">
  <p:cSld name="仅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3238500" y="2159000"/>
            <a:ext cx="5715000" cy="1382450"/>
          </a:xfrm>
        </p:spPr>
        <p:txBody>
          <a:bodyPr anchor="b" anchorCtr="0">
            <a:normAutofit/>
          </a:bodyPr>
          <a:lstStyle>
            <a:lvl1pPr algn="ctr">
              <a:defRPr sz="8000" b="0">
                <a:solidFill>
                  <a:schemeClr val="tx1"/>
                </a:solidFill>
              </a:defRPr>
            </a:lvl1pPr>
          </a:lstStyle>
          <a:p>
            <a:r>
              <a:rPr lang="zh-CN" altLang="en-US" dirty="0"/>
              <a:t>编辑标题</a:t>
            </a:r>
          </a:p>
        </p:txBody>
      </p:sp>
      <p:sp>
        <p:nvSpPr>
          <p:cNvPr id="3" name="日期占位符 2"/>
          <p:cNvSpPr>
            <a:spLocks noGrp="1"/>
          </p:cNvSpPr>
          <p:nvPr>
            <p:ph type="dt" sz="half" idx="10"/>
          </p:nvPr>
        </p:nvSpPr>
        <p:spPr>
          <a:xfrm>
            <a:off x="838200" y="6356350"/>
            <a:ext cx="2743200" cy="365125"/>
          </a:xfrm>
        </p:spPr>
        <p:txBody>
          <a:bodyPr/>
          <a:lstStyle/>
          <a:p>
            <a:fld id="{20DD7636-5BE1-44BC-BB5F-15739D9E18E1}" type="datetimeFigureOut">
              <a:rPr lang="zh-CN" altLang="en-US" smtClean="0"/>
              <a:t>2025/9/15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E87C0E1D-24C4-406F-9615-DBDA8D2D1F93}" type="slidenum">
              <a:rPr lang="zh-CN" altLang="en-US" smtClean="0"/>
              <a:t>‹#›</a:t>
            </a:fld>
            <a:endParaRPr lang="zh-CN" altLang="en-US"/>
          </a:p>
        </p:txBody>
      </p:sp>
      <p:sp>
        <p:nvSpPr>
          <p:cNvPr id="37" name="内容占位符 36"/>
          <p:cNvSpPr>
            <a:spLocks noGrp="1"/>
          </p:cNvSpPr>
          <p:nvPr>
            <p:ph sz="quarter" idx="13" hasCustomPrompt="1"/>
          </p:nvPr>
        </p:nvSpPr>
        <p:spPr>
          <a:xfrm>
            <a:off x="3238500" y="3733201"/>
            <a:ext cx="5715000" cy="1185937"/>
          </a:xfrm>
        </p:spPr>
        <p:txBody>
          <a:bodyPr>
            <a:normAutofit/>
          </a:bodyPr>
          <a:lstStyle>
            <a:lvl1pPr marL="0" indent="0" algn="ctr">
              <a:buNone/>
              <a:defRPr sz="3200">
                <a:solidFill>
                  <a:schemeClr val="tx1"/>
                </a:solidFill>
              </a:defRPr>
            </a:lvl1pPr>
          </a:lstStyle>
          <a:p>
            <a:pPr lvl="0"/>
            <a:r>
              <a:rPr lang="zh-CN" altLang="en-US" dirty="0"/>
              <a:t>编辑文本</a:t>
            </a:r>
          </a:p>
        </p:txBody>
      </p:sp>
    </p:spTree>
    <p:extLst>
      <p:ext uri="{BB962C8B-B14F-4D97-AF65-F5344CB8AC3E}">
        <p14:creationId xmlns:p14="http://schemas.microsoft.com/office/powerpoint/2010/main" val="150141717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2025/9/15</a:t>
            </a:fld>
            <a:endParaRPr lang="zh-CN" altLang="en-US"/>
          </a:p>
        </p:txBody>
      </p:sp>
      <p:sp>
        <p:nvSpPr>
          <p:cNvPr id="3" name="页脚占位符 2"/>
          <p:cNvSpPr>
            <a:spLocks noGrp="1"/>
          </p:cNvSpPr>
          <p:nvPr>
            <p:ph type="ftr" sz="quarter" idx="11"/>
          </p:nvPr>
        </p:nvSpPr>
        <p:spPr>
          <a:xfrm>
            <a:off x="4038600" y="6356350"/>
            <a:ext cx="4114800" cy="365125"/>
          </a:xfrm>
        </p:spPr>
        <p:txBody>
          <a:bodyPr/>
          <a:lstStyle/>
          <a:p>
            <a:endParaRPr lang="zh-CN" altLang="en-US"/>
          </a:p>
        </p:txBody>
      </p:sp>
      <p:sp>
        <p:nvSpPr>
          <p:cNvPr id="4" name="灯片编号占位符 3"/>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300633484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hasCustomPrompt="1"/>
          </p:nvPr>
        </p:nvSpPr>
        <p:spPr>
          <a:xfrm>
            <a:off x="838200" y="713673"/>
            <a:ext cx="4681654" cy="1428161"/>
          </a:xfrm>
        </p:spPr>
        <p:txBody>
          <a:bodyPr anchor="t" anchorCtr="0">
            <a:normAutofit/>
          </a:bodyPr>
          <a:lstStyle>
            <a:lvl1pPr>
              <a:defRPr sz="3600"/>
            </a:lvl1pPr>
          </a:lstStyle>
          <a:p>
            <a:r>
              <a:rPr lang="zh-CN" altLang="en-US" dirty="0"/>
              <a:t>单击此处编辑标题</a:t>
            </a:r>
          </a:p>
        </p:txBody>
      </p:sp>
      <p:sp>
        <p:nvSpPr>
          <p:cNvPr id="3" name="图片占位符 2"/>
          <p:cNvSpPr>
            <a:spLocks noGrp="1" noChangeAspect="1"/>
          </p:cNvSpPr>
          <p:nvPr>
            <p:ph type="pic" idx="1"/>
          </p:nvPr>
        </p:nvSpPr>
        <p:spPr>
          <a:xfrm>
            <a:off x="5642517" y="713673"/>
            <a:ext cx="5711882" cy="54036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dirty="0"/>
          </a:p>
        </p:txBody>
      </p:sp>
      <p:sp>
        <p:nvSpPr>
          <p:cNvPr id="4" name="文本占位符 3"/>
          <p:cNvSpPr>
            <a:spLocks noGrp="1"/>
          </p:cNvSpPr>
          <p:nvPr>
            <p:ph type="body" sz="half" idx="2"/>
          </p:nvPr>
        </p:nvSpPr>
        <p:spPr>
          <a:xfrm>
            <a:off x="838200" y="2313873"/>
            <a:ext cx="4681654" cy="3811588"/>
          </a:xfrm>
        </p:spPr>
        <p:txBody>
          <a:bodyPr>
            <a:normAutofit/>
          </a:bodyPr>
          <a:lstStyle>
            <a:lvl1pPr marL="0" indent="0">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dirty="0"/>
              <a:t>单击此处编辑母版文本样式</a:t>
            </a:r>
          </a:p>
        </p:txBody>
      </p:sp>
      <p:sp>
        <p:nvSpPr>
          <p:cNvPr id="5" name="日期占位符 4"/>
          <p:cNvSpPr>
            <a:spLocks noGrp="1"/>
          </p:cNvSpPr>
          <p:nvPr>
            <p:ph type="dt" sz="half" idx="10"/>
          </p:nvPr>
        </p:nvSpPr>
        <p:spPr>
          <a:xfrm>
            <a:off x="838200" y="6356350"/>
            <a:ext cx="2743200" cy="365125"/>
          </a:xfrm>
        </p:spPr>
        <p:txBody>
          <a:bodyPr/>
          <a:lstStyle/>
          <a:p>
            <a:fld id="{9EFD9D74-47D9-4702-A33C-335B63B48DBF}" type="datetimeFigureOut">
              <a:rPr lang="zh-CN" altLang="en-US" smtClean="0"/>
              <a:t>2025/9/15</a:t>
            </a:fld>
            <a:endParaRPr lang="zh-CN" altLang="en-US" dirty="0"/>
          </a:p>
        </p:txBody>
      </p:sp>
      <p:sp>
        <p:nvSpPr>
          <p:cNvPr id="6" name="页脚占位符 5"/>
          <p:cNvSpPr>
            <a:spLocks noGrp="1"/>
          </p:cNvSpPr>
          <p:nvPr>
            <p:ph type="ftr" sz="quarter" idx="11"/>
          </p:nvPr>
        </p:nvSpPr>
        <p:spPr>
          <a:xfrm>
            <a:off x="4038600" y="6356350"/>
            <a:ext cx="4114800" cy="365125"/>
          </a:xfrm>
        </p:spPr>
        <p:txBody>
          <a:bodyPr/>
          <a:lstStyle/>
          <a:p>
            <a:endParaRPr lang="zh-CN" altLang="en-US" dirty="0"/>
          </a:p>
        </p:txBody>
      </p:sp>
      <p:sp>
        <p:nvSpPr>
          <p:cNvPr id="7" name="灯片编号占位符 6"/>
          <p:cNvSpPr>
            <a:spLocks noGrp="1"/>
          </p:cNvSpPr>
          <p:nvPr>
            <p:ph type="sldNum" sz="quarter" idx="12"/>
          </p:nvPr>
        </p:nvSpPr>
        <p:spPr>
          <a:xfrm>
            <a:off x="8610600" y="6356350"/>
            <a:ext cx="2743200" cy="365125"/>
          </a:xfrm>
        </p:spPr>
        <p:txBody>
          <a:bodyPr/>
          <a:lstStyle/>
          <a:p>
            <a:fld id="{FABC47A4-756D-490B-A52F-7D9E2C9FC05F}" type="slidenum">
              <a:rPr lang="zh-CN" altLang="en-US" smtClean="0"/>
              <a:t>‹#›</a:t>
            </a:fld>
            <a:endParaRPr lang="zh-CN" altLang="en-US"/>
          </a:p>
        </p:txBody>
      </p:sp>
    </p:spTree>
    <p:extLst>
      <p:ext uri="{BB962C8B-B14F-4D97-AF65-F5344CB8AC3E}">
        <p14:creationId xmlns:p14="http://schemas.microsoft.com/office/powerpoint/2010/main" val="384184857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2081515-370F-F183-F347-85F3B8252BD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96250D54-9211-1E5F-3AC7-7E3057F9097A}"/>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BB293A2B-EFA3-942F-F0F4-30EEEB2BAF9B}"/>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9/15/2025</a:t>
            </a:fld>
            <a:endParaRPr lang="en-US"/>
          </a:p>
        </p:txBody>
      </p:sp>
      <p:sp>
        <p:nvSpPr>
          <p:cNvPr id="5" name="Footer Placeholder 4">
            <a:extLst>
              <a:ext uri="{FF2B5EF4-FFF2-40B4-BE49-F238E27FC236}">
                <a16:creationId xmlns:a16="http://schemas.microsoft.com/office/drawing/2014/main" id="{0A2919E2-43D0-F0BA-77AF-CB76CF96AD7B}"/>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A0D8C77-61F1-1EBE-5A26-457B6FF2CE46}"/>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pic>
        <p:nvPicPr>
          <p:cNvPr id="7" name="Picture 6">
            <a:extLst>
              <a:ext uri="{FF2B5EF4-FFF2-40B4-BE49-F238E27FC236}">
                <a16:creationId xmlns:a16="http://schemas.microsoft.com/office/drawing/2014/main" id="{417F71EE-7C69-D4B2-B7D9-7FBF13F5AF9D}"/>
              </a:ext>
            </a:extLst>
          </p:cNvPr>
          <p:cNvPicPr>
            <a:picLocks noChangeAspect="1"/>
          </p:cNvPicPr>
          <p:nvPr userDrawn="1"/>
        </p:nvPicPr>
        <p:blipFill>
          <a:blip r:embed="rId2"/>
          <a:stretch>
            <a:fillRect/>
          </a:stretch>
        </p:blipFill>
        <p:spPr>
          <a:xfrm>
            <a:off x="-1" y="0"/>
            <a:ext cx="12184811" cy="6858000"/>
          </a:xfrm>
          <a:prstGeom prst="rect">
            <a:avLst/>
          </a:prstGeom>
        </p:spPr>
      </p:pic>
    </p:spTree>
    <p:extLst>
      <p:ext uri="{BB962C8B-B14F-4D97-AF65-F5344CB8AC3E}">
        <p14:creationId xmlns:p14="http://schemas.microsoft.com/office/powerpoint/2010/main" val="24306205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hasCustomPrompt="1"/>
          </p:nvPr>
        </p:nvSpPr>
        <p:spPr>
          <a:xfrm>
            <a:off x="10444898" y="365125"/>
            <a:ext cx="908901" cy="5811838"/>
          </a:xfrm>
        </p:spPr>
        <p:txBody>
          <a:bodyPr vert="eaVert">
            <a:normAutofit/>
          </a:bodyPr>
          <a:lstStyle>
            <a:lvl1pPr>
              <a:defRPr sz="4400"/>
            </a:lvl1pPr>
          </a:lstStyle>
          <a:p>
            <a:r>
              <a:rPr lang="zh-CN" altLang="en-US" dirty="0"/>
              <a:t>单击此处编辑标题</a:t>
            </a:r>
          </a:p>
        </p:txBody>
      </p:sp>
      <p:sp>
        <p:nvSpPr>
          <p:cNvPr id="3" name="竖排文字占位符 2"/>
          <p:cNvSpPr>
            <a:spLocks noGrp="1"/>
          </p:cNvSpPr>
          <p:nvPr>
            <p:ph type="body" orient="vert" idx="1"/>
          </p:nvPr>
        </p:nvSpPr>
        <p:spPr>
          <a:xfrm>
            <a:off x="838199" y="365125"/>
            <a:ext cx="9446443" cy="5811838"/>
          </a:xfrm>
        </p:spPr>
        <p:txBody>
          <a:bodyPr vert="eaVert"/>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2025/9/15</a:t>
            </a:fld>
            <a:endParaRPr lang="zh-CN" altLang="en-US"/>
          </a:p>
        </p:txBody>
      </p:sp>
      <p:sp>
        <p:nvSpPr>
          <p:cNvPr id="5" name="页脚占位符 4"/>
          <p:cNvSpPr>
            <a:spLocks noGrp="1"/>
          </p:cNvSpPr>
          <p:nvPr>
            <p:ph type="ftr" sz="quarter" idx="11"/>
          </p:nvPr>
        </p:nvSpPr>
        <p:spPr>
          <a:xfrm>
            <a:off x="4038600" y="6356350"/>
            <a:ext cx="4114800" cy="365125"/>
          </a:xfrm>
        </p:spPr>
        <p:txBody>
          <a:bodyPr/>
          <a:lstStyle/>
          <a:p>
            <a:endParaRPr lang="zh-CN" altLang="en-US"/>
          </a:p>
        </p:txBody>
      </p:sp>
      <p:sp>
        <p:nvSpPr>
          <p:cNvPr id="6" name="灯片编号占位符 5"/>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Tree>
    <p:extLst>
      <p:ext uri="{BB962C8B-B14F-4D97-AF65-F5344CB8AC3E}">
        <p14:creationId xmlns:p14="http://schemas.microsoft.com/office/powerpoint/2010/main" val="55677556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内容">
    <p:spTree>
      <p:nvGrpSpPr>
        <p:cNvPr id="1" name=""/>
        <p:cNvGrpSpPr/>
        <p:nvPr/>
      </p:nvGrpSpPr>
      <p:grpSpPr>
        <a:xfrm>
          <a:off x="0" y="0"/>
          <a:ext cx="0" cy="0"/>
          <a:chOff x="0" y="0"/>
          <a:chExt cx="0" cy="0"/>
        </a:xfrm>
      </p:grpSpPr>
      <p:sp>
        <p:nvSpPr>
          <p:cNvPr id="3" name="日期占位符 2"/>
          <p:cNvSpPr>
            <a:spLocks noGrp="1"/>
          </p:cNvSpPr>
          <p:nvPr>
            <p:ph type="dt" sz="half" idx="10"/>
          </p:nvPr>
        </p:nvSpPr>
        <p:spPr>
          <a:xfrm>
            <a:off x="838200" y="6356350"/>
            <a:ext cx="2743200" cy="365125"/>
          </a:xfrm>
        </p:spPr>
        <p:txBody>
          <a:bodyPr/>
          <a:lstStyle/>
          <a:p>
            <a:fld id="{760FBDFE-C587-4B4C-A407-44438C67B59E}" type="datetimeFigureOut">
              <a:rPr lang="zh-CN" altLang="en-US" smtClean="0"/>
              <a:t>2025/9/15</a:t>
            </a:fld>
            <a:endParaRPr lang="zh-CN" altLang="en-US"/>
          </a:p>
        </p:txBody>
      </p:sp>
      <p:sp>
        <p:nvSpPr>
          <p:cNvPr id="4" name="页脚占位符 3"/>
          <p:cNvSpPr>
            <a:spLocks noGrp="1"/>
          </p:cNvSpPr>
          <p:nvPr>
            <p:ph type="ftr" sz="quarter" idx="11"/>
          </p:nvPr>
        </p:nvSpPr>
        <p:spPr>
          <a:xfrm>
            <a:off x="4038600" y="6356350"/>
            <a:ext cx="4114800" cy="365125"/>
          </a:xfrm>
        </p:spPr>
        <p:txBody>
          <a:bodyPr/>
          <a:lstStyle/>
          <a:p>
            <a:endParaRPr lang="zh-CN" altLang="en-US"/>
          </a:p>
        </p:txBody>
      </p:sp>
      <p:sp>
        <p:nvSpPr>
          <p:cNvPr id="5" name="灯片编号占位符 4"/>
          <p:cNvSpPr>
            <a:spLocks noGrp="1"/>
          </p:cNvSpPr>
          <p:nvPr>
            <p:ph type="sldNum" sz="quarter" idx="12"/>
          </p:nvPr>
        </p:nvSpPr>
        <p:spPr>
          <a:xfrm>
            <a:off x="8610600" y="6356350"/>
            <a:ext cx="2743200" cy="365125"/>
          </a:xfrm>
        </p:spPr>
        <p:txBody>
          <a:bodyPr/>
          <a:lstStyle/>
          <a:p>
            <a:fld id="{49AE70B2-8BF9-45C0-BB95-33D1B9D3A854}" type="slidenum">
              <a:rPr lang="zh-CN" altLang="en-US" smtClean="0"/>
              <a:t>‹#›</a:t>
            </a:fld>
            <a:endParaRPr lang="zh-CN" altLang="en-US"/>
          </a:p>
        </p:txBody>
      </p:sp>
      <p:sp>
        <p:nvSpPr>
          <p:cNvPr id="7" name="内容占位符 6"/>
          <p:cNvSpPr>
            <a:spLocks noGrp="1"/>
          </p:cNvSpPr>
          <p:nvPr>
            <p:ph sz="quarter" idx="13"/>
          </p:nvPr>
        </p:nvSpPr>
        <p:spPr>
          <a:xfrm>
            <a:off x="838200" y="551543"/>
            <a:ext cx="10515600" cy="5558971"/>
          </a:xfrm>
        </p:spPr>
        <p:txBody>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Tree>
    <p:extLst>
      <p:ext uri="{BB962C8B-B14F-4D97-AF65-F5344CB8AC3E}">
        <p14:creationId xmlns:p14="http://schemas.microsoft.com/office/powerpoint/2010/main" val="189871887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userDrawn="1">
  <p:cSld name="10_自定义版式">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062267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userDrawn="1">
  <p:cSld name="9_自定义版式">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69160342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8_自定义版式">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2148572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userDrawn="1">
  <p:cSld name="7_自定义版式">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59533324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6_自定义版式">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2415709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userDrawn="1">
  <p:cSld name="5_自定义版式">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18258705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4031535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67305281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08298EC-1DFF-8CF9-778D-2033778712FE}"/>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F47A5EA3-CE16-D095-638F-980AAE52EC15}"/>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5C1B9B7F-FE7F-5ED3-80DB-E746DF940396}"/>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9/15/2025</a:t>
            </a:fld>
            <a:endParaRPr lang="en-US"/>
          </a:p>
        </p:txBody>
      </p:sp>
      <p:sp>
        <p:nvSpPr>
          <p:cNvPr id="5" name="Footer Placeholder 4">
            <a:extLst>
              <a:ext uri="{FF2B5EF4-FFF2-40B4-BE49-F238E27FC236}">
                <a16:creationId xmlns:a16="http://schemas.microsoft.com/office/drawing/2014/main" id="{E62EC7BD-F8DE-ABA3-9E9E-B15A54EB7F1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B4FFB29A-A347-C246-2346-61F875EE14F9}"/>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38961221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43624501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424665101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D997B5FA-0921-464F-AAE1-844C04324D75}" type="datetimeFigureOut">
              <a:rPr lang="zh-CN" altLang="en-US" smtClean="0"/>
              <a:t>2025/9/15</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5564450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D997B5FA-0921-464F-AAE1-844C04324D75}" type="datetimeFigureOut">
              <a:rPr lang="zh-CN" altLang="en-US" smtClean="0"/>
              <a:t>2025/9/15</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6865618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t>2025/9/15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3177188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4834567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D997B5FA-0921-464F-AAE1-844C04324D75}" type="datetimeFigureOut">
              <a:rPr lang="zh-CN" altLang="en-US" smtClean="0"/>
              <a:t>2025/9/15</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874236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246916260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D997B5FA-0921-464F-AAE1-844C04324D75}" type="datetimeFigureOut">
              <a:rPr lang="zh-CN" altLang="en-US" smtClean="0"/>
              <a:t>2025/9/15</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20404819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0D4D6DC-1257-44D0-A975-65C98FCE03B4}"/>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842A5EC2-5A3C-4D2E-9217-B54D66F4D37B}"/>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4494D42C-5551-44E9-A87B-BFD1847A4479}"/>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15/09/2025</a:t>
            </a:fld>
            <a:endParaRPr lang="vi-VN"/>
          </a:p>
        </p:txBody>
      </p:sp>
      <p:sp>
        <p:nvSpPr>
          <p:cNvPr id="5" name="Footer Placeholder 4">
            <a:extLst>
              <a:ext uri="{FF2B5EF4-FFF2-40B4-BE49-F238E27FC236}">
                <a16:creationId xmlns:a16="http://schemas.microsoft.com/office/drawing/2014/main" id="{C9F3A208-A864-4785-ABC4-0AD98FD1E08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D29FE55F-F958-4753-A946-7063B62B4D1A}"/>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201174210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09B131A-C54F-31B5-BAC1-7B48F75762E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BE6A62BE-F64C-02C3-BC03-28F06373058A}"/>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25B7573A-6A10-1C05-5B1C-15DAE037E344}"/>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217EA8C9-A13A-E1FA-7352-6F55029C4DC5}"/>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9/15/2025</a:t>
            </a:fld>
            <a:endParaRPr lang="en-US"/>
          </a:p>
        </p:txBody>
      </p:sp>
      <p:sp>
        <p:nvSpPr>
          <p:cNvPr id="6" name="Footer Placeholder 5">
            <a:extLst>
              <a:ext uri="{FF2B5EF4-FFF2-40B4-BE49-F238E27FC236}">
                <a16:creationId xmlns:a16="http://schemas.microsoft.com/office/drawing/2014/main" id="{4FB89752-832A-301D-66B1-E87882264019}"/>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D48BC46C-3B73-CA93-B026-1282D6CCBF0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365155718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AED2C51-089F-4ACF-B101-2B5FCF0BD83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8D4A1403-AB26-41F3-A5BB-7775CA5E2411}"/>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36DC00A-00AC-4E90-ACEF-C7AC9A9F79BF}"/>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15/09/2025</a:t>
            </a:fld>
            <a:endParaRPr lang="vi-VN"/>
          </a:p>
        </p:txBody>
      </p:sp>
      <p:sp>
        <p:nvSpPr>
          <p:cNvPr id="5" name="Footer Placeholder 4">
            <a:extLst>
              <a:ext uri="{FF2B5EF4-FFF2-40B4-BE49-F238E27FC236}">
                <a16:creationId xmlns:a16="http://schemas.microsoft.com/office/drawing/2014/main" id="{86B736BD-59DA-4411-91EF-623793F639F4}"/>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2DED7111-9017-488D-BDED-299DB2F32D24}"/>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20947223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70405-41FA-4016-8D43-A38BE634AD44}"/>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D3CEC1B7-63B4-49F7-A53B-11A252AE5A23}"/>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DA65DFA3-A8A1-4AE6-9DAC-A73FA4E5D6E6}"/>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15/09/2025</a:t>
            </a:fld>
            <a:endParaRPr lang="vi-VN"/>
          </a:p>
        </p:txBody>
      </p:sp>
      <p:sp>
        <p:nvSpPr>
          <p:cNvPr id="5" name="Footer Placeholder 4">
            <a:extLst>
              <a:ext uri="{FF2B5EF4-FFF2-40B4-BE49-F238E27FC236}">
                <a16:creationId xmlns:a16="http://schemas.microsoft.com/office/drawing/2014/main" id="{6E63F25F-E89B-4384-8358-AFD9EA1683DE}"/>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B427FFB0-1E4A-437F-8214-A2E9097EE64C}"/>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292581493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4033856-E9F9-461B-905B-779BB62988D1}"/>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0F15B4C0-4E83-4F86-B15C-8436C96FF78F}"/>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1C6ECF18-BBF7-4C99-898D-3ABE9BFB568A}"/>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71B41844-6484-423A-AA9E-FCC534AA15AE}"/>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15/09/2025</a:t>
            </a:fld>
            <a:endParaRPr lang="vi-VN"/>
          </a:p>
        </p:txBody>
      </p:sp>
      <p:sp>
        <p:nvSpPr>
          <p:cNvPr id="6" name="Footer Placeholder 5">
            <a:extLst>
              <a:ext uri="{FF2B5EF4-FFF2-40B4-BE49-F238E27FC236}">
                <a16:creationId xmlns:a16="http://schemas.microsoft.com/office/drawing/2014/main" id="{5B3904AA-E484-4978-9846-3039B67649B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62F41D47-56C0-459C-BABB-1F2E245C76CD}"/>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89026217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9E035CE-2978-467D-B36B-AA37B2C6879C}"/>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B613A619-6C97-484A-9773-1C2459DE16D5}"/>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DFD6B6CD-2C29-4DC3-AA9E-61D72E634166}"/>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C7F12F25-3983-45CA-87A2-C0FB20DE35F1}"/>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91E783C8-969C-471E-B7C7-79DB1F0512D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4A645427-7575-422F-8CF2-C28B80F7C15D}"/>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15/09/2025</a:t>
            </a:fld>
            <a:endParaRPr lang="vi-VN"/>
          </a:p>
        </p:txBody>
      </p:sp>
      <p:sp>
        <p:nvSpPr>
          <p:cNvPr id="8" name="Footer Placeholder 7">
            <a:extLst>
              <a:ext uri="{FF2B5EF4-FFF2-40B4-BE49-F238E27FC236}">
                <a16:creationId xmlns:a16="http://schemas.microsoft.com/office/drawing/2014/main" id="{6FFED16B-FA3C-4D7D-B6F4-92F5127D5865}"/>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9" name="Slide Number Placeholder 8">
            <a:extLst>
              <a:ext uri="{FF2B5EF4-FFF2-40B4-BE49-F238E27FC236}">
                <a16:creationId xmlns:a16="http://schemas.microsoft.com/office/drawing/2014/main" id="{0A02483B-576D-4E09-920C-D7F1C53BCB93}"/>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2828740626"/>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FAB659-C681-479C-B09C-ABCC78D61DB7}"/>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D1D96085-DB8C-4A83-86FD-D759A61DFD7E}"/>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15/09/2025</a:t>
            </a:fld>
            <a:endParaRPr lang="vi-VN"/>
          </a:p>
        </p:txBody>
      </p:sp>
      <p:sp>
        <p:nvSpPr>
          <p:cNvPr id="4" name="Footer Placeholder 3">
            <a:extLst>
              <a:ext uri="{FF2B5EF4-FFF2-40B4-BE49-F238E27FC236}">
                <a16:creationId xmlns:a16="http://schemas.microsoft.com/office/drawing/2014/main" id="{902C382C-FCA4-41DD-8FE8-51E6DD1F06C0}"/>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5" name="Slide Number Placeholder 4">
            <a:extLst>
              <a:ext uri="{FF2B5EF4-FFF2-40B4-BE49-F238E27FC236}">
                <a16:creationId xmlns:a16="http://schemas.microsoft.com/office/drawing/2014/main" id="{66D61119-3294-43C1-B530-DDAF1A3647DB}"/>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417853182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0DA08AB2-E1BB-A19F-4108-D57737E2E470}"/>
              </a:ext>
            </a:extLst>
          </p:cNvPr>
          <p:cNvPicPr>
            <a:picLocks noChangeAspect="1"/>
          </p:cNvPicPr>
          <p:nvPr userDrawn="1"/>
        </p:nvPicPr>
        <p:blipFill rotWithShape="1">
          <a:blip r:embed="rId2"/>
          <a:srcRect l="12827" t="21298" r="8917" b="21298"/>
          <a:stretch/>
        </p:blipFill>
        <p:spPr>
          <a:xfrm>
            <a:off x="-1" y="1"/>
            <a:ext cx="12192001" cy="6858000"/>
          </a:xfrm>
          <a:prstGeom prst="rect">
            <a:avLst/>
          </a:prstGeom>
        </p:spPr>
      </p:pic>
    </p:spTree>
    <p:extLst>
      <p:ext uri="{BB962C8B-B14F-4D97-AF65-F5344CB8AC3E}">
        <p14:creationId xmlns:p14="http://schemas.microsoft.com/office/powerpoint/2010/main" val="406270962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93053C-0970-42C3-9979-D1B29D43F35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057C6B97-DE5C-47D7-AD82-1A8181B5D904}"/>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622E43F8-BA90-4D7F-81BB-BBB04E814C2E}"/>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1934DD1-0F94-41CA-B910-8A71F181D24C}"/>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15/09/2025</a:t>
            </a:fld>
            <a:endParaRPr lang="vi-VN"/>
          </a:p>
        </p:txBody>
      </p:sp>
      <p:sp>
        <p:nvSpPr>
          <p:cNvPr id="6" name="Footer Placeholder 5">
            <a:extLst>
              <a:ext uri="{FF2B5EF4-FFF2-40B4-BE49-F238E27FC236}">
                <a16:creationId xmlns:a16="http://schemas.microsoft.com/office/drawing/2014/main" id="{085AFB09-D212-49CE-AA31-5B13D4FF69B8}"/>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D54CC868-D165-4FBE-95E2-A638C5E4FD3F}"/>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373197609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1A8B45A-B46D-4CBE-98AA-48CE02D50E0C}"/>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B8312B50-C8A3-47A1-9895-37FF9F5D37B6}"/>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A14BF27D-B48B-4425-853D-30C81A8D75D4}"/>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5DCF27-A5E7-4427-BDF5-63BF1FC82ED1}"/>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15/09/2025</a:t>
            </a:fld>
            <a:endParaRPr lang="vi-VN"/>
          </a:p>
        </p:txBody>
      </p:sp>
      <p:sp>
        <p:nvSpPr>
          <p:cNvPr id="6" name="Footer Placeholder 5">
            <a:extLst>
              <a:ext uri="{FF2B5EF4-FFF2-40B4-BE49-F238E27FC236}">
                <a16:creationId xmlns:a16="http://schemas.microsoft.com/office/drawing/2014/main" id="{9C5493F2-51B9-4DFD-8F65-3AC7D25A5DD6}"/>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7" name="Slide Number Placeholder 6">
            <a:extLst>
              <a:ext uri="{FF2B5EF4-FFF2-40B4-BE49-F238E27FC236}">
                <a16:creationId xmlns:a16="http://schemas.microsoft.com/office/drawing/2014/main" id="{15ADE6BD-F9AC-420A-BAC5-6A347C2FB314}"/>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252222536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8BF602-6B01-491B-969D-5A26AC97B294}"/>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2EA81497-51BF-46BC-87CF-9D29F384492D}"/>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0CACBD77-87EF-4CF8-BDA3-4B7FC4223D0B}"/>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15/09/2025</a:t>
            </a:fld>
            <a:endParaRPr lang="vi-VN"/>
          </a:p>
        </p:txBody>
      </p:sp>
      <p:sp>
        <p:nvSpPr>
          <p:cNvPr id="5" name="Footer Placeholder 4">
            <a:extLst>
              <a:ext uri="{FF2B5EF4-FFF2-40B4-BE49-F238E27FC236}">
                <a16:creationId xmlns:a16="http://schemas.microsoft.com/office/drawing/2014/main" id="{0D403C6E-3D53-4FBC-90B7-6B0D0E234369}"/>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16532DD4-4ADB-4484-8F85-D1C78CBCB599}"/>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182256719"/>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1528C13-2CA3-4613-8AC3-F20F2AB28348}"/>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58DFC875-6F82-4FFC-83A4-9197E1130AAF}"/>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ACB94BE7-D9D2-4FDF-84D4-B3B21119F7DD}"/>
              </a:ext>
            </a:extLst>
          </p:cNvPr>
          <p:cNvSpPr>
            <a:spLocks noGrp="1"/>
          </p:cNvSpPr>
          <p:nvPr>
            <p:ph type="dt" sz="half" idx="10"/>
          </p:nvPr>
        </p:nvSpPr>
        <p:spPr>
          <a:xfrm>
            <a:off x="838200" y="6356350"/>
            <a:ext cx="2743200" cy="365125"/>
          </a:xfrm>
          <a:prstGeom prst="rect">
            <a:avLst/>
          </a:prstGeom>
        </p:spPr>
        <p:txBody>
          <a:bodyPr/>
          <a:lstStyle/>
          <a:p>
            <a:fld id="{C2345A2D-909E-478B-AB05-3818BFBE808A}" type="datetimeFigureOut">
              <a:rPr lang="vi-VN" smtClean="0"/>
              <a:t>15/09/2025</a:t>
            </a:fld>
            <a:endParaRPr lang="vi-VN"/>
          </a:p>
        </p:txBody>
      </p:sp>
      <p:sp>
        <p:nvSpPr>
          <p:cNvPr id="5" name="Footer Placeholder 4">
            <a:extLst>
              <a:ext uri="{FF2B5EF4-FFF2-40B4-BE49-F238E27FC236}">
                <a16:creationId xmlns:a16="http://schemas.microsoft.com/office/drawing/2014/main" id="{74E66495-E6FB-46BA-96B0-77D7403F8E1A}"/>
              </a:ext>
            </a:extLst>
          </p:cNvPr>
          <p:cNvSpPr>
            <a:spLocks noGrp="1"/>
          </p:cNvSpPr>
          <p:nvPr>
            <p:ph type="ftr" sz="quarter" idx="11"/>
          </p:nvPr>
        </p:nvSpPr>
        <p:spPr>
          <a:xfrm>
            <a:off x="4038600" y="6356350"/>
            <a:ext cx="4114800" cy="365125"/>
          </a:xfrm>
          <a:prstGeom prst="rect">
            <a:avLst/>
          </a:prstGeom>
        </p:spPr>
        <p:txBody>
          <a:bodyPr/>
          <a:lstStyle/>
          <a:p>
            <a:endParaRPr lang="vi-VN"/>
          </a:p>
        </p:txBody>
      </p:sp>
      <p:sp>
        <p:nvSpPr>
          <p:cNvPr id="6" name="Slide Number Placeholder 5">
            <a:extLst>
              <a:ext uri="{FF2B5EF4-FFF2-40B4-BE49-F238E27FC236}">
                <a16:creationId xmlns:a16="http://schemas.microsoft.com/office/drawing/2014/main" id="{CECFED28-9B80-4F8A-BDD2-0DB93378AE54}"/>
              </a:ext>
            </a:extLst>
          </p:cNvPr>
          <p:cNvSpPr>
            <a:spLocks noGrp="1"/>
          </p:cNvSpPr>
          <p:nvPr>
            <p:ph type="sldNum" sz="quarter" idx="12"/>
          </p:nvPr>
        </p:nvSpPr>
        <p:spPr>
          <a:xfrm>
            <a:off x="8610600" y="6356350"/>
            <a:ext cx="2743200" cy="365125"/>
          </a:xfrm>
          <a:prstGeom prst="rect">
            <a:avLst/>
          </a:prstGeom>
        </p:spPr>
        <p:txBody>
          <a:bodyPr/>
          <a:lstStyle/>
          <a:p>
            <a:fld id="{A9CD098A-F05B-4A7A-9087-6E69585AD04A}" type="slidenum">
              <a:rPr lang="vi-VN" smtClean="0"/>
              <a:t>‹#›</a:t>
            </a:fld>
            <a:endParaRPr lang="vi-VN"/>
          </a:p>
        </p:txBody>
      </p:sp>
    </p:spTree>
    <p:extLst>
      <p:ext uri="{BB962C8B-B14F-4D97-AF65-F5344CB8AC3E}">
        <p14:creationId xmlns:p14="http://schemas.microsoft.com/office/powerpoint/2010/main" val="3812919201"/>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B303496-B095-484C-9632-8974651F340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54D9CA39-B6D2-46DD-0A09-A831E9E7FA46}"/>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710FCB3-995C-0C48-5B83-F8B95A84B3A5}"/>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BF21943-7EB0-83D4-D61B-E3A52B9567CC}"/>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C8A8798C-7F5E-9E75-EED2-59C456C18509}"/>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6287A934-FDB5-221A-C7D4-D52EE5A27A9E}"/>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9/15/2025</a:t>
            </a:fld>
            <a:endParaRPr lang="en-US"/>
          </a:p>
        </p:txBody>
      </p:sp>
      <p:sp>
        <p:nvSpPr>
          <p:cNvPr id="8" name="Footer Placeholder 7">
            <a:extLst>
              <a:ext uri="{FF2B5EF4-FFF2-40B4-BE49-F238E27FC236}">
                <a16:creationId xmlns:a16="http://schemas.microsoft.com/office/drawing/2014/main" id="{3F47D94A-D475-FBA7-B808-DB6F90C15C0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83DDD191-05B2-B806-BBE6-FD4E0FE8066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479396705"/>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userDrawn="1">
  <p:cSld name="4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356566827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10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46418401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9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8297295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3.xml><?xml version="1.0" encoding="utf-8"?>
<p:sldLayout xmlns:a="http://schemas.openxmlformats.org/drawingml/2006/main" xmlns:r="http://schemas.openxmlformats.org/officeDocument/2006/relationships" xmlns:p="http://schemas.openxmlformats.org/presentationml/2006/main" userDrawn="1">
  <p:cSld name="8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714317534"/>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4.xml><?xml version="1.0" encoding="utf-8"?>
<p:sldLayout xmlns:a="http://schemas.openxmlformats.org/drawingml/2006/main" xmlns:r="http://schemas.openxmlformats.org/officeDocument/2006/relationships" xmlns:p="http://schemas.openxmlformats.org/presentationml/2006/main" userDrawn="1">
  <p:cSld name="7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420768331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5.xml><?xml version="1.0" encoding="utf-8"?>
<p:sldLayout xmlns:a="http://schemas.openxmlformats.org/drawingml/2006/main" xmlns:r="http://schemas.openxmlformats.org/officeDocument/2006/relationships" xmlns:p="http://schemas.openxmlformats.org/presentationml/2006/main" userDrawn="1">
  <p:cSld name="6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47130335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56.xml><?xml version="1.0" encoding="utf-8"?>
<p:sldLayout xmlns:a="http://schemas.openxmlformats.org/drawingml/2006/main" xmlns:r="http://schemas.openxmlformats.org/officeDocument/2006/relationships" xmlns:p="http://schemas.openxmlformats.org/presentationml/2006/main" userDrawn="1">
  <p:cSld name="5_自定义版式">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矩形 2"/>
          <p:cNvSpPr/>
          <p:nvPr userDrawn="1"/>
        </p:nvSpPr>
        <p:spPr>
          <a:xfrm>
            <a:off x="452120" y="459105"/>
            <a:ext cx="11329035" cy="595947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
        <p:nvSpPr>
          <p:cNvPr id="4" name="矩形 3"/>
          <p:cNvSpPr/>
          <p:nvPr userDrawn="1"/>
        </p:nvSpPr>
        <p:spPr>
          <a:xfrm>
            <a:off x="610235" y="616585"/>
            <a:ext cx="11033760" cy="5654040"/>
          </a:xfrm>
          <a:prstGeom prst="rect">
            <a:avLst/>
          </a:prstGeom>
          <a:noFill/>
          <a:ln w="25400">
            <a:solidFill>
              <a:srgbClr val="F9BA6A"/>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字魂131号-酷乐潮玩体"/>
              <a:cs typeface="+mn-cs"/>
            </a:endParaRPr>
          </a:p>
        </p:txBody>
      </p:sp>
    </p:spTree>
    <p:extLst>
      <p:ext uri="{BB962C8B-B14F-4D97-AF65-F5344CB8AC3E}">
        <p14:creationId xmlns:p14="http://schemas.microsoft.com/office/powerpoint/2010/main" val="1505832707"/>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3D7C986-DAE9-2D2A-B248-B490BC34F168}"/>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0EB8554D-33F0-903D-5E9D-9BB1C8DAD978}"/>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9/15/2025</a:t>
            </a:fld>
            <a:endParaRPr lang="en-US"/>
          </a:p>
        </p:txBody>
      </p:sp>
      <p:sp>
        <p:nvSpPr>
          <p:cNvPr id="4" name="Footer Placeholder 3">
            <a:extLst>
              <a:ext uri="{FF2B5EF4-FFF2-40B4-BE49-F238E27FC236}">
                <a16:creationId xmlns:a16="http://schemas.microsoft.com/office/drawing/2014/main" id="{83A2D9E9-6075-7999-3924-5F9EE36D4FC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8CF60AEE-BC21-97B6-31DB-4F6DC892E423}"/>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66064764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B220DBEF-3769-54DB-D6EC-54BB8B2DC23C}"/>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9/15/2025</a:t>
            </a:fld>
            <a:endParaRPr lang="en-US"/>
          </a:p>
        </p:txBody>
      </p:sp>
      <p:sp>
        <p:nvSpPr>
          <p:cNvPr id="3" name="Footer Placeholder 2">
            <a:extLst>
              <a:ext uri="{FF2B5EF4-FFF2-40B4-BE49-F238E27FC236}">
                <a16:creationId xmlns:a16="http://schemas.microsoft.com/office/drawing/2014/main" id="{CB502DB1-E8E0-95B9-ED32-161B11EFF890}"/>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B9EAA0C-41F7-ADE2-4208-D0E35529B954}"/>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367833131"/>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09FBFE-5FEE-5A0A-C478-4BDD68F5093D}"/>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448F490A-79A6-BDA5-2F9B-7FFDDB260C2C}"/>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267836A6-59D3-1AB3-8E6A-C00B31A7951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EC2A07F-4D63-A5AA-A22E-2C1B3688BB9A}"/>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9/15/2025</a:t>
            </a:fld>
            <a:endParaRPr lang="en-US"/>
          </a:p>
        </p:txBody>
      </p:sp>
      <p:sp>
        <p:nvSpPr>
          <p:cNvPr id="6" name="Footer Placeholder 5">
            <a:extLst>
              <a:ext uri="{FF2B5EF4-FFF2-40B4-BE49-F238E27FC236}">
                <a16:creationId xmlns:a16="http://schemas.microsoft.com/office/drawing/2014/main" id="{02843E9B-2E5F-ADDC-0218-D63748F13CF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0C91CAED-A627-C2E1-FCBF-0766791142F8}"/>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15370720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4FE21DB-9C1E-4CC5-66B9-AFEC8244323E}"/>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8F75CCC4-47DC-E75E-7D28-5D21468659F8}"/>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D344185C-C377-1366-EB15-B9534D48C45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73D5806-8A04-F6BD-1AD9-B0F29FF2BC31}"/>
              </a:ext>
            </a:extLst>
          </p:cNvPr>
          <p:cNvSpPr>
            <a:spLocks noGrp="1"/>
          </p:cNvSpPr>
          <p:nvPr>
            <p:ph type="dt" sz="half" idx="10"/>
          </p:nvPr>
        </p:nvSpPr>
        <p:spPr>
          <a:xfrm>
            <a:off x="838200" y="6356350"/>
            <a:ext cx="2743200" cy="365125"/>
          </a:xfrm>
          <a:prstGeom prst="rect">
            <a:avLst/>
          </a:prstGeom>
        </p:spPr>
        <p:txBody>
          <a:bodyPr/>
          <a:lstStyle/>
          <a:p>
            <a:fld id="{B0F09BF1-C09E-4FDF-9E32-1AC8E345CBB3}" type="datetimeFigureOut">
              <a:rPr lang="en-US" smtClean="0"/>
              <a:t>9/15/2025</a:t>
            </a:fld>
            <a:endParaRPr lang="en-US"/>
          </a:p>
        </p:txBody>
      </p:sp>
      <p:sp>
        <p:nvSpPr>
          <p:cNvPr id="6" name="Footer Placeholder 5">
            <a:extLst>
              <a:ext uri="{FF2B5EF4-FFF2-40B4-BE49-F238E27FC236}">
                <a16:creationId xmlns:a16="http://schemas.microsoft.com/office/drawing/2014/main" id="{91E026AE-B348-7978-C01F-2A787839F7E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2AD9CE04-D305-F508-073D-4AD01EE3D4DB}"/>
              </a:ext>
            </a:extLst>
          </p:cNvPr>
          <p:cNvSpPr>
            <a:spLocks noGrp="1"/>
          </p:cNvSpPr>
          <p:nvPr>
            <p:ph type="sldNum" sz="quarter" idx="12"/>
          </p:nvPr>
        </p:nvSpPr>
        <p:spPr>
          <a:xfrm>
            <a:off x="8610600" y="6356350"/>
            <a:ext cx="2743200" cy="365125"/>
          </a:xfrm>
          <a:prstGeom prst="rect">
            <a:avLst/>
          </a:prstGeom>
        </p:spPr>
        <p:txBody>
          <a:bodyPr/>
          <a:lstStyle/>
          <a:p>
            <a:fld id="{9E4A39CF-AB4D-43F5-B22E-93D02796B1F0}" type="slidenum">
              <a:rPr lang="en-US" smtClean="0"/>
              <a:t>‹#›</a:t>
            </a:fld>
            <a:endParaRPr lang="en-US"/>
          </a:p>
        </p:txBody>
      </p:sp>
    </p:spTree>
    <p:extLst>
      <p:ext uri="{BB962C8B-B14F-4D97-AF65-F5344CB8AC3E}">
        <p14:creationId xmlns:p14="http://schemas.microsoft.com/office/powerpoint/2010/main" val="2168816678"/>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2.pn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ags" Target="../tags/tag1.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theme" Target="../theme/theme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24.xml"/><Relationship Id="rId7" Type="http://schemas.openxmlformats.org/officeDocument/2006/relationships/theme" Target="../theme/theme3.xml"/><Relationship Id="rId2" Type="http://schemas.openxmlformats.org/officeDocument/2006/relationships/slideLayout" Target="../slideLayouts/slideLayout23.xml"/><Relationship Id="rId1" Type="http://schemas.openxmlformats.org/officeDocument/2006/relationships/slideLayout" Target="../slideLayouts/slideLayout22.xml"/><Relationship Id="rId6" Type="http://schemas.openxmlformats.org/officeDocument/2006/relationships/slideLayout" Target="../slideLayouts/slideLayout27.xml"/><Relationship Id="rId5" Type="http://schemas.openxmlformats.org/officeDocument/2006/relationships/slideLayout" Target="../slideLayouts/slideLayout26.xml"/><Relationship Id="rId4" Type="http://schemas.openxmlformats.org/officeDocument/2006/relationships/slideLayout" Target="../slideLayouts/slideLayout25.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12" Type="http://schemas.openxmlformats.org/officeDocument/2006/relationships/theme" Target="../theme/theme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11" Type="http://schemas.openxmlformats.org/officeDocument/2006/relationships/slideLayout" Target="../slideLayouts/slideLayout38.xml"/><Relationship Id="rId5" Type="http://schemas.openxmlformats.org/officeDocument/2006/relationships/slideLayout" Target="../slideLayouts/slideLayout32.xml"/><Relationship Id="rId10" Type="http://schemas.openxmlformats.org/officeDocument/2006/relationships/slideLayout" Target="../slideLayouts/slideLayout37.xml"/><Relationship Id="rId4" Type="http://schemas.openxmlformats.org/officeDocument/2006/relationships/slideLayout" Target="../slideLayouts/slideLayout31.xml"/><Relationship Id="rId9" Type="http://schemas.openxmlformats.org/officeDocument/2006/relationships/slideLayout" Target="../slideLayouts/slideLayout36.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image" Target="../media/image2.png"/><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5.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6.xml.rels><?xml version="1.0" encoding="UTF-8" standalone="yes"?>
<Relationships xmlns="http://schemas.openxmlformats.org/package/2006/relationships"><Relationship Id="rId8" Type="http://schemas.openxmlformats.org/officeDocument/2006/relationships/theme" Target="../theme/theme6.xml"/><Relationship Id="rId3" Type="http://schemas.openxmlformats.org/officeDocument/2006/relationships/slideLayout" Target="../slideLayouts/slideLayout52.xml"/><Relationship Id="rId7" Type="http://schemas.openxmlformats.org/officeDocument/2006/relationships/slideLayout" Target="../slideLayouts/slideLayout56.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5" Type="http://schemas.openxmlformats.org/officeDocument/2006/relationships/slideLayout" Target="../slideLayouts/slideLayout54.xml"/><Relationship Id="rId4" Type="http://schemas.openxmlformats.org/officeDocument/2006/relationships/slideLayout" Target="../slideLayouts/slideLayout53.xml"/><Relationship Id="rId9" Type="http://schemas.openxmlformats.org/officeDocument/2006/relationships/image" Target="../media/image2.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7940E3C0-5F76-F62E-215E-67E9FE3B5559}"/>
              </a:ext>
            </a:extLst>
          </p:cNvPr>
          <p:cNvPicPr>
            <a:picLocks noChangeAspect="1"/>
          </p:cNvPicPr>
          <p:nvPr userDrawn="1"/>
        </p:nvPicPr>
        <p:blipFill>
          <a:blip r:embed="rId13"/>
          <a:stretch>
            <a:fillRect/>
          </a:stretch>
        </p:blipFill>
        <p:spPr>
          <a:xfrm>
            <a:off x="-1" y="0"/>
            <a:ext cx="12184811" cy="6858000"/>
          </a:xfrm>
          <a:prstGeom prst="rect">
            <a:avLst/>
          </a:prstGeom>
        </p:spPr>
      </p:pic>
      <p:pic>
        <p:nvPicPr>
          <p:cNvPr id="5" name="Picture 4" descr="A round pink circle with white text and a black background&#10;&#10;AI-generated content may be incorrect.">
            <a:extLst>
              <a:ext uri="{FF2B5EF4-FFF2-40B4-BE49-F238E27FC236}">
                <a16:creationId xmlns:a16="http://schemas.microsoft.com/office/drawing/2014/main" id="{B1062F4F-E812-52A1-85BB-6528EAD5B29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1786270" y="109585"/>
            <a:ext cx="1576422" cy="1576422"/>
          </a:xfrm>
          <a:prstGeom prst="rect">
            <a:avLst/>
          </a:prstGeom>
        </p:spPr>
      </p:pic>
    </p:spTree>
    <p:extLst>
      <p:ext uri="{BB962C8B-B14F-4D97-AF65-F5344CB8AC3E}">
        <p14:creationId xmlns:p14="http://schemas.microsoft.com/office/powerpoint/2010/main" val="320835788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KSO_TEMPLATE" hidden="1"/>
          <p:cNvSpPr/>
          <p:nvPr userDrawn="1">
            <p:custDataLst>
              <p:tags r:id="rId12"/>
            </p:custDataLst>
          </p:nvPr>
        </p:nvSpPr>
        <p:spPr>
          <a:xfrm>
            <a:off x="0" y="0"/>
            <a:ext cx="0" cy="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3" name="矩形: 圆角 1"/>
          <p:cNvSpPr/>
          <p:nvPr userDrawn="1"/>
        </p:nvSpPr>
        <p:spPr>
          <a:xfrm>
            <a:off x="353568" y="271018"/>
            <a:ext cx="11484864" cy="6315456"/>
          </a:xfrm>
          <a:prstGeom prst="roundRect">
            <a:avLst>
              <a:gd name="adj" fmla="val 6906"/>
            </a:avLst>
          </a:prstGeom>
          <a:solidFill>
            <a:schemeClr val="bg1"/>
          </a:solidFill>
          <a:ln w="41275">
            <a:solidFill>
              <a:srgbClr val="89FFD8"/>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a:p>
        </p:txBody>
      </p:sp>
      <p:sp>
        <p:nvSpPr>
          <p:cNvPr id="12" name="文本框 11"/>
          <p:cNvSpPr txBox="1"/>
          <p:nvPr userDrawn="1"/>
        </p:nvSpPr>
        <p:spPr>
          <a:xfrm>
            <a:off x="3964305" y="2352675"/>
            <a:ext cx="4730115" cy="1476375"/>
          </a:xfrm>
          <a:prstGeom prst="rect">
            <a:avLst/>
          </a:prstGeom>
          <a:noFill/>
        </p:spPr>
        <p:txBody>
          <a:bodyPr wrap="square" rtlCol="0" anchor="t">
            <a:spAutoFit/>
          </a:bodyPr>
          <a:lstStyle/>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感谢您下载包图网平台上提供的</a:t>
            </a:r>
            <a:r>
              <a:rPr lang="en-US" altLang="zh-CN" dirty="0">
                <a:solidFill>
                  <a:schemeClr val="tx1">
                    <a:lumMod val="75000"/>
                    <a:lumOff val="25000"/>
                    <a:alpha val="0"/>
                  </a:schemeClr>
                </a:solidFill>
                <a:latin typeface="宋体" panose="02010600030101010101" pitchFamily="2" charset="-122"/>
                <a:ea typeface="宋体" panose="02010600030101010101" pitchFamily="2" charset="-122"/>
                <a:sym typeface="+mn-ea"/>
              </a:rPr>
              <a:t>PPT</a:t>
            </a:r>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作品，</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为了您和包图网以及原创作者的利益，请</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勿复制、传播、销售，否则将承担法律责</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任！包图网将对作品进行维权，按照传播</a:t>
            </a:r>
          </a:p>
          <a:p>
            <a:r>
              <a:rPr lang="zh-CN" altLang="en-US" dirty="0">
                <a:solidFill>
                  <a:schemeClr val="tx1">
                    <a:lumMod val="75000"/>
                    <a:lumOff val="25000"/>
                    <a:alpha val="0"/>
                  </a:schemeClr>
                </a:solidFill>
                <a:latin typeface="宋体" panose="02010600030101010101" pitchFamily="2" charset="-122"/>
                <a:ea typeface="宋体" panose="02010600030101010101" pitchFamily="2" charset="-122"/>
                <a:sym typeface="+mn-ea"/>
              </a:rPr>
              <a:t>下载次数进行十倍的索取赔偿！</a:t>
            </a:r>
          </a:p>
        </p:txBody>
      </p:sp>
      <p:pic>
        <p:nvPicPr>
          <p:cNvPr id="5" name="Picture 4" descr="A round pink circle with white text and a black background&#10;&#10;AI-generated content may be incorrect.">
            <a:extLst>
              <a:ext uri="{FF2B5EF4-FFF2-40B4-BE49-F238E27FC236}">
                <a16:creationId xmlns:a16="http://schemas.microsoft.com/office/drawing/2014/main" id="{B8DFC713-6969-32D1-10AF-C3628013CE54}"/>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86270" y="109585"/>
            <a:ext cx="1576422" cy="1576422"/>
          </a:xfrm>
          <a:prstGeom prst="rect">
            <a:avLst/>
          </a:prstGeom>
        </p:spPr>
      </p:pic>
    </p:spTree>
    <p:extLst>
      <p:ext uri="{BB962C8B-B14F-4D97-AF65-F5344CB8AC3E}">
        <p14:creationId xmlns:p14="http://schemas.microsoft.com/office/powerpoint/2010/main" val="2253916348"/>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Lst>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04468000"/>
      </p:ext>
    </p:extLst>
  </p:cSld>
  <p:clrMap bg1="lt1" tx1="dk1" bg2="lt2" tx2="dk2" accent1="accent1" accent2="accent2" accent3="accent3" accent4="accent4" accent5="accent5" accent6="accent6" hlink="hlink" folHlink="folHlink"/>
  <p:sldLayoutIdLst>
    <p:sldLayoutId id="2147483698" r:id="rId1"/>
    <p:sldLayoutId id="2147483699" r:id="rId2"/>
    <p:sldLayoutId id="2147483700" r:id="rId3"/>
    <p:sldLayoutId id="2147483701" r:id="rId4"/>
    <p:sldLayoutId id="2147483702" r:id="rId5"/>
    <p:sldLayoutId id="2147483703" r:id="rId6"/>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t>2025/9/15</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t>‹#›</a:t>
            </a:fld>
            <a:endParaRPr lang="zh-CN" altLang="en-US"/>
          </a:p>
        </p:txBody>
      </p:sp>
    </p:spTree>
    <p:extLst>
      <p:ext uri="{BB962C8B-B14F-4D97-AF65-F5344CB8AC3E}">
        <p14:creationId xmlns:p14="http://schemas.microsoft.com/office/powerpoint/2010/main" val="1125013092"/>
      </p:ext>
    </p:extLst>
  </p:cSld>
  <p:clrMap bg1="lt1" tx1="dk1" bg2="lt2" tx2="dk2" accent1="accent1" accent2="accent2" accent3="accent3" accent4="accent4" accent5="accent5" accent6="accent6" hlink="hlink" folHlink="folHlink"/>
  <p:sldLayoutIdLst>
    <p:sldLayoutId id="2147483705" r:id="rId1"/>
    <p:sldLayoutId id="2147483706" r:id="rId2"/>
    <p:sldLayoutId id="2147483707" r:id="rId3"/>
    <p:sldLayoutId id="2147483708" r:id="rId4"/>
    <p:sldLayoutId id="2147483709" r:id="rId5"/>
    <p:sldLayoutId id="2147483710" r:id="rId6"/>
    <p:sldLayoutId id="2147483711" r:id="rId7"/>
    <p:sldLayoutId id="2147483712" r:id="rId8"/>
    <p:sldLayoutId id="2147483713" r:id="rId9"/>
    <p:sldLayoutId id="2147483714" r:id="rId10"/>
    <p:sldLayoutId id="2147483715"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2" name="Picture 1" descr="A round pink circle with white text and a black background&#10;&#10;AI-generated content may be incorrect.">
            <a:extLst>
              <a:ext uri="{FF2B5EF4-FFF2-40B4-BE49-F238E27FC236}">
                <a16:creationId xmlns:a16="http://schemas.microsoft.com/office/drawing/2014/main" id="{68798319-FB6F-A5F3-4D6D-A022F76258D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2049380" y="109585"/>
            <a:ext cx="1839532" cy="1839532"/>
          </a:xfrm>
          <a:prstGeom prst="rect">
            <a:avLst/>
          </a:prstGeom>
        </p:spPr>
      </p:pic>
    </p:spTree>
    <p:extLst>
      <p:ext uri="{BB962C8B-B14F-4D97-AF65-F5344CB8AC3E}">
        <p14:creationId xmlns:p14="http://schemas.microsoft.com/office/powerpoint/2010/main" val="3519054865"/>
      </p:ext>
    </p:extLst>
  </p:cSld>
  <p:clrMap bg1="lt1" tx1="dk1" bg2="lt2" tx2="dk2" accent1="accent1" accent2="accent2" accent3="accent3" accent4="accent4" accent5="accent5" accent6="accent6" hlink="hlink" folHlink="folHlink"/>
  <p:sldLayoutIdLst>
    <p:sldLayoutId id="2147483717" r:id="rId1"/>
    <p:sldLayoutId id="2147483718" r:id="rId2"/>
    <p:sldLayoutId id="2147483719" r:id="rId3"/>
    <p:sldLayoutId id="2147483720" r:id="rId4"/>
    <p:sldLayoutId id="2147483721" r:id="rId5"/>
    <p:sldLayoutId id="2147483722" r:id="rId6"/>
    <p:sldLayoutId id="2147483723" r:id="rId7"/>
    <p:sldLayoutId id="2147483724" r:id="rId8"/>
    <p:sldLayoutId id="2147483725" r:id="rId9"/>
    <p:sldLayoutId id="2147483726" r:id="rId10"/>
    <p:sldLayoutId id="2147483727" r:id="rId11"/>
  </p:sldLayoutIdLst>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3" name="Picture 2" descr="A round pink circle with white text and a black background&#10;&#10;AI-generated content may be incorrect.">
            <a:extLst>
              <a:ext uri="{FF2B5EF4-FFF2-40B4-BE49-F238E27FC236}">
                <a16:creationId xmlns:a16="http://schemas.microsoft.com/office/drawing/2014/main" id="{A7E99AF7-8864-96C6-7506-566301898446}"/>
              </a:ext>
            </a:extLst>
          </p:cNvPr>
          <p:cNvPicPr>
            <a:picLocks noChangeAspect="1"/>
          </p:cNvPicPr>
          <p:nvPr userDrawn="1"/>
        </p:nvPicPr>
        <p:blipFill>
          <a:blip r:embed="rId9">
            <a:extLst>
              <a:ext uri="{28A0092B-C50C-407E-A947-70E740481C1C}">
                <a14:useLocalDpi xmlns:a14="http://schemas.microsoft.com/office/drawing/2010/main" val="0"/>
              </a:ext>
            </a:extLst>
          </a:blip>
          <a:stretch>
            <a:fillRect/>
          </a:stretch>
        </p:blipFill>
        <p:spPr>
          <a:xfrm>
            <a:off x="-1786270" y="109585"/>
            <a:ext cx="1576422" cy="1576422"/>
          </a:xfrm>
          <a:prstGeom prst="rect">
            <a:avLst/>
          </a:prstGeom>
        </p:spPr>
      </p:pic>
    </p:spTree>
    <p:extLst>
      <p:ext uri="{BB962C8B-B14F-4D97-AF65-F5344CB8AC3E}">
        <p14:creationId xmlns:p14="http://schemas.microsoft.com/office/powerpoint/2010/main" val="1080762008"/>
      </p:ext>
    </p:extLst>
  </p:cSld>
  <p:clrMap bg1="lt1" tx1="dk1" bg2="lt2" tx2="dk2" accent1="accent1" accent2="accent2" accent3="accent3" accent4="accent4" accent5="accent5" accent6="accent6" hlink="hlink" folHlink="folHlink"/>
  <p:sldLayoutIdLst>
    <p:sldLayoutId id="2147483732" r:id="rId1"/>
    <p:sldLayoutId id="2147483733" r:id="rId2"/>
    <p:sldLayoutId id="2147483734" r:id="rId3"/>
    <p:sldLayoutId id="2147483735" r:id="rId4"/>
    <p:sldLayoutId id="2147483736" r:id="rId5"/>
    <p:sldLayoutId id="2147483737" r:id="rId6"/>
    <p:sldLayoutId id="2147483738" r:id="rId7"/>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l" defTabSz="1219200" rtl="0" eaLnBrk="1" latinLnBrk="0" hangingPunct="1">
        <a:lnSpc>
          <a:spcPct val="90000"/>
        </a:lnSpc>
        <a:spcBef>
          <a:spcPct val="0"/>
        </a:spcBef>
        <a:buNone/>
        <a:defRPr sz="5865" kern="1200">
          <a:solidFill>
            <a:schemeClr val="tx1"/>
          </a:solidFill>
          <a:latin typeface="+mj-lt"/>
          <a:ea typeface="+mj-ea"/>
          <a:cs typeface="+mj-cs"/>
        </a:defRPr>
      </a:lvl1pPr>
    </p:titleStyle>
    <p:bodyStyle>
      <a:lvl1pPr marL="304800" indent="-304800" algn="l" defTabSz="1219200" rtl="0" eaLnBrk="1" latinLnBrk="0" hangingPunct="1">
        <a:lnSpc>
          <a:spcPct val="90000"/>
        </a:lnSpc>
        <a:spcBef>
          <a:spcPts val="1335"/>
        </a:spcBef>
        <a:buFont typeface="Arial" panose="020B0604020202020204" pitchFamily="34" charset="0"/>
        <a:buChar char="•"/>
        <a:defRPr sz="3735" kern="1200">
          <a:solidFill>
            <a:schemeClr val="tx1"/>
          </a:solidFill>
          <a:latin typeface="+mn-lt"/>
          <a:ea typeface="+mn-ea"/>
          <a:cs typeface="+mn-cs"/>
        </a:defRPr>
      </a:lvl1pPr>
      <a:lvl2pPr marL="914400" indent="-304800" algn="l" defTabSz="1219200" rtl="0" eaLnBrk="1" latinLnBrk="0" hangingPunct="1">
        <a:lnSpc>
          <a:spcPct val="90000"/>
        </a:lnSpc>
        <a:spcBef>
          <a:spcPts val="665"/>
        </a:spcBef>
        <a:buFont typeface="Arial" panose="020B0604020202020204" pitchFamily="34" charset="0"/>
        <a:buChar char="•"/>
        <a:defRPr sz="3200" kern="1200">
          <a:solidFill>
            <a:schemeClr val="tx1"/>
          </a:solidFill>
          <a:latin typeface="+mn-lt"/>
          <a:ea typeface="+mn-ea"/>
          <a:cs typeface="+mn-cs"/>
        </a:defRPr>
      </a:lvl2pPr>
      <a:lvl3pPr marL="1524000" indent="-304800" algn="l" defTabSz="1219200" rtl="0" eaLnBrk="1" latinLnBrk="0" hangingPunct="1">
        <a:lnSpc>
          <a:spcPct val="90000"/>
        </a:lnSpc>
        <a:spcBef>
          <a:spcPts val="665"/>
        </a:spcBef>
        <a:buFont typeface="Arial" panose="020B0604020202020204" pitchFamily="34" charset="0"/>
        <a:buChar char="•"/>
        <a:defRPr sz="2665" kern="1200">
          <a:solidFill>
            <a:schemeClr val="tx1"/>
          </a:solidFill>
          <a:latin typeface="+mn-lt"/>
          <a:ea typeface="+mn-ea"/>
          <a:cs typeface="+mn-cs"/>
        </a:defRPr>
      </a:lvl3pPr>
      <a:lvl4pPr marL="2133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4pPr>
      <a:lvl5pPr marL="27432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5pPr>
      <a:lvl6pPr marL="33528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6pPr>
      <a:lvl7pPr marL="39624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7pPr>
      <a:lvl8pPr marL="45720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8pPr>
      <a:lvl9pPr marL="5181600" indent="-304800" algn="l" defTabSz="1219200" rtl="0" eaLnBrk="1" latinLnBrk="0" hangingPunct="1">
        <a:lnSpc>
          <a:spcPct val="90000"/>
        </a:lnSpc>
        <a:spcBef>
          <a:spcPts val="665"/>
        </a:spcBef>
        <a:buFont typeface="Arial" panose="020B0604020202020204" pitchFamily="34" charset="0"/>
        <a:buChar char="•"/>
        <a:defRPr sz="2400" kern="1200">
          <a:solidFill>
            <a:schemeClr val="tx1"/>
          </a:solidFill>
          <a:latin typeface="+mn-lt"/>
          <a:ea typeface="+mn-ea"/>
          <a:cs typeface="+mn-cs"/>
        </a:defRPr>
      </a:lvl9pPr>
    </p:bodyStyle>
    <p:otherStyle>
      <a:defPPr>
        <a:defRPr lang="zh-CN"/>
      </a:defPPr>
      <a:lvl1pPr marL="0" algn="l" defTabSz="1219200" rtl="0" eaLnBrk="1" latinLnBrk="0" hangingPunct="1">
        <a:defRPr sz="2400" kern="1200">
          <a:solidFill>
            <a:schemeClr val="tx1"/>
          </a:solidFill>
          <a:latin typeface="+mn-lt"/>
          <a:ea typeface="+mn-ea"/>
          <a:cs typeface="+mn-cs"/>
        </a:defRPr>
      </a:lvl1pPr>
      <a:lvl2pPr marL="609600" algn="l" defTabSz="1219200" rtl="0" eaLnBrk="1" latinLnBrk="0" hangingPunct="1">
        <a:defRPr sz="2400" kern="1200">
          <a:solidFill>
            <a:schemeClr val="tx1"/>
          </a:solidFill>
          <a:latin typeface="+mn-lt"/>
          <a:ea typeface="+mn-ea"/>
          <a:cs typeface="+mn-cs"/>
        </a:defRPr>
      </a:lvl2pPr>
      <a:lvl3pPr marL="1219200" algn="l" defTabSz="1219200" rtl="0" eaLnBrk="1" latinLnBrk="0" hangingPunct="1">
        <a:defRPr sz="2400" kern="1200">
          <a:solidFill>
            <a:schemeClr val="tx1"/>
          </a:solidFill>
          <a:latin typeface="+mn-lt"/>
          <a:ea typeface="+mn-ea"/>
          <a:cs typeface="+mn-cs"/>
        </a:defRPr>
      </a:lvl3pPr>
      <a:lvl4pPr marL="1828800" algn="l" defTabSz="1219200" rtl="0" eaLnBrk="1" latinLnBrk="0" hangingPunct="1">
        <a:defRPr sz="2400" kern="1200">
          <a:solidFill>
            <a:schemeClr val="tx1"/>
          </a:solidFill>
          <a:latin typeface="+mn-lt"/>
          <a:ea typeface="+mn-ea"/>
          <a:cs typeface="+mn-cs"/>
        </a:defRPr>
      </a:lvl4pPr>
      <a:lvl5pPr marL="2438400" algn="l" defTabSz="1219200" rtl="0" eaLnBrk="1" latinLnBrk="0" hangingPunct="1">
        <a:defRPr sz="2400" kern="1200">
          <a:solidFill>
            <a:schemeClr val="tx1"/>
          </a:solidFill>
          <a:latin typeface="+mn-lt"/>
          <a:ea typeface="+mn-ea"/>
          <a:cs typeface="+mn-cs"/>
        </a:defRPr>
      </a:lvl5pPr>
      <a:lvl6pPr marL="3048000" algn="l" defTabSz="1219200" rtl="0" eaLnBrk="1" latinLnBrk="0" hangingPunct="1">
        <a:defRPr sz="2400" kern="1200">
          <a:solidFill>
            <a:schemeClr val="tx1"/>
          </a:solidFill>
          <a:latin typeface="+mn-lt"/>
          <a:ea typeface="+mn-ea"/>
          <a:cs typeface="+mn-cs"/>
        </a:defRPr>
      </a:lvl6pPr>
      <a:lvl7pPr marL="3657600" algn="l" defTabSz="1219200" rtl="0" eaLnBrk="1" latinLnBrk="0" hangingPunct="1">
        <a:defRPr sz="2400" kern="1200">
          <a:solidFill>
            <a:schemeClr val="tx1"/>
          </a:solidFill>
          <a:latin typeface="+mn-lt"/>
          <a:ea typeface="+mn-ea"/>
          <a:cs typeface="+mn-cs"/>
        </a:defRPr>
      </a:lvl7pPr>
      <a:lvl8pPr marL="4267200" algn="l" defTabSz="1219200" rtl="0" eaLnBrk="1" latinLnBrk="0" hangingPunct="1">
        <a:defRPr sz="2400" kern="1200">
          <a:solidFill>
            <a:schemeClr val="tx1"/>
          </a:solidFill>
          <a:latin typeface="+mn-lt"/>
          <a:ea typeface="+mn-ea"/>
          <a:cs typeface="+mn-cs"/>
        </a:defRPr>
      </a:lvl8pPr>
      <a:lvl9pPr marL="4876800" algn="l" defTabSz="121920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0.xml"/></Relationships>
</file>

<file path=ppt/slides/_rels/slide10.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2.xml"/><Relationship Id="rId4" Type="http://schemas.openxmlformats.org/officeDocument/2006/relationships/image" Target="../media/image27.png"/></Relationships>
</file>

<file path=ppt/slides/_rels/slide1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5.png"/><Relationship Id="rId1" Type="http://schemas.openxmlformats.org/officeDocument/2006/relationships/slideLayout" Target="../slideLayouts/slideLayout2.xml"/><Relationship Id="rId5" Type="http://schemas.openxmlformats.org/officeDocument/2006/relationships/image" Target="../media/image23.png"/><Relationship Id="rId4" Type="http://schemas.openxmlformats.org/officeDocument/2006/relationships/image" Target="../media/image24.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wav"/><Relationship Id="rId1" Type="http://schemas.microsoft.com/office/2007/relationships/media" Target="../media/media2.wav"/><Relationship Id="rId6" Type="http://schemas.openxmlformats.org/officeDocument/2006/relationships/image" Target="../media/image10.png"/><Relationship Id="rId5" Type="http://schemas.openxmlformats.org/officeDocument/2006/relationships/image" Target="../media/image29.png"/><Relationship Id="rId4" Type="http://schemas.openxmlformats.org/officeDocument/2006/relationships/image" Target="../media/image28.gif"/></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8" Type="http://schemas.openxmlformats.org/officeDocument/2006/relationships/image" Target="../media/image38.png"/><Relationship Id="rId3" Type="http://schemas.openxmlformats.org/officeDocument/2006/relationships/image" Target="../media/image33.png"/><Relationship Id="rId7" Type="http://schemas.openxmlformats.org/officeDocument/2006/relationships/image" Target="../media/image37.png"/><Relationship Id="rId2" Type="http://schemas.openxmlformats.org/officeDocument/2006/relationships/image" Target="../media/image32.png"/><Relationship Id="rId1" Type="http://schemas.openxmlformats.org/officeDocument/2006/relationships/slideLayout" Target="../slideLayouts/slideLayout34.xml"/><Relationship Id="rId6" Type="http://schemas.openxmlformats.org/officeDocument/2006/relationships/image" Target="../media/image36.png"/><Relationship Id="rId5" Type="http://schemas.openxmlformats.org/officeDocument/2006/relationships/image" Target="../media/image35.png"/><Relationship Id="rId4" Type="http://schemas.openxmlformats.org/officeDocument/2006/relationships/image" Target="../media/image34.png"/></Relationships>
</file>

<file path=ppt/slides/_rels/slide2.xml.rels><?xml version="1.0" encoding="UTF-8" standalone="yes"?>
<Relationships xmlns="http://schemas.openxmlformats.org/package/2006/relationships"><Relationship Id="rId8" Type="http://schemas.openxmlformats.org/officeDocument/2006/relationships/image" Target="../media/image9.png"/><Relationship Id="rId3" Type="http://schemas.openxmlformats.org/officeDocument/2006/relationships/slideLayout" Target="../slideLayouts/slideLayout45.xml"/><Relationship Id="rId7" Type="http://schemas.openxmlformats.org/officeDocument/2006/relationships/image" Target="../media/image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7.png"/><Relationship Id="rId5" Type="http://schemas.openxmlformats.org/officeDocument/2006/relationships/image" Target="../media/image6.png"/><Relationship Id="rId4" Type="http://schemas.openxmlformats.org/officeDocument/2006/relationships/audio" Target="../media/audio1.wav"/><Relationship Id="rId9" Type="http://schemas.openxmlformats.org/officeDocument/2006/relationships/image" Target="../media/image10.png"/></Relationships>
</file>

<file path=ppt/slides/_rels/slide3.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audio" Target="../media/audio1.wav"/><Relationship Id="rId7" Type="http://schemas.openxmlformats.org/officeDocument/2006/relationships/image" Target="../media/image11.png"/><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audio" Target="../media/audio4.wav"/><Relationship Id="rId5" Type="http://schemas.openxmlformats.org/officeDocument/2006/relationships/audio" Target="../media/audio3.wav"/><Relationship Id="rId4" Type="http://schemas.openxmlformats.org/officeDocument/2006/relationships/audio" Target="../media/audio2.wav"/></Relationships>
</file>

<file path=ppt/slides/_rels/slide4.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11.png"/><Relationship Id="rId5" Type="http://schemas.openxmlformats.org/officeDocument/2006/relationships/audio" Target="../media/audio4.wav"/><Relationship Id="rId4" Type="http://schemas.openxmlformats.org/officeDocument/2006/relationships/audio" Target="../media/audio3.wav"/></Relationships>
</file>

<file path=ppt/slides/_rels/slide5.xml.rels><?xml version="1.0" encoding="UTF-8" standalone="yes"?>
<Relationships xmlns="http://schemas.openxmlformats.org/package/2006/relationships"><Relationship Id="rId3" Type="http://schemas.openxmlformats.org/officeDocument/2006/relationships/audio" Target="../media/audio2.wav"/><Relationship Id="rId7" Type="http://schemas.openxmlformats.org/officeDocument/2006/relationships/image" Target="../media/image12.png"/><Relationship Id="rId2" Type="http://schemas.openxmlformats.org/officeDocument/2006/relationships/audio" Target="../media/audio1.wav"/><Relationship Id="rId1" Type="http://schemas.openxmlformats.org/officeDocument/2006/relationships/slideLayout" Target="../slideLayouts/slideLayout45.xml"/><Relationship Id="rId6" Type="http://schemas.openxmlformats.org/officeDocument/2006/relationships/image" Target="../media/image11.png"/><Relationship Id="rId5" Type="http://schemas.openxmlformats.org/officeDocument/2006/relationships/audio" Target="../media/audio4.wav"/><Relationship Id="rId4" Type="http://schemas.openxmlformats.org/officeDocument/2006/relationships/audio" Target="../media/audio3.wav"/></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50.xml"/></Relationships>
</file>

<file path=ppt/slides/_rels/slide7.xml.rels><?xml version="1.0" encoding="UTF-8" standalone="yes"?>
<Relationships xmlns="http://schemas.openxmlformats.org/package/2006/relationships"><Relationship Id="rId8" Type="http://schemas.openxmlformats.org/officeDocument/2006/relationships/image" Target="../media/image17.png"/><Relationship Id="rId13" Type="http://schemas.microsoft.com/office/2007/relationships/hdphoto" Target="../media/hdphoto5.wdp"/><Relationship Id="rId3" Type="http://schemas.microsoft.com/office/2007/relationships/hdphoto" Target="../media/hdphoto1.wdp"/><Relationship Id="rId7" Type="http://schemas.microsoft.com/office/2007/relationships/hdphoto" Target="../media/hdphoto2.wdp"/><Relationship Id="rId12" Type="http://schemas.openxmlformats.org/officeDocument/2006/relationships/image" Target="../media/image19.png"/><Relationship Id="rId2" Type="http://schemas.openxmlformats.org/officeDocument/2006/relationships/image" Target="../media/image13.pn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6.png"/><Relationship Id="rId11" Type="http://schemas.microsoft.com/office/2007/relationships/hdphoto" Target="../media/hdphoto4.wdp"/><Relationship Id="rId5" Type="http://schemas.openxmlformats.org/officeDocument/2006/relationships/image" Target="../media/image15.png"/><Relationship Id="rId15" Type="http://schemas.microsoft.com/office/2007/relationships/hdphoto" Target="../media/hdphoto6.wdp"/><Relationship Id="rId10" Type="http://schemas.openxmlformats.org/officeDocument/2006/relationships/image" Target="../media/image18.png"/><Relationship Id="rId4" Type="http://schemas.openxmlformats.org/officeDocument/2006/relationships/image" Target="../media/image14.png"/><Relationship Id="rId9" Type="http://schemas.microsoft.com/office/2007/relationships/hdphoto" Target="../media/hdphoto3.wdp"/><Relationship Id="rId14" Type="http://schemas.openxmlformats.org/officeDocument/2006/relationships/image" Target="../media/image20.png"/></Relationships>
</file>

<file path=ppt/slides/_rels/slide8.xml.rels><?xml version="1.0" encoding="UTF-8" standalone="yes"?>
<Relationships xmlns="http://schemas.openxmlformats.org/package/2006/relationships"><Relationship Id="rId8" Type="http://schemas.openxmlformats.org/officeDocument/2006/relationships/image" Target="../media/image13.png"/><Relationship Id="rId13" Type="http://schemas.microsoft.com/office/2007/relationships/hdphoto" Target="../media/hdphoto5.wdp"/><Relationship Id="rId3" Type="http://schemas.microsoft.com/office/2007/relationships/hdphoto" Target="../media/hdphoto2.wdp"/><Relationship Id="rId7" Type="http://schemas.microsoft.com/office/2007/relationships/hdphoto" Target="../media/hdphoto4.wdp"/><Relationship Id="rId12" Type="http://schemas.openxmlformats.org/officeDocument/2006/relationships/image" Target="../media/image19.png"/><Relationship Id="rId2" Type="http://schemas.openxmlformats.org/officeDocument/2006/relationships/image" Target="../media/image16.png"/><Relationship Id="rId16" Type="http://schemas.openxmlformats.org/officeDocument/2006/relationships/image" Target="../media/image21.png"/><Relationship Id="rId1" Type="http://schemas.openxmlformats.org/officeDocument/2006/relationships/slideLayout" Target="../slideLayouts/slideLayout2.xml"/><Relationship Id="rId6" Type="http://schemas.openxmlformats.org/officeDocument/2006/relationships/image" Target="../media/image18.png"/><Relationship Id="rId11" Type="http://schemas.openxmlformats.org/officeDocument/2006/relationships/image" Target="../media/image15.png"/><Relationship Id="rId5" Type="http://schemas.microsoft.com/office/2007/relationships/hdphoto" Target="../media/hdphoto3.wdp"/><Relationship Id="rId15" Type="http://schemas.microsoft.com/office/2007/relationships/hdphoto" Target="../media/hdphoto6.wdp"/><Relationship Id="rId10" Type="http://schemas.openxmlformats.org/officeDocument/2006/relationships/image" Target="../media/image14.png"/><Relationship Id="rId4" Type="http://schemas.openxmlformats.org/officeDocument/2006/relationships/image" Target="../media/image17.png"/><Relationship Id="rId9" Type="http://schemas.microsoft.com/office/2007/relationships/hdphoto" Target="../media/hdphoto1.wdp"/><Relationship Id="rId14" Type="http://schemas.openxmlformats.org/officeDocument/2006/relationships/image" Target="../media/image20.png"/></Relationships>
</file>

<file path=ppt/slides/_rels/slide9.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image" Target="../media/image22.png"/><Relationship Id="rId1" Type="http://schemas.openxmlformats.org/officeDocument/2006/relationships/slideLayout" Target="../slideLayouts/slideLayout2.xml"/><Relationship Id="rId4" Type="http://schemas.openxmlformats.org/officeDocument/2006/relationships/image" Target="../media/image24.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1356189" y="893852"/>
            <a:ext cx="9811819" cy="5147352"/>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598823" y="3472954"/>
              <a:ext cx="3961905" cy="192435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KHỞI </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ĐỘNG</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76193" y="3294564"/>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01</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179861453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par>
                                <p:cTn id="10" presetID="16" presetClass="entr" presetSubtype="21" fill="hold" nodeType="with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barn(inVertical)">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2227225" y="359596"/>
            <a:ext cx="9802614" cy="5836792"/>
          </a:xfrm>
          <a:custGeom>
            <a:avLst/>
            <a:gdLst>
              <a:gd name="connsiteX0" fmla="*/ 0 w 9018596"/>
              <a:gd name="connsiteY0" fmla="*/ 617049 h 4971389"/>
              <a:gd name="connsiteX1" fmla="*/ 617049 w 9018596"/>
              <a:gd name="connsiteY1" fmla="*/ 0 h 4971389"/>
              <a:gd name="connsiteX2" fmla="*/ 1371546 w 9018596"/>
              <a:gd name="connsiteY2" fmla="*/ 0 h 4971389"/>
              <a:gd name="connsiteX3" fmla="*/ 1814664 w 9018596"/>
              <a:gd name="connsiteY3" fmla="*/ 0 h 4971389"/>
              <a:gd name="connsiteX4" fmla="*/ 2569162 w 9018596"/>
              <a:gd name="connsiteY4" fmla="*/ 0 h 4971389"/>
              <a:gd name="connsiteX5" fmla="*/ 3323659 w 9018596"/>
              <a:gd name="connsiteY5" fmla="*/ 0 h 4971389"/>
              <a:gd name="connsiteX6" fmla="*/ 4000312 w 9018596"/>
              <a:gd name="connsiteY6" fmla="*/ 0 h 4971389"/>
              <a:gd name="connsiteX7" fmla="*/ 4443429 w 9018596"/>
              <a:gd name="connsiteY7" fmla="*/ 0 h 4971389"/>
              <a:gd name="connsiteX8" fmla="*/ 5042237 w 9018596"/>
              <a:gd name="connsiteY8" fmla="*/ 0 h 4971389"/>
              <a:gd name="connsiteX9" fmla="*/ 5485354 w 9018596"/>
              <a:gd name="connsiteY9" fmla="*/ 0 h 4971389"/>
              <a:gd name="connsiteX10" fmla="*/ 5850627 w 9018596"/>
              <a:gd name="connsiteY10" fmla="*/ 0 h 4971389"/>
              <a:gd name="connsiteX11" fmla="*/ 6449434 w 9018596"/>
              <a:gd name="connsiteY11" fmla="*/ 0 h 4971389"/>
              <a:gd name="connsiteX12" fmla="*/ 6814707 w 9018596"/>
              <a:gd name="connsiteY12" fmla="*/ 0 h 4971389"/>
              <a:gd name="connsiteX13" fmla="*/ 7257825 w 9018596"/>
              <a:gd name="connsiteY13" fmla="*/ 0 h 4971389"/>
              <a:gd name="connsiteX14" fmla="*/ 8401547 w 9018596"/>
              <a:gd name="connsiteY14" fmla="*/ 0 h 4971389"/>
              <a:gd name="connsiteX15" fmla="*/ 9018596 w 9018596"/>
              <a:gd name="connsiteY15" fmla="*/ 617049 h 4971389"/>
              <a:gd name="connsiteX16" fmla="*/ 9018596 w 9018596"/>
              <a:gd name="connsiteY16" fmla="*/ 1076202 h 4971389"/>
              <a:gd name="connsiteX17" fmla="*/ 9018596 w 9018596"/>
              <a:gd name="connsiteY17" fmla="*/ 1572728 h 4971389"/>
              <a:gd name="connsiteX18" fmla="*/ 9018596 w 9018596"/>
              <a:gd name="connsiteY18" fmla="*/ 2143999 h 4971389"/>
              <a:gd name="connsiteX19" fmla="*/ 9018596 w 9018596"/>
              <a:gd name="connsiteY19" fmla="*/ 2640525 h 4971389"/>
              <a:gd name="connsiteX20" fmla="*/ 9018596 w 9018596"/>
              <a:gd name="connsiteY20" fmla="*/ 3062305 h 4971389"/>
              <a:gd name="connsiteX21" fmla="*/ 9018596 w 9018596"/>
              <a:gd name="connsiteY21" fmla="*/ 3558831 h 4971389"/>
              <a:gd name="connsiteX22" fmla="*/ 9018596 w 9018596"/>
              <a:gd name="connsiteY22" fmla="*/ 4354340 h 4971389"/>
              <a:gd name="connsiteX23" fmla="*/ 8401547 w 9018596"/>
              <a:gd name="connsiteY23" fmla="*/ 4971389 h 4971389"/>
              <a:gd name="connsiteX24" fmla="*/ 7802739 w 9018596"/>
              <a:gd name="connsiteY24" fmla="*/ 4971389 h 4971389"/>
              <a:gd name="connsiteX25" fmla="*/ 7048242 w 9018596"/>
              <a:gd name="connsiteY25" fmla="*/ 4971389 h 4971389"/>
              <a:gd name="connsiteX26" fmla="*/ 6449434 w 9018596"/>
              <a:gd name="connsiteY26" fmla="*/ 4971389 h 4971389"/>
              <a:gd name="connsiteX27" fmla="*/ 5772782 w 9018596"/>
              <a:gd name="connsiteY27" fmla="*/ 4971389 h 4971389"/>
              <a:gd name="connsiteX28" fmla="*/ 5018284 w 9018596"/>
              <a:gd name="connsiteY28" fmla="*/ 4971389 h 4971389"/>
              <a:gd name="connsiteX29" fmla="*/ 4419477 w 9018596"/>
              <a:gd name="connsiteY29" fmla="*/ 4971389 h 4971389"/>
              <a:gd name="connsiteX30" fmla="*/ 3820669 w 9018596"/>
              <a:gd name="connsiteY30" fmla="*/ 4971389 h 4971389"/>
              <a:gd name="connsiteX31" fmla="*/ 3221862 w 9018596"/>
              <a:gd name="connsiteY31" fmla="*/ 4971389 h 4971389"/>
              <a:gd name="connsiteX32" fmla="*/ 2545209 w 9018596"/>
              <a:gd name="connsiteY32" fmla="*/ 4971389 h 4971389"/>
              <a:gd name="connsiteX33" fmla="*/ 2102092 w 9018596"/>
              <a:gd name="connsiteY33" fmla="*/ 4971389 h 4971389"/>
              <a:gd name="connsiteX34" fmla="*/ 1347594 w 9018596"/>
              <a:gd name="connsiteY34" fmla="*/ 4971389 h 4971389"/>
              <a:gd name="connsiteX35" fmla="*/ 617049 w 9018596"/>
              <a:gd name="connsiteY35" fmla="*/ 4971389 h 4971389"/>
              <a:gd name="connsiteX36" fmla="*/ 0 w 9018596"/>
              <a:gd name="connsiteY36" fmla="*/ 4354340 h 4971389"/>
              <a:gd name="connsiteX37" fmla="*/ 0 w 9018596"/>
              <a:gd name="connsiteY37" fmla="*/ 3745695 h 4971389"/>
              <a:gd name="connsiteX38" fmla="*/ 0 w 9018596"/>
              <a:gd name="connsiteY38" fmla="*/ 3323915 h 4971389"/>
              <a:gd name="connsiteX39" fmla="*/ 0 w 9018596"/>
              <a:gd name="connsiteY39" fmla="*/ 2715271 h 4971389"/>
              <a:gd name="connsiteX40" fmla="*/ 0 w 9018596"/>
              <a:gd name="connsiteY40" fmla="*/ 2143999 h 4971389"/>
              <a:gd name="connsiteX41" fmla="*/ 0 w 9018596"/>
              <a:gd name="connsiteY41" fmla="*/ 1610101 h 4971389"/>
              <a:gd name="connsiteX42" fmla="*/ 0 w 9018596"/>
              <a:gd name="connsiteY42" fmla="*/ 617049 h 49713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9018596" h="4971389" fill="none" extrusionOk="0">
                <a:moveTo>
                  <a:pt x="0" y="617049"/>
                </a:moveTo>
                <a:cubicBezTo>
                  <a:pt x="-8251" y="271161"/>
                  <a:pt x="323579" y="-39495"/>
                  <a:pt x="617049" y="0"/>
                </a:cubicBezTo>
                <a:cubicBezTo>
                  <a:pt x="815863" y="-43258"/>
                  <a:pt x="1067730" y="58835"/>
                  <a:pt x="1371546" y="0"/>
                </a:cubicBezTo>
                <a:cubicBezTo>
                  <a:pt x="1675362" y="-58835"/>
                  <a:pt x="1712437" y="10794"/>
                  <a:pt x="1814664" y="0"/>
                </a:cubicBezTo>
                <a:cubicBezTo>
                  <a:pt x="1916891" y="-10794"/>
                  <a:pt x="2260823" y="58229"/>
                  <a:pt x="2569162" y="0"/>
                </a:cubicBezTo>
                <a:cubicBezTo>
                  <a:pt x="2877501" y="-58229"/>
                  <a:pt x="3114445" y="67774"/>
                  <a:pt x="3323659" y="0"/>
                </a:cubicBezTo>
                <a:cubicBezTo>
                  <a:pt x="3532873" y="-67774"/>
                  <a:pt x="3733252" y="49713"/>
                  <a:pt x="4000312" y="0"/>
                </a:cubicBezTo>
                <a:cubicBezTo>
                  <a:pt x="4267372" y="-49713"/>
                  <a:pt x="4335583" y="11728"/>
                  <a:pt x="4443429" y="0"/>
                </a:cubicBezTo>
                <a:cubicBezTo>
                  <a:pt x="4551275" y="-11728"/>
                  <a:pt x="4883377" y="70290"/>
                  <a:pt x="5042237" y="0"/>
                </a:cubicBezTo>
                <a:cubicBezTo>
                  <a:pt x="5201097" y="-70290"/>
                  <a:pt x="5288659" y="6473"/>
                  <a:pt x="5485354" y="0"/>
                </a:cubicBezTo>
                <a:cubicBezTo>
                  <a:pt x="5682049" y="-6473"/>
                  <a:pt x="5690127" y="25827"/>
                  <a:pt x="5850627" y="0"/>
                </a:cubicBezTo>
                <a:cubicBezTo>
                  <a:pt x="6011127" y="-25827"/>
                  <a:pt x="6224714" y="57189"/>
                  <a:pt x="6449434" y="0"/>
                </a:cubicBezTo>
                <a:cubicBezTo>
                  <a:pt x="6674154" y="-57189"/>
                  <a:pt x="6706487" y="1681"/>
                  <a:pt x="6814707" y="0"/>
                </a:cubicBezTo>
                <a:cubicBezTo>
                  <a:pt x="6922927" y="-1681"/>
                  <a:pt x="7053704" y="24451"/>
                  <a:pt x="7257825" y="0"/>
                </a:cubicBezTo>
                <a:cubicBezTo>
                  <a:pt x="7461946" y="-24451"/>
                  <a:pt x="7860500" y="67413"/>
                  <a:pt x="8401547" y="0"/>
                </a:cubicBezTo>
                <a:cubicBezTo>
                  <a:pt x="8658527" y="-49156"/>
                  <a:pt x="8984900" y="251160"/>
                  <a:pt x="9018596" y="617049"/>
                </a:cubicBezTo>
                <a:cubicBezTo>
                  <a:pt x="9072386" y="820079"/>
                  <a:pt x="8975318" y="911519"/>
                  <a:pt x="9018596" y="1076202"/>
                </a:cubicBezTo>
                <a:cubicBezTo>
                  <a:pt x="9061874" y="1240885"/>
                  <a:pt x="8981851" y="1396096"/>
                  <a:pt x="9018596" y="1572728"/>
                </a:cubicBezTo>
                <a:cubicBezTo>
                  <a:pt x="9055341" y="1749360"/>
                  <a:pt x="8991751" y="1899022"/>
                  <a:pt x="9018596" y="2143999"/>
                </a:cubicBezTo>
                <a:cubicBezTo>
                  <a:pt x="9045441" y="2388976"/>
                  <a:pt x="8970452" y="2493001"/>
                  <a:pt x="9018596" y="2640525"/>
                </a:cubicBezTo>
                <a:cubicBezTo>
                  <a:pt x="9066740" y="2788049"/>
                  <a:pt x="8970372" y="2857162"/>
                  <a:pt x="9018596" y="3062305"/>
                </a:cubicBezTo>
                <a:cubicBezTo>
                  <a:pt x="9066820" y="3267448"/>
                  <a:pt x="8996273" y="3419665"/>
                  <a:pt x="9018596" y="3558831"/>
                </a:cubicBezTo>
                <a:cubicBezTo>
                  <a:pt x="9040919" y="3697997"/>
                  <a:pt x="8975058" y="4124614"/>
                  <a:pt x="9018596" y="4354340"/>
                </a:cubicBezTo>
                <a:cubicBezTo>
                  <a:pt x="8993236" y="4662917"/>
                  <a:pt x="8811739" y="4990522"/>
                  <a:pt x="8401547" y="4971389"/>
                </a:cubicBezTo>
                <a:cubicBezTo>
                  <a:pt x="8181628" y="5015422"/>
                  <a:pt x="8028462" y="4908397"/>
                  <a:pt x="7802739" y="4971389"/>
                </a:cubicBezTo>
                <a:cubicBezTo>
                  <a:pt x="7577016" y="5034381"/>
                  <a:pt x="7224708" y="4896609"/>
                  <a:pt x="7048242" y="4971389"/>
                </a:cubicBezTo>
                <a:cubicBezTo>
                  <a:pt x="6871776" y="5046169"/>
                  <a:pt x="6570528" y="4955305"/>
                  <a:pt x="6449434" y="4971389"/>
                </a:cubicBezTo>
                <a:cubicBezTo>
                  <a:pt x="6328340" y="4987473"/>
                  <a:pt x="6029148" y="4960293"/>
                  <a:pt x="5772782" y="4971389"/>
                </a:cubicBezTo>
                <a:cubicBezTo>
                  <a:pt x="5516416" y="4982485"/>
                  <a:pt x="5238126" y="4885951"/>
                  <a:pt x="5018284" y="4971389"/>
                </a:cubicBezTo>
                <a:cubicBezTo>
                  <a:pt x="4798442" y="5056827"/>
                  <a:pt x="4697766" y="4962216"/>
                  <a:pt x="4419477" y="4971389"/>
                </a:cubicBezTo>
                <a:cubicBezTo>
                  <a:pt x="4141188" y="4980562"/>
                  <a:pt x="3983413" y="4915517"/>
                  <a:pt x="3820669" y="4971389"/>
                </a:cubicBezTo>
                <a:cubicBezTo>
                  <a:pt x="3657925" y="5027261"/>
                  <a:pt x="3420092" y="4950037"/>
                  <a:pt x="3221862" y="4971389"/>
                </a:cubicBezTo>
                <a:cubicBezTo>
                  <a:pt x="3023632" y="4992741"/>
                  <a:pt x="2791462" y="4960649"/>
                  <a:pt x="2545209" y="4971389"/>
                </a:cubicBezTo>
                <a:cubicBezTo>
                  <a:pt x="2298956" y="4982129"/>
                  <a:pt x="2263637" y="4953792"/>
                  <a:pt x="2102092" y="4971389"/>
                </a:cubicBezTo>
                <a:cubicBezTo>
                  <a:pt x="1940547" y="4988986"/>
                  <a:pt x="1530709" y="4950492"/>
                  <a:pt x="1347594" y="4971389"/>
                </a:cubicBezTo>
                <a:cubicBezTo>
                  <a:pt x="1164479" y="4992286"/>
                  <a:pt x="786746" y="4884292"/>
                  <a:pt x="617049" y="4971389"/>
                </a:cubicBezTo>
                <a:cubicBezTo>
                  <a:pt x="265272" y="4928443"/>
                  <a:pt x="-50979" y="4733580"/>
                  <a:pt x="0" y="4354340"/>
                </a:cubicBezTo>
                <a:cubicBezTo>
                  <a:pt x="-21998" y="4064543"/>
                  <a:pt x="11938" y="4002029"/>
                  <a:pt x="0" y="3745695"/>
                </a:cubicBezTo>
                <a:cubicBezTo>
                  <a:pt x="-11938" y="3489361"/>
                  <a:pt x="27196" y="3493108"/>
                  <a:pt x="0" y="3323915"/>
                </a:cubicBezTo>
                <a:cubicBezTo>
                  <a:pt x="-27196" y="3154722"/>
                  <a:pt x="36364" y="2979396"/>
                  <a:pt x="0" y="2715271"/>
                </a:cubicBezTo>
                <a:cubicBezTo>
                  <a:pt x="-36364" y="2451146"/>
                  <a:pt x="30253" y="2425422"/>
                  <a:pt x="0" y="2143999"/>
                </a:cubicBezTo>
                <a:cubicBezTo>
                  <a:pt x="-30253" y="1862576"/>
                  <a:pt x="35646" y="1718318"/>
                  <a:pt x="0" y="1610101"/>
                </a:cubicBezTo>
                <a:cubicBezTo>
                  <a:pt x="-35646" y="1501884"/>
                  <a:pt x="14893" y="988724"/>
                  <a:pt x="0" y="617049"/>
                </a:cubicBezTo>
                <a:close/>
              </a:path>
              <a:path w="9018596" h="4971389" stroke="0" extrusionOk="0">
                <a:moveTo>
                  <a:pt x="0" y="617049"/>
                </a:moveTo>
                <a:cubicBezTo>
                  <a:pt x="6377" y="333559"/>
                  <a:pt x="260195" y="-84759"/>
                  <a:pt x="617049" y="0"/>
                </a:cubicBezTo>
                <a:cubicBezTo>
                  <a:pt x="810080" y="-51714"/>
                  <a:pt x="959383" y="73114"/>
                  <a:pt x="1293702" y="0"/>
                </a:cubicBezTo>
                <a:cubicBezTo>
                  <a:pt x="1628021" y="-73114"/>
                  <a:pt x="1573066" y="43480"/>
                  <a:pt x="1658974" y="0"/>
                </a:cubicBezTo>
                <a:cubicBezTo>
                  <a:pt x="1744882" y="-43480"/>
                  <a:pt x="2154467" y="71449"/>
                  <a:pt x="2413472" y="0"/>
                </a:cubicBezTo>
                <a:cubicBezTo>
                  <a:pt x="2672477" y="-71449"/>
                  <a:pt x="2913357" y="54090"/>
                  <a:pt x="3167969" y="0"/>
                </a:cubicBezTo>
                <a:cubicBezTo>
                  <a:pt x="3422581" y="-54090"/>
                  <a:pt x="3358676" y="31122"/>
                  <a:pt x="3533242" y="0"/>
                </a:cubicBezTo>
                <a:cubicBezTo>
                  <a:pt x="3707808" y="-31122"/>
                  <a:pt x="3883286" y="52353"/>
                  <a:pt x="4054204" y="0"/>
                </a:cubicBezTo>
                <a:cubicBezTo>
                  <a:pt x="4225122" y="-52353"/>
                  <a:pt x="4361907" y="11816"/>
                  <a:pt x="4497322" y="0"/>
                </a:cubicBezTo>
                <a:cubicBezTo>
                  <a:pt x="4632737" y="-11816"/>
                  <a:pt x="4902934" y="33662"/>
                  <a:pt x="5251819" y="0"/>
                </a:cubicBezTo>
                <a:cubicBezTo>
                  <a:pt x="5600704" y="-33662"/>
                  <a:pt x="5461025" y="4656"/>
                  <a:pt x="5617092" y="0"/>
                </a:cubicBezTo>
                <a:cubicBezTo>
                  <a:pt x="5773159" y="-4656"/>
                  <a:pt x="5853348" y="46238"/>
                  <a:pt x="6060210" y="0"/>
                </a:cubicBezTo>
                <a:cubicBezTo>
                  <a:pt x="6267072" y="-46238"/>
                  <a:pt x="6364884" y="14404"/>
                  <a:pt x="6581172" y="0"/>
                </a:cubicBezTo>
                <a:cubicBezTo>
                  <a:pt x="6797460" y="-14404"/>
                  <a:pt x="6933874" y="3689"/>
                  <a:pt x="7257825" y="0"/>
                </a:cubicBezTo>
                <a:cubicBezTo>
                  <a:pt x="7581776" y="-3689"/>
                  <a:pt x="7496847" y="42260"/>
                  <a:pt x="7623097" y="0"/>
                </a:cubicBezTo>
                <a:cubicBezTo>
                  <a:pt x="7749347" y="-42260"/>
                  <a:pt x="8084997" y="72743"/>
                  <a:pt x="8401547" y="0"/>
                </a:cubicBezTo>
                <a:cubicBezTo>
                  <a:pt x="8665944" y="-4076"/>
                  <a:pt x="9033896" y="277953"/>
                  <a:pt x="9018596" y="617049"/>
                </a:cubicBezTo>
                <a:cubicBezTo>
                  <a:pt x="9040472" y="883402"/>
                  <a:pt x="8985939" y="974443"/>
                  <a:pt x="9018596" y="1188321"/>
                </a:cubicBezTo>
                <a:cubicBezTo>
                  <a:pt x="9051253" y="1402199"/>
                  <a:pt x="9001847" y="1539838"/>
                  <a:pt x="9018596" y="1759592"/>
                </a:cubicBezTo>
                <a:cubicBezTo>
                  <a:pt x="9035345" y="1979346"/>
                  <a:pt x="8972646" y="2050796"/>
                  <a:pt x="9018596" y="2256118"/>
                </a:cubicBezTo>
                <a:cubicBezTo>
                  <a:pt x="9064546" y="2461440"/>
                  <a:pt x="9012659" y="2627627"/>
                  <a:pt x="9018596" y="2827390"/>
                </a:cubicBezTo>
                <a:cubicBezTo>
                  <a:pt x="9024533" y="3027153"/>
                  <a:pt x="9014211" y="3188334"/>
                  <a:pt x="9018596" y="3323915"/>
                </a:cubicBezTo>
                <a:cubicBezTo>
                  <a:pt x="9022981" y="3459497"/>
                  <a:pt x="8989792" y="3655008"/>
                  <a:pt x="9018596" y="3745695"/>
                </a:cubicBezTo>
                <a:cubicBezTo>
                  <a:pt x="9047400" y="3836382"/>
                  <a:pt x="8980133" y="4084884"/>
                  <a:pt x="9018596" y="4354340"/>
                </a:cubicBezTo>
                <a:cubicBezTo>
                  <a:pt x="9008880" y="4703010"/>
                  <a:pt x="8820682" y="4972358"/>
                  <a:pt x="8401547" y="4971389"/>
                </a:cubicBezTo>
                <a:cubicBezTo>
                  <a:pt x="8074824" y="5036286"/>
                  <a:pt x="7840013" y="4884042"/>
                  <a:pt x="7647050" y="4971389"/>
                </a:cubicBezTo>
                <a:cubicBezTo>
                  <a:pt x="7454087" y="5058736"/>
                  <a:pt x="7311256" y="4929885"/>
                  <a:pt x="7126087" y="4971389"/>
                </a:cubicBezTo>
                <a:cubicBezTo>
                  <a:pt x="6940918" y="5012893"/>
                  <a:pt x="6655434" y="4913028"/>
                  <a:pt x="6449434" y="4971389"/>
                </a:cubicBezTo>
                <a:cubicBezTo>
                  <a:pt x="6243434" y="5029750"/>
                  <a:pt x="6101332" y="4927565"/>
                  <a:pt x="5772782" y="4971389"/>
                </a:cubicBezTo>
                <a:cubicBezTo>
                  <a:pt x="5444232" y="5015213"/>
                  <a:pt x="5585409" y="4936144"/>
                  <a:pt x="5407509" y="4971389"/>
                </a:cubicBezTo>
                <a:cubicBezTo>
                  <a:pt x="5229609" y="5006634"/>
                  <a:pt x="4969577" y="4963248"/>
                  <a:pt x="4730857" y="4971389"/>
                </a:cubicBezTo>
                <a:cubicBezTo>
                  <a:pt x="4492137" y="4979530"/>
                  <a:pt x="4382421" y="4945666"/>
                  <a:pt x="4209894" y="4971389"/>
                </a:cubicBezTo>
                <a:cubicBezTo>
                  <a:pt x="4037367" y="4997112"/>
                  <a:pt x="3783569" y="4957572"/>
                  <a:pt x="3455397" y="4971389"/>
                </a:cubicBezTo>
                <a:cubicBezTo>
                  <a:pt x="3127225" y="4985206"/>
                  <a:pt x="3019673" y="4948666"/>
                  <a:pt x="2700899" y="4971389"/>
                </a:cubicBezTo>
                <a:cubicBezTo>
                  <a:pt x="2382125" y="4994112"/>
                  <a:pt x="2411459" y="4933628"/>
                  <a:pt x="2335627" y="4971389"/>
                </a:cubicBezTo>
                <a:cubicBezTo>
                  <a:pt x="2259795" y="5009150"/>
                  <a:pt x="1842842" y="4963569"/>
                  <a:pt x="1581129" y="4971389"/>
                </a:cubicBezTo>
                <a:cubicBezTo>
                  <a:pt x="1319416" y="4979209"/>
                  <a:pt x="1357871" y="4933334"/>
                  <a:pt x="1138012" y="4971389"/>
                </a:cubicBezTo>
                <a:cubicBezTo>
                  <a:pt x="918153" y="5009444"/>
                  <a:pt x="832583" y="4911936"/>
                  <a:pt x="617049" y="4971389"/>
                </a:cubicBezTo>
                <a:cubicBezTo>
                  <a:pt x="272082" y="5031850"/>
                  <a:pt x="73465" y="4678664"/>
                  <a:pt x="0" y="4354340"/>
                </a:cubicBezTo>
                <a:cubicBezTo>
                  <a:pt x="-20939" y="4164890"/>
                  <a:pt x="70833" y="4000244"/>
                  <a:pt x="0" y="3745695"/>
                </a:cubicBezTo>
                <a:cubicBezTo>
                  <a:pt x="-70833" y="3491147"/>
                  <a:pt x="63102" y="3380518"/>
                  <a:pt x="0" y="3211797"/>
                </a:cubicBezTo>
                <a:cubicBezTo>
                  <a:pt x="-63102" y="3043076"/>
                  <a:pt x="51053" y="2818312"/>
                  <a:pt x="0" y="2715271"/>
                </a:cubicBezTo>
                <a:cubicBezTo>
                  <a:pt x="-51053" y="2612230"/>
                  <a:pt x="19171" y="2467279"/>
                  <a:pt x="0" y="2293491"/>
                </a:cubicBezTo>
                <a:cubicBezTo>
                  <a:pt x="-19171" y="2119703"/>
                  <a:pt x="20612" y="1899425"/>
                  <a:pt x="0" y="1796965"/>
                </a:cubicBezTo>
                <a:cubicBezTo>
                  <a:pt x="-20612" y="1694505"/>
                  <a:pt x="46781" y="1317119"/>
                  <a:pt x="0" y="1188321"/>
                </a:cubicBezTo>
                <a:cubicBezTo>
                  <a:pt x="-46781" y="1059523"/>
                  <a:pt x="52945" y="747779"/>
                  <a:pt x="0" y="617049"/>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sp>
        <p:nvSpPr>
          <p:cNvPr id="26" name="TextBox 25">
            <a:extLst>
              <a:ext uri="{FF2B5EF4-FFF2-40B4-BE49-F238E27FC236}">
                <a16:creationId xmlns:a16="http://schemas.microsoft.com/office/drawing/2014/main" id="{F0876E55-7607-460B-A517-107B430FB483}"/>
              </a:ext>
            </a:extLst>
          </p:cNvPr>
          <p:cNvSpPr txBox="1"/>
          <p:nvPr/>
        </p:nvSpPr>
        <p:spPr>
          <a:xfrm>
            <a:off x="2554354" y="764059"/>
            <a:ext cx="9380863" cy="1107996"/>
          </a:xfrm>
          <a:prstGeom prst="rect">
            <a:avLst/>
          </a:prstGeom>
          <a:noFill/>
        </p:spPr>
        <p:txBody>
          <a:bodyPr wrap="square">
            <a:spAutoFit/>
          </a:bodyPr>
          <a:lstStyle/>
          <a:p>
            <a:pPr lvl="0" algn="just"/>
            <a:r>
              <a:rPr lang="en-US" sz="3300" smtClean="0">
                <a:solidFill>
                  <a:srgbClr val="FF0000"/>
                </a:solidFill>
                <a:latin typeface="Cambria" panose="02040503050406030204" pitchFamily="18" charset="0"/>
                <a:ea typeface="Cambria" panose="02040503050406030204" pitchFamily="18" charset="0"/>
                <a:cs typeface="Calibri" panose="020F0502020204030204" pitchFamily="34" charset="0"/>
              </a:rPr>
              <a:t>Chơi trong nhóm 4: </a:t>
            </a:r>
            <a:r>
              <a:rPr lang="vi-VN" sz="3300" smtClean="0">
                <a:solidFill>
                  <a:srgbClr val="FF0000"/>
                </a:solidFill>
                <a:latin typeface="Cambria" panose="02040503050406030204" pitchFamily="18" charset="0"/>
                <a:ea typeface="Cambria" panose="02040503050406030204" pitchFamily="18" charset="0"/>
                <a:cs typeface="Calibri" panose="020F0502020204030204" pitchFamily="34" charset="0"/>
              </a:rPr>
              <a:t>HS</a:t>
            </a:r>
            <a:r>
              <a:rPr lang="en-US" sz="3300" smtClean="0">
                <a:solidFill>
                  <a:srgbClr val="FF0000"/>
                </a:solidFill>
                <a:latin typeface="Cambria" panose="02040503050406030204" pitchFamily="18" charset="0"/>
                <a:ea typeface="Cambria" panose="02040503050406030204" pitchFamily="18" charset="0"/>
                <a:cs typeface="Calibri" panose="020F0502020204030204" pitchFamily="34" charset="0"/>
              </a:rPr>
              <a:t> trong nhóm</a:t>
            </a:r>
            <a:r>
              <a:rPr lang="vi-VN" sz="3300" smtClean="0">
                <a:solidFill>
                  <a:srgbClr val="FF0000"/>
                </a:solidFill>
                <a:latin typeface="Cambria" panose="02040503050406030204" pitchFamily="18" charset="0"/>
                <a:ea typeface="Cambria" panose="02040503050406030204" pitchFamily="18" charset="0"/>
                <a:cs typeface="Calibri" panose="020F0502020204030204" pitchFamily="34" charset="0"/>
              </a:rPr>
              <a:t> thả </a:t>
            </a:r>
            <a:r>
              <a:rPr lang="vi-VN" sz="3300" dirty="0">
                <a:solidFill>
                  <a:srgbClr val="FF0000"/>
                </a:solidFill>
                <a:latin typeface="Cambria" panose="02040503050406030204" pitchFamily="18" charset="0"/>
                <a:ea typeface="Cambria" panose="02040503050406030204" pitchFamily="18" charset="0"/>
                <a:cs typeface="Calibri" panose="020F0502020204030204" pitchFamily="34" charset="0"/>
              </a:rPr>
              <a:t>các phong thư vào đúng </a:t>
            </a:r>
            <a:r>
              <a:rPr lang="vi-VN" sz="3300">
                <a:solidFill>
                  <a:srgbClr val="FF0000"/>
                </a:solidFill>
                <a:latin typeface="Cambria" panose="02040503050406030204" pitchFamily="18" charset="0"/>
                <a:ea typeface="Cambria" panose="02040503050406030204" pitchFamily="18" charset="0"/>
                <a:cs typeface="Calibri" panose="020F0502020204030204" pitchFamily="34" charset="0"/>
              </a:rPr>
              <a:t>hộp </a:t>
            </a:r>
            <a:r>
              <a:rPr lang="vi-VN" sz="3300" smtClean="0">
                <a:solidFill>
                  <a:srgbClr val="FF0000"/>
                </a:solidFill>
                <a:latin typeface="Cambria" panose="02040503050406030204" pitchFamily="18" charset="0"/>
                <a:ea typeface="Cambria" panose="02040503050406030204" pitchFamily="18" charset="0"/>
                <a:cs typeface="Calibri" panose="020F0502020204030204" pitchFamily="34" charset="0"/>
              </a:rPr>
              <a:t>thư</a:t>
            </a:r>
            <a:r>
              <a:rPr lang="en-US" sz="3300" smtClean="0">
                <a:solidFill>
                  <a:srgbClr val="FF0000"/>
                </a:solidFill>
                <a:latin typeface="Cambria" panose="02040503050406030204" pitchFamily="18" charset="0"/>
                <a:ea typeface="Cambria" panose="02040503050406030204" pitchFamily="18" charset="0"/>
                <a:cs typeface="Calibri" panose="020F0502020204030204" pitchFamily="34" charset="0"/>
              </a:rPr>
              <a:t>.</a:t>
            </a:r>
            <a:endParaRPr lang="en-US" sz="3300" dirty="0">
              <a:solidFill>
                <a:srgbClr val="FF0000"/>
              </a:solidFill>
              <a:latin typeface="Cambria" panose="02040503050406030204" pitchFamily="18" charset="0"/>
              <a:ea typeface="Cambria" panose="02040503050406030204" pitchFamily="18" charset="0"/>
              <a:cs typeface="Calibri" panose="020F0502020204030204" pitchFamily="34" charset="0"/>
            </a:endParaRPr>
          </a:p>
        </p:txBody>
      </p:sp>
      <p:grpSp>
        <p:nvGrpSpPr>
          <p:cNvPr id="15" name="Group 14"/>
          <p:cNvGrpSpPr/>
          <p:nvPr/>
        </p:nvGrpSpPr>
        <p:grpSpPr>
          <a:xfrm>
            <a:off x="144295" y="2522358"/>
            <a:ext cx="1944730" cy="3456000"/>
            <a:chOff x="144295" y="2522358"/>
            <a:chExt cx="1944730" cy="3456000"/>
          </a:xfrm>
        </p:grpSpPr>
        <p:pic>
          <p:nvPicPr>
            <p:cNvPr id="16" name="Picture 15">
              <a:extLst>
                <a:ext uri="{FF2B5EF4-FFF2-40B4-BE49-F238E27FC236}">
                  <a16:creationId xmlns:a16="http://schemas.microsoft.com/office/drawing/2014/main" id="{E98D1FC1-250E-F902-4AEE-7991F7470095}"/>
                </a:ext>
              </a:extLst>
            </p:cNvPr>
            <p:cNvPicPr>
              <a:picLocks noChangeAspect="1"/>
            </p:cNvPicPr>
            <p:nvPr/>
          </p:nvPicPr>
          <p:blipFill>
            <a:blip r:embed="rId3"/>
            <a:stretch>
              <a:fillRect/>
            </a:stretch>
          </p:blipFill>
          <p:spPr>
            <a:xfrm>
              <a:off x="144295" y="2522358"/>
              <a:ext cx="1944730" cy="3456000"/>
            </a:xfrm>
            <a:prstGeom prst="rect">
              <a:avLst/>
            </a:prstGeom>
          </p:spPr>
        </p:pic>
        <p:sp>
          <p:nvSpPr>
            <p:cNvPr id="19" name="Rectangle 18"/>
            <p:cNvSpPr/>
            <p:nvPr/>
          </p:nvSpPr>
          <p:spPr>
            <a:xfrm>
              <a:off x="872067" y="4453467"/>
              <a:ext cx="499533" cy="474133"/>
            </a:xfrm>
            <a:prstGeom prst="rect">
              <a:avLst/>
            </a:prstGeom>
            <a:solidFill>
              <a:srgbClr val="F4924C"/>
            </a:solidFill>
            <a:ln>
              <a:solidFill>
                <a:srgbClr val="F4924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grpSp>
      <p:pic>
        <p:nvPicPr>
          <p:cNvPr id="2" name="Picture 1">
            <a:extLst>
              <a:ext uri="{FF2B5EF4-FFF2-40B4-BE49-F238E27FC236}">
                <a16:creationId xmlns:a16="http://schemas.microsoft.com/office/drawing/2014/main" id="{290B975F-4BF7-7E79-68CE-79693AAD9C72}"/>
              </a:ext>
            </a:extLst>
          </p:cNvPr>
          <p:cNvPicPr>
            <a:picLocks noChangeAspect="1"/>
          </p:cNvPicPr>
          <p:nvPr/>
        </p:nvPicPr>
        <p:blipFill>
          <a:blip r:embed="rId4"/>
          <a:stretch>
            <a:fillRect/>
          </a:stretch>
        </p:blipFill>
        <p:spPr>
          <a:xfrm>
            <a:off x="2283583" y="2051853"/>
            <a:ext cx="9336490" cy="4039203"/>
          </a:xfrm>
          <a:prstGeom prst="rect">
            <a:avLst/>
          </a:prstGeom>
        </p:spPr>
      </p:pic>
    </p:spTree>
    <p:extLst>
      <p:ext uri="{BB962C8B-B14F-4D97-AF65-F5344CB8AC3E}">
        <p14:creationId xmlns:p14="http://schemas.microsoft.com/office/powerpoint/2010/main" val="2225465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par>
                          <p:cTn id="8" fill="hold">
                            <p:stCondLst>
                              <p:cond delay="500"/>
                            </p:stCondLst>
                            <p:childTnLst>
                              <p:par>
                                <p:cTn id="9" presetID="53" presetClass="entr" presetSubtype="16" fill="hold" grpId="0" nodeType="afterEffect">
                                  <p:stCondLst>
                                    <p:cond delay="0"/>
                                  </p:stCondLst>
                                  <p:childTnLst>
                                    <p:set>
                                      <p:cBhvr>
                                        <p:cTn id="10" dur="1" fill="hold">
                                          <p:stCondLst>
                                            <p:cond delay="0"/>
                                          </p:stCondLst>
                                        </p:cTn>
                                        <p:tgtEl>
                                          <p:spTgt spid="22"/>
                                        </p:tgtEl>
                                        <p:attrNameLst>
                                          <p:attrName>style.visibility</p:attrName>
                                        </p:attrNameLst>
                                      </p:cBhvr>
                                      <p:to>
                                        <p:strVal val="visible"/>
                                      </p:to>
                                    </p:set>
                                    <p:anim calcmode="lin" valueType="num">
                                      <p:cBhvr>
                                        <p:cTn id="11" dur="500" fill="hold"/>
                                        <p:tgtEl>
                                          <p:spTgt spid="22"/>
                                        </p:tgtEl>
                                        <p:attrNameLst>
                                          <p:attrName>ppt_w</p:attrName>
                                        </p:attrNameLst>
                                      </p:cBhvr>
                                      <p:tavLst>
                                        <p:tav tm="0">
                                          <p:val>
                                            <p:fltVal val="0"/>
                                          </p:val>
                                        </p:tav>
                                        <p:tav tm="100000">
                                          <p:val>
                                            <p:strVal val="#ppt_w"/>
                                          </p:val>
                                        </p:tav>
                                      </p:tavLst>
                                    </p:anim>
                                    <p:anim calcmode="lin" valueType="num">
                                      <p:cBhvr>
                                        <p:cTn id="12" dur="500" fill="hold"/>
                                        <p:tgtEl>
                                          <p:spTgt spid="22"/>
                                        </p:tgtEl>
                                        <p:attrNameLst>
                                          <p:attrName>ppt_h</p:attrName>
                                        </p:attrNameLst>
                                      </p:cBhvr>
                                      <p:tavLst>
                                        <p:tav tm="0">
                                          <p:val>
                                            <p:fltVal val="0"/>
                                          </p:val>
                                        </p:tav>
                                        <p:tav tm="100000">
                                          <p:val>
                                            <p:strVal val="#ppt_h"/>
                                          </p:val>
                                        </p:tav>
                                      </p:tavLst>
                                    </p:anim>
                                    <p:animEffect transition="in" filter="fade">
                                      <p:cBhvr>
                                        <p:cTn id="13" dur="500"/>
                                        <p:tgtEl>
                                          <p:spTgt spid="22"/>
                                        </p:tgtEl>
                                      </p:cBhvr>
                                    </p:animEffect>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26"/>
                                        </p:tgtEl>
                                        <p:attrNameLst>
                                          <p:attrName>style.visibility</p:attrName>
                                        </p:attrNameLst>
                                      </p:cBhvr>
                                      <p:to>
                                        <p:strVal val="visible"/>
                                      </p:to>
                                    </p:set>
                                    <p:animEffect transition="in" filter="fade">
                                      <p:cBhvr>
                                        <p:cTn id="18" dur="1000"/>
                                        <p:tgtEl>
                                          <p:spTgt spid="26"/>
                                        </p:tgtEl>
                                      </p:cBhvr>
                                    </p:animEffect>
                                    <p:anim calcmode="lin" valueType="num">
                                      <p:cBhvr>
                                        <p:cTn id="19" dur="1000" fill="hold"/>
                                        <p:tgtEl>
                                          <p:spTgt spid="26"/>
                                        </p:tgtEl>
                                        <p:attrNameLst>
                                          <p:attrName>ppt_x</p:attrName>
                                        </p:attrNameLst>
                                      </p:cBhvr>
                                      <p:tavLst>
                                        <p:tav tm="0">
                                          <p:val>
                                            <p:strVal val="#ppt_x"/>
                                          </p:val>
                                        </p:tav>
                                        <p:tav tm="100000">
                                          <p:val>
                                            <p:strVal val="#ppt_x"/>
                                          </p:val>
                                        </p:tav>
                                      </p:tavLst>
                                    </p:anim>
                                    <p:anim calcmode="lin" valueType="num">
                                      <p:cBhvr>
                                        <p:cTn id="20" dur="1000" fill="hold"/>
                                        <p:tgtEl>
                                          <p:spTgt spid="26"/>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fade">
                                      <p:cBhvr>
                                        <p:cTn id="23" dur="1000"/>
                                        <p:tgtEl>
                                          <p:spTgt spid="2"/>
                                        </p:tgtEl>
                                      </p:cBhvr>
                                    </p:animEffect>
                                    <p:anim calcmode="lin" valueType="num">
                                      <p:cBhvr>
                                        <p:cTn id="24" dur="1000" fill="hold"/>
                                        <p:tgtEl>
                                          <p:spTgt spid="2"/>
                                        </p:tgtEl>
                                        <p:attrNameLst>
                                          <p:attrName>ppt_x</p:attrName>
                                        </p:attrNameLst>
                                      </p:cBhvr>
                                      <p:tavLst>
                                        <p:tav tm="0">
                                          <p:val>
                                            <p:strVal val="#ppt_x"/>
                                          </p:val>
                                        </p:tav>
                                        <p:tav tm="100000">
                                          <p:val>
                                            <p:strVal val="#ppt_x"/>
                                          </p:val>
                                        </p:tav>
                                      </p:tavLst>
                                    </p:anim>
                                    <p:anim calcmode="lin" valueType="num">
                                      <p:cBhvr>
                                        <p:cTn id="2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 grpId="0" animBg="1"/>
      <p:bldP spid="26"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a:extLst>
              <a:ext uri="{FF2B5EF4-FFF2-40B4-BE49-F238E27FC236}">
                <a16:creationId xmlns:a16="http://schemas.microsoft.com/office/drawing/2014/main" id="{D7739EF2-0123-7C51-B2E1-55FD6BEFF561}"/>
              </a:ext>
            </a:extLst>
          </p:cNvPr>
          <p:cNvPicPr>
            <a:picLocks noChangeAspect="1"/>
          </p:cNvPicPr>
          <p:nvPr/>
        </p:nvPicPr>
        <p:blipFill>
          <a:blip r:embed="rId2"/>
          <a:stretch>
            <a:fillRect/>
          </a:stretch>
        </p:blipFill>
        <p:spPr>
          <a:xfrm>
            <a:off x="6095" y="0"/>
            <a:ext cx="12179809" cy="6858000"/>
          </a:xfrm>
          <a:prstGeom prst="rect">
            <a:avLst/>
          </a:prstGeom>
        </p:spPr>
      </p:pic>
      <p:sp>
        <p:nvSpPr>
          <p:cNvPr id="22" name="Rectangle: Rounded Corners 21">
            <a:extLst>
              <a:ext uri="{FF2B5EF4-FFF2-40B4-BE49-F238E27FC236}">
                <a16:creationId xmlns:a16="http://schemas.microsoft.com/office/drawing/2014/main" id="{72E24411-421C-B53A-7288-259AD0C5E0D5}"/>
              </a:ext>
            </a:extLst>
          </p:cNvPr>
          <p:cNvSpPr/>
          <p:nvPr/>
        </p:nvSpPr>
        <p:spPr>
          <a:xfrm>
            <a:off x="419100" y="409575"/>
            <a:ext cx="11525250" cy="6115049"/>
          </a:xfrm>
          <a:custGeom>
            <a:avLst/>
            <a:gdLst>
              <a:gd name="connsiteX0" fmla="*/ 0 w 11525250"/>
              <a:gd name="connsiteY0" fmla="*/ 759000 h 6115049"/>
              <a:gd name="connsiteX1" fmla="*/ 759000 w 11525250"/>
              <a:gd name="connsiteY1" fmla="*/ 0 h 6115049"/>
              <a:gd name="connsiteX2" fmla="*/ 1247589 w 11525250"/>
              <a:gd name="connsiteY2" fmla="*/ 0 h 6115049"/>
              <a:gd name="connsiteX3" fmla="*/ 1936324 w 11525250"/>
              <a:gd name="connsiteY3" fmla="*/ 0 h 6115049"/>
              <a:gd name="connsiteX4" fmla="*/ 2424913 w 11525250"/>
              <a:gd name="connsiteY4" fmla="*/ 0 h 6115049"/>
              <a:gd name="connsiteX5" fmla="*/ 3013575 w 11525250"/>
              <a:gd name="connsiteY5" fmla="*/ 0 h 6115049"/>
              <a:gd name="connsiteX6" fmla="*/ 3802381 w 11525250"/>
              <a:gd name="connsiteY6" fmla="*/ 0 h 6115049"/>
              <a:gd name="connsiteX7" fmla="*/ 4290971 w 11525250"/>
              <a:gd name="connsiteY7" fmla="*/ 0 h 6115049"/>
              <a:gd name="connsiteX8" fmla="*/ 4979705 w 11525250"/>
              <a:gd name="connsiteY8" fmla="*/ 0 h 6115049"/>
              <a:gd name="connsiteX9" fmla="*/ 5468294 w 11525250"/>
              <a:gd name="connsiteY9" fmla="*/ 0 h 6115049"/>
              <a:gd name="connsiteX10" fmla="*/ 5756738 w 11525250"/>
              <a:gd name="connsiteY10" fmla="*/ 0 h 6115049"/>
              <a:gd name="connsiteX11" fmla="*/ 6245328 w 11525250"/>
              <a:gd name="connsiteY11" fmla="*/ 0 h 6115049"/>
              <a:gd name="connsiteX12" fmla="*/ 6633844 w 11525250"/>
              <a:gd name="connsiteY12" fmla="*/ 0 h 6115049"/>
              <a:gd name="connsiteX13" fmla="*/ 7222506 w 11525250"/>
              <a:gd name="connsiteY13" fmla="*/ 0 h 6115049"/>
              <a:gd name="connsiteX14" fmla="*/ 7911240 w 11525250"/>
              <a:gd name="connsiteY14" fmla="*/ 0 h 6115049"/>
              <a:gd name="connsiteX15" fmla="*/ 8700047 w 11525250"/>
              <a:gd name="connsiteY15" fmla="*/ 0 h 6115049"/>
              <a:gd name="connsiteX16" fmla="*/ 9488854 w 11525250"/>
              <a:gd name="connsiteY16" fmla="*/ 0 h 6115049"/>
              <a:gd name="connsiteX17" fmla="*/ 10077516 w 11525250"/>
              <a:gd name="connsiteY17" fmla="*/ 0 h 6115049"/>
              <a:gd name="connsiteX18" fmla="*/ 10766250 w 11525250"/>
              <a:gd name="connsiteY18" fmla="*/ 0 h 6115049"/>
              <a:gd name="connsiteX19" fmla="*/ 11525250 w 11525250"/>
              <a:gd name="connsiteY19" fmla="*/ 759000 h 6115049"/>
              <a:gd name="connsiteX20" fmla="*/ 11525250 w 11525250"/>
              <a:gd name="connsiteY20" fmla="*/ 1195720 h 6115049"/>
              <a:gd name="connsiteX21" fmla="*/ 11525250 w 11525250"/>
              <a:gd name="connsiteY21" fmla="*/ 1770351 h 6115049"/>
              <a:gd name="connsiteX22" fmla="*/ 11525250 w 11525250"/>
              <a:gd name="connsiteY22" fmla="*/ 2390952 h 6115049"/>
              <a:gd name="connsiteX23" fmla="*/ 11525250 w 11525250"/>
              <a:gd name="connsiteY23" fmla="*/ 2873643 h 6115049"/>
              <a:gd name="connsiteX24" fmla="*/ 11525250 w 11525250"/>
              <a:gd name="connsiteY24" fmla="*/ 3540215 h 6115049"/>
              <a:gd name="connsiteX25" fmla="*/ 11525250 w 11525250"/>
              <a:gd name="connsiteY25" fmla="*/ 4114846 h 6115049"/>
              <a:gd name="connsiteX26" fmla="*/ 11525250 w 11525250"/>
              <a:gd name="connsiteY26" fmla="*/ 4643506 h 6115049"/>
              <a:gd name="connsiteX27" fmla="*/ 11525250 w 11525250"/>
              <a:gd name="connsiteY27" fmla="*/ 5356049 h 6115049"/>
              <a:gd name="connsiteX28" fmla="*/ 10766250 w 11525250"/>
              <a:gd name="connsiteY28" fmla="*/ 6115049 h 6115049"/>
              <a:gd name="connsiteX29" fmla="*/ 10177588 w 11525250"/>
              <a:gd name="connsiteY29" fmla="*/ 6115049 h 6115049"/>
              <a:gd name="connsiteX30" fmla="*/ 9488854 w 11525250"/>
              <a:gd name="connsiteY30" fmla="*/ 6115049 h 6115049"/>
              <a:gd name="connsiteX31" fmla="*/ 8900192 w 11525250"/>
              <a:gd name="connsiteY31" fmla="*/ 6115049 h 6115049"/>
              <a:gd name="connsiteX32" fmla="*/ 8111385 w 11525250"/>
              <a:gd name="connsiteY32" fmla="*/ 6115049 h 6115049"/>
              <a:gd name="connsiteX33" fmla="*/ 7522724 w 11525250"/>
              <a:gd name="connsiteY33" fmla="*/ 6115049 h 6115049"/>
              <a:gd name="connsiteX34" fmla="*/ 7134207 w 11525250"/>
              <a:gd name="connsiteY34" fmla="*/ 6115049 h 6115049"/>
              <a:gd name="connsiteX35" fmla="*/ 6645618 w 11525250"/>
              <a:gd name="connsiteY35" fmla="*/ 6115049 h 6115049"/>
              <a:gd name="connsiteX36" fmla="*/ 6357173 w 11525250"/>
              <a:gd name="connsiteY36" fmla="*/ 6115049 h 6115049"/>
              <a:gd name="connsiteX37" fmla="*/ 5868584 w 11525250"/>
              <a:gd name="connsiteY37" fmla="*/ 6115049 h 6115049"/>
              <a:gd name="connsiteX38" fmla="*/ 5480067 w 11525250"/>
              <a:gd name="connsiteY38" fmla="*/ 6115049 h 6115049"/>
              <a:gd name="connsiteX39" fmla="*/ 5091551 w 11525250"/>
              <a:gd name="connsiteY39" fmla="*/ 6115049 h 6115049"/>
              <a:gd name="connsiteX40" fmla="*/ 4402816 w 11525250"/>
              <a:gd name="connsiteY40" fmla="*/ 6115049 h 6115049"/>
              <a:gd name="connsiteX41" fmla="*/ 3614010 w 11525250"/>
              <a:gd name="connsiteY41" fmla="*/ 6115049 h 6115049"/>
              <a:gd name="connsiteX42" fmla="*/ 3025348 w 11525250"/>
              <a:gd name="connsiteY42" fmla="*/ 6115049 h 6115049"/>
              <a:gd name="connsiteX43" fmla="*/ 2736904 w 11525250"/>
              <a:gd name="connsiteY43" fmla="*/ 6115049 h 6115049"/>
              <a:gd name="connsiteX44" fmla="*/ 2348387 w 11525250"/>
              <a:gd name="connsiteY44" fmla="*/ 6115049 h 6115049"/>
              <a:gd name="connsiteX45" fmla="*/ 1559580 w 11525250"/>
              <a:gd name="connsiteY45" fmla="*/ 6115049 h 6115049"/>
              <a:gd name="connsiteX46" fmla="*/ 759000 w 11525250"/>
              <a:gd name="connsiteY46" fmla="*/ 6115049 h 6115049"/>
              <a:gd name="connsiteX47" fmla="*/ 0 w 11525250"/>
              <a:gd name="connsiteY47" fmla="*/ 5356049 h 6115049"/>
              <a:gd name="connsiteX48" fmla="*/ 0 w 11525250"/>
              <a:gd name="connsiteY48" fmla="*/ 4781418 h 6115049"/>
              <a:gd name="connsiteX49" fmla="*/ 0 w 11525250"/>
              <a:gd name="connsiteY49" fmla="*/ 4344698 h 6115049"/>
              <a:gd name="connsiteX50" fmla="*/ 0 w 11525250"/>
              <a:gd name="connsiteY50" fmla="*/ 3816038 h 6115049"/>
              <a:gd name="connsiteX51" fmla="*/ 0 w 11525250"/>
              <a:gd name="connsiteY51" fmla="*/ 3379318 h 6115049"/>
              <a:gd name="connsiteX52" fmla="*/ 0 w 11525250"/>
              <a:gd name="connsiteY52" fmla="*/ 2804687 h 6115049"/>
              <a:gd name="connsiteX53" fmla="*/ 0 w 11525250"/>
              <a:gd name="connsiteY53" fmla="*/ 2230056 h 6115049"/>
              <a:gd name="connsiteX54" fmla="*/ 0 w 11525250"/>
              <a:gd name="connsiteY54" fmla="*/ 1563484 h 6115049"/>
              <a:gd name="connsiteX55" fmla="*/ 0 w 11525250"/>
              <a:gd name="connsiteY55" fmla="*/ 759000 h 61150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Lst>
            <a:rect l="l" t="t" r="r" b="b"/>
            <a:pathLst>
              <a:path w="11525250" h="6115049" fill="none" extrusionOk="0">
                <a:moveTo>
                  <a:pt x="0" y="759000"/>
                </a:moveTo>
                <a:cubicBezTo>
                  <a:pt x="-12185" y="227228"/>
                  <a:pt x="311673" y="-7349"/>
                  <a:pt x="759000" y="0"/>
                </a:cubicBezTo>
                <a:cubicBezTo>
                  <a:pt x="886726" y="-51376"/>
                  <a:pt x="1060709" y="20974"/>
                  <a:pt x="1247589" y="0"/>
                </a:cubicBezTo>
                <a:cubicBezTo>
                  <a:pt x="1434469" y="-20974"/>
                  <a:pt x="1743887" y="49458"/>
                  <a:pt x="1936324" y="0"/>
                </a:cubicBezTo>
                <a:cubicBezTo>
                  <a:pt x="2128762" y="-49458"/>
                  <a:pt x="2312606" y="49513"/>
                  <a:pt x="2424913" y="0"/>
                </a:cubicBezTo>
                <a:cubicBezTo>
                  <a:pt x="2537220" y="-49513"/>
                  <a:pt x="2852762" y="58122"/>
                  <a:pt x="3013575" y="0"/>
                </a:cubicBezTo>
                <a:cubicBezTo>
                  <a:pt x="3174388" y="-58122"/>
                  <a:pt x="3607524" y="55899"/>
                  <a:pt x="3802381" y="0"/>
                </a:cubicBezTo>
                <a:cubicBezTo>
                  <a:pt x="3997238" y="-55899"/>
                  <a:pt x="4134712" y="22707"/>
                  <a:pt x="4290971" y="0"/>
                </a:cubicBezTo>
                <a:cubicBezTo>
                  <a:pt x="4447230" y="-22707"/>
                  <a:pt x="4785385" y="44348"/>
                  <a:pt x="4979705" y="0"/>
                </a:cubicBezTo>
                <a:cubicBezTo>
                  <a:pt x="5174025" y="-44348"/>
                  <a:pt x="5295186" y="13452"/>
                  <a:pt x="5468294" y="0"/>
                </a:cubicBezTo>
                <a:cubicBezTo>
                  <a:pt x="5641402" y="-13452"/>
                  <a:pt x="5641889" y="13622"/>
                  <a:pt x="5756738" y="0"/>
                </a:cubicBezTo>
                <a:cubicBezTo>
                  <a:pt x="5871587" y="-13622"/>
                  <a:pt x="6049724" y="53910"/>
                  <a:pt x="6245328" y="0"/>
                </a:cubicBezTo>
                <a:cubicBezTo>
                  <a:pt x="6440932" y="-53910"/>
                  <a:pt x="6545421" y="4430"/>
                  <a:pt x="6633844" y="0"/>
                </a:cubicBezTo>
                <a:cubicBezTo>
                  <a:pt x="6722267" y="-4430"/>
                  <a:pt x="7000852" y="39090"/>
                  <a:pt x="7222506" y="0"/>
                </a:cubicBezTo>
                <a:cubicBezTo>
                  <a:pt x="7444160" y="-39090"/>
                  <a:pt x="7704577" y="65257"/>
                  <a:pt x="7911240" y="0"/>
                </a:cubicBezTo>
                <a:cubicBezTo>
                  <a:pt x="8117903" y="-65257"/>
                  <a:pt x="8481389" y="92814"/>
                  <a:pt x="8700047" y="0"/>
                </a:cubicBezTo>
                <a:cubicBezTo>
                  <a:pt x="8918705" y="-92814"/>
                  <a:pt x="9151642" y="61421"/>
                  <a:pt x="9488854" y="0"/>
                </a:cubicBezTo>
                <a:cubicBezTo>
                  <a:pt x="9826066" y="-61421"/>
                  <a:pt x="9822008" y="34300"/>
                  <a:pt x="10077516" y="0"/>
                </a:cubicBezTo>
                <a:cubicBezTo>
                  <a:pt x="10333024" y="-34300"/>
                  <a:pt x="10572904" y="8532"/>
                  <a:pt x="10766250" y="0"/>
                </a:cubicBezTo>
                <a:cubicBezTo>
                  <a:pt x="11139663" y="-117039"/>
                  <a:pt x="11501853" y="308678"/>
                  <a:pt x="11525250" y="759000"/>
                </a:cubicBezTo>
                <a:cubicBezTo>
                  <a:pt x="11552433" y="932148"/>
                  <a:pt x="11500407" y="1091240"/>
                  <a:pt x="11525250" y="1195720"/>
                </a:cubicBezTo>
                <a:cubicBezTo>
                  <a:pt x="11550093" y="1300200"/>
                  <a:pt x="11480775" y="1553314"/>
                  <a:pt x="11525250" y="1770351"/>
                </a:cubicBezTo>
                <a:cubicBezTo>
                  <a:pt x="11569725" y="1987388"/>
                  <a:pt x="11483717" y="2206336"/>
                  <a:pt x="11525250" y="2390952"/>
                </a:cubicBezTo>
                <a:cubicBezTo>
                  <a:pt x="11566783" y="2575568"/>
                  <a:pt x="11482804" y="2726479"/>
                  <a:pt x="11525250" y="2873643"/>
                </a:cubicBezTo>
                <a:cubicBezTo>
                  <a:pt x="11567696" y="3020807"/>
                  <a:pt x="11489956" y="3390903"/>
                  <a:pt x="11525250" y="3540215"/>
                </a:cubicBezTo>
                <a:cubicBezTo>
                  <a:pt x="11560544" y="3689527"/>
                  <a:pt x="11511597" y="3957457"/>
                  <a:pt x="11525250" y="4114846"/>
                </a:cubicBezTo>
                <a:cubicBezTo>
                  <a:pt x="11538903" y="4272235"/>
                  <a:pt x="11478980" y="4388681"/>
                  <a:pt x="11525250" y="4643506"/>
                </a:cubicBezTo>
                <a:cubicBezTo>
                  <a:pt x="11571520" y="4898331"/>
                  <a:pt x="11502419" y="5176397"/>
                  <a:pt x="11525250" y="5356049"/>
                </a:cubicBezTo>
                <a:cubicBezTo>
                  <a:pt x="11553416" y="5717437"/>
                  <a:pt x="11196316" y="6069456"/>
                  <a:pt x="10766250" y="6115049"/>
                </a:cubicBezTo>
                <a:cubicBezTo>
                  <a:pt x="10545691" y="6166478"/>
                  <a:pt x="10437141" y="6048375"/>
                  <a:pt x="10177588" y="6115049"/>
                </a:cubicBezTo>
                <a:cubicBezTo>
                  <a:pt x="9918035" y="6181723"/>
                  <a:pt x="9786393" y="6089666"/>
                  <a:pt x="9488854" y="6115049"/>
                </a:cubicBezTo>
                <a:cubicBezTo>
                  <a:pt x="9191315" y="6140432"/>
                  <a:pt x="9177339" y="6077870"/>
                  <a:pt x="8900192" y="6115049"/>
                </a:cubicBezTo>
                <a:cubicBezTo>
                  <a:pt x="8623045" y="6152228"/>
                  <a:pt x="8486541" y="6061239"/>
                  <a:pt x="8111385" y="6115049"/>
                </a:cubicBezTo>
                <a:cubicBezTo>
                  <a:pt x="7736229" y="6168859"/>
                  <a:pt x="7650518" y="6091570"/>
                  <a:pt x="7522724" y="6115049"/>
                </a:cubicBezTo>
                <a:cubicBezTo>
                  <a:pt x="7394930" y="6138528"/>
                  <a:pt x="7239408" y="6072838"/>
                  <a:pt x="7134207" y="6115049"/>
                </a:cubicBezTo>
                <a:cubicBezTo>
                  <a:pt x="7029006" y="6157260"/>
                  <a:pt x="6823538" y="6096957"/>
                  <a:pt x="6645618" y="6115049"/>
                </a:cubicBezTo>
                <a:cubicBezTo>
                  <a:pt x="6467698" y="6133141"/>
                  <a:pt x="6434989" y="6097677"/>
                  <a:pt x="6357173" y="6115049"/>
                </a:cubicBezTo>
                <a:cubicBezTo>
                  <a:pt x="6279357" y="6132421"/>
                  <a:pt x="6042010" y="6073872"/>
                  <a:pt x="5868584" y="6115049"/>
                </a:cubicBezTo>
                <a:cubicBezTo>
                  <a:pt x="5695158" y="6156226"/>
                  <a:pt x="5608297" y="6100796"/>
                  <a:pt x="5480067" y="6115049"/>
                </a:cubicBezTo>
                <a:cubicBezTo>
                  <a:pt x="5351837" y="6129302"/>
                  <a:pt x="5234170" y="6108865"/>
                  <a:pt x="5091551" y="6115049"/>
                </a:cubicBezTo>
                <a:cubicBezTo>
                  <a:pt x="4948932" y="6121233"/>
                  <a:pt x="4731082" y="6033683"/>
                  <a:pt x="4402816" y="6115049"/>
                </a:cubicBezTo>
                <a:cubicBezTo>
                  <a:pt x="4074551" y="6196415"/>
                  <a:pt x="3874459" y="6056158"/>
                  <a:pt x="3614010" y="6115049"/>
                </a:cubicBezTo>
                <a:cubicBezTo>
                  <a:pt x="3353561" y="6173940"/>
                  <a:pt x="3259083" y="6102887"/>
                  <a:pt x="3025348" y="6115049"/>
                </a:cubicBezTo>
                <a:cubicBezTo>
                  <a:pt x="2791613" y="6127211"/>
                  <a:pt x="2853994" y="6114160"/>
                  <a:pt x="2736904" y="6115049"/>
                </a:cubicBezTo>
                <a:cubicBezTo>
                  <a:pt x="2619814" y="6115938"/>
                  <a:pt x="2505489" y="6079618"/>
                  <a:pt x="2348387" y="6115049"/>
                </a:cubicBezTo>
                <a:cubicBezTo>
                  <a:pt x="2191285" y="6150480"/>
                  <a:pt x="1749341" y="6028023"/>
                  <a:pt x="1559580" y="6115049"/>
                </a:cubicBezTo>
                <a:cubicBezTo>
                  <a:pt x="1369819" y="6202075"/>
                  <a:pt x="1002109" y="6066174"/>
                  <a:pt x="759000" y="6115049"/>
                </a:cubicBezTo>
                <a:cubicBezTo>
                  <a:pt x="348403" y="6089623"/>
                  <a:pt x="845" y="5763896"/>
                  <a:pt x="0" y="5356049"/>
                </a:cubicBezTo>
                <a:cubicBezTo>
                  <a:pt x="-36766" y="5193946"/>
                  <a:pt x="59258" y="5047978"/>
                  <a:pt x="0" y="4781418"/>
                </a:cubicBezTo>
                <a:cubicBezTo>
                  <a:pt x="-59258" y="4514858"/>
                  <a:pt x="35717" y="4493738"/>
                  <a:pt x="0" y="4344698"/>
                </a:cubicBezTo>
                <a:cubicBezTo>
                  <a:pt x="-35717" y="4195658"/>
                  <a:pt x="26434" y="3989996"/>
                  <a:pt x="0" y="3816038"/>
                </a:cubicBezTo>
                <a:cubicBezTo>
                  <a:pt x="-26434" y="3642080"/>
                  <a:pt x="7037" y="3575971"/>
                  <a:pt x="0" y="3379318"/>
                </a:cubicBezTo>
                <a:cubicBezTo>
                  <a:pt x="-7037" y="3182665"/>
                  <a:pt x="43537" y="3048561"/>
                  <a:pt x="0" y="2804687"/>
                </a:cubicBezTo>
                <a:cubicBezTo>
                  <a:pt x="-43537" y="2560813"/>
                  <a:pt x="24621" y="2497769"/>
                  <a:pt x="0" y="2230056"/>
                </a:cubicBezTo>
                <a:cubicBezTo>
                  <a:pt x="-24621" y="1962343"/>
                  <a:pt x="58182" y="1765255"/>
                  <a:pt x="0" y="1563484"/>
                </a:cubicBezTo>
                <a:cubicBezTo>
                  <a:pt x="-58182" y="1361713"/>
                  <a:pt x="12866" y="1121790"/>
                  <a:pt x="0" y="759000"/>
                </a:cubicBezTo>
                <a:close/>
              </a:path>
              <a:path w="11525250" h="6115049" stroke="0" extrusionOk="0">
                <a:moveTo>
                  <a:pt x="0" y="759000"/>
                </a:moveTo>
                <a:cubicBezTo>
                  <a:pt x="6382" y="397158"/>
                  <a:pt x="329215" y="-55923"/>
                  <a:pt x="759000" y="0"/>
                </a:cubicBezTo>
                <a:cubicBezTo>
                  <a:pt x="1009989" y="-10385"/>
                  <a:pt x="1137957" y="1287"/>
                  <a:pt x="1447734" y="0"/>
                </a:cubicBezTo>
                <a:cubicBezTo>
                  <a:pt x="1757511" y="-1287"/>
                  <a:pt x="1606200" y="22596"/>
                  <a:pt x="1736179" y="0"/>
                </a:cubicBezTo>
                <a:cubicBezTo>
                  <a:pt x="1866158" y="-22596"/>
                  <a:pt x="2290048" y="91441"/>
                  <a:pt x="2524985" y="0"/>
                </a:cubicBezTo>
                <a:cubicBezTo>
                  <a:pt x="2759922" y="-91441"/>
                  <a:pt x="3149205" y="40072"/>
                  <a:pt x="3313792" y="0"/>
                </a:cubicBezTo>
                <a:cubicBezTo>
                  <a:pt x="3478379" y="-40072"/>
                  <a:pt x="3506231" y="21262"/>
                  <a:pt x="3602236" y="0"/>
                </a:cubicBezTo>
                <a:cubicBezTo>
                  <a:pt x="3698241" y="-21262"/>
                  <a:pt x="3912927" y="10163"/>
                  <a:pt x="4090826" y="0"/>
                </a:cubicBezTo>
                <a:cubicBezTo>
                  <a:pt x="4268725" y="-10163"/>
                  <a:pt x="4362423" y="39559"/>
                  <a:pt x="4479342" y="0"/>
                </a:cubicBezTo>
                <a:cubicBezTo>
                  <a:pt x="4596261" y="-39559"/>
                  <a:pt x="5037228" y="41354"/>
                  <a:pt x="5268149" y="0"/>
                </a:cubicBezTo>
                <a:cubicBezTo>
                  <a:pt x="5499070" y="-41354"/>
                  <a:pt x="5482448" y="15262"/>
                  <a:pt x="5556593" y="0"/>
                </a:cubicBezTo>
                <a:cubicBezTo>
                  <a:pt x="5630738" y="-15262"/>
                  <a:pt x="5840085" y="4635"/>
                  <a:pt x="5945110" y="0"/>
                </a:cubicBezTo>
                <a:cubicBezTo>
                  <a:pt x="6050135" y="-4635"/>
                  <a:pt x="6217664" y="45378"/>
                  <a:pt x="6433699" y="0"/>
                </a:cubicBezTo>
                <a:cubicBezTo>
                  <a:pt x="6649734" y="-45378"/>
                  <a:pt x="6984531" y="54798"/>
                  <a:pt x="7122434" y="0"/>
                </a:cubicBezTo>
                <a:cubicBezTo>
                  <a:pt x="7260338" y="-54798"/>
                  <a:pt x="7331065" y="2608"/>
                  <a:pt x="7410878" y="0"/>
                </a:cubicBezTo>
                <a:cubicBezTo>
                  <a:pt x="7490691" y="-2608"/>
                  <a:pt x="7941623" y="59540"/>
                  <a:pt x="8099612" y="0"/>
                </a:cubicBezTo>
                <a:cubicBezTo>
                  <a:pt x="8257601" y="-59540"/>
                  <a:pt x="8490362" y="29056"/>
                  <a:pt x="8588201" y="0"/>
                </a:cubicBezTo>
                <a:cubicBezTo>
                  <a:pt x="8686040" y="-29056"/>
                  <a:pt x="8805594" y="40549"/>
                  <a:pt x="8976718" y="0"/>
                </a:cubicBezTo>
                <a:cubicBezTo>
                  <a:pt x="9147842" y="-40549"/>
                  <a:pt x="9353586" y="29463"/>
                  <a:pt x="9465308" y="0"/>
                </a:cubicBezTo>
                <a:cubicBezTo>
                  <a:pt x="9577030" y="-29463"/>
                  <a:pt x="9841295" y="68162"/>
                  <a:pt x="10154042" y="0"/>
                </a:cubicBezTo>
                <a:cubicBezTo>
                  <a:pt x="10466789" y="-68162"/>
                  <a:pt x="10546470" y="52310"/>
                  <a:pt x="10766250" y="0"/>
                </a:cubicBezTo>
                <a:cubicBezTo>
                  <a:pt x="11125879" y="15617"/>
                  <a:pt x="11522143" y="329161"/>
                  <a:pt x="11525250" y="759000"/>
                </a:cubicBezTo>
                <a:cubicBezTo>
                  <a:pt x="11536441" y="893628"/>
                  <a:pt x="11495056" y="1039194"/>
                  <a:pt x="11525250" y="1195720"/>
                </a:cubicBezTo>
                <a:cubicBezTo>
                  <a:pt x="11555444" y="1352246"/>
                  <a:pt x="11522405" y="1519888"/>
                  <a:pt x="11525250" y="1632439"/>
                </a:cubicBezTo>
                <a:cubicBezTo>
                  <a:pt x="11528095" y="1744990"/>
                  <a:pt x="11500070" y="2032938"/>
                  <a:pt x="11525250" y="2253041"/>
                </a:cubicBezTo>
                <a:cubicBezTo>
                  <a:pt x="11550430" y="2473144"/>
                  <a:pt x="11473839" y="2587581"/>
                  <a:pt x="11525250" y="2735731"/>
                </a:cubicBezTo>
                <a:cubicBezTo>
                  <a:pt x="11576661" y="2883881"/>
                  <a:pt x="11489448" y="3143117"/>
                  <a:pt x="11525250" y="3402303"/>
                </a:cubicBezTo>
                <a:cubicBezTo>
                  <a:pt x="11561052" y="3661489"/>
                  <a:pt x="11469912" y="3821824"/>
                  <a:pt x="11525250" y="3930964"/>
                </a:cubicBezTo>
                <a:cubicBezTo>
                  <a:pt x="11580588" y="4040104"/>
                  <a:pt x="11456776" y="4308027"/>
                  <a:pt x="11525250" y="4551565"/>
                </a:cubicBezTo>
                <a:cubicBezTo>
                  <a:pt x="11593724" y="4795103"/>
                  <a:pt x="11519988" y="5128931"/>
                  <a:pt x="11525250" y="5356049"/>
                </a:cubicBezTo>
                <a:cubicBezTo>
                  <a:pt x="11463194" y="5749873"/>
                  <a:pt x="11226852" y="6148075"/>
                  <a:pt x="10766250" y="6115049"/>
                </a:cubicBezTo>
                <a:cubicBezTo>
                  <a:pt x="10635112" y="6134813"/>
                  <a:pt x="10523274" y="6097798"/>
                  <a:pt x="10377733" y="6115049"/>
                </a:cubicBezTo>
                <a:cubicBezTo>
                  <a:pt x="10232192" y="6132300"/>
                  <a:pt x="9769215" y="6033832"/>
                  <a:pt x="9588926" y="6115049"/>
                </a:cubicBezTo>
                <a:cubicBezTo>
                  <a:pt x="9408637" y="6196266"/>
                  <a:pt x="9043117" y="6107612"/>
                  <a:pt x="8800120" y="6115049"/>
                </a:cubicBezTo>
                <a:cubicBezTo>
                  <a:pt x="8557123" y="6122486"/>
                  <a:pt x="8577877" y="6086209"/>
                  <a:pt x="8511675" y="6115049"/>
                </a:cubicBezTo>
                <a:cubicBezTo>
                  <a:pt x="8445474" y="6143889"/>
                  <a:pt x="8094293" y="6081531"/>
                  <a:pt x="7722869" y="6115049"/>
                </a:cubicBezTo>
                <a:cubicBezTo>
                  <a:pt x="7351445" y="6148567"/>
                  <a:pt x="7474994" y="6086446"/>
                  <a:pt x="7334352" y="6115049"/>
                </a:cubicBezTo>
                <a:cubicBezTo>
                  <a:pt x="7193710" y="6143652"/>
                  <a:pt x="6848463" y="6070977"/>
                  <a:pt x="6645618" y="6115049"/>
                </a:cubicBezTo>
                <a:cubicBezTo>
                  <a:pt x="6442773" y="6159121"/>
                  <a:pt x="6363549" y="6113272"/>
                  <a:pt x="6157028" y="6115049"/>
                </a:cubicBezTo>
                <a:cubicBezTo>
                  <a:pt x="5950507" y="6116826"/>
                  <a:pt x="5585886" y="6095432"/>
                  <a:pt x="5368222" y="6115049"/>
                </a:cubicBezTo>
                <a:cubicBezTo>
                  <a:pt x="5150558" y="6134666"/>
                  <a:pt x="4921286" y="6060440"/>
                  <a:pt x="4579415" y="6115049"/>
                </a:cubicBezTo>
                <a:cubicBezTo>
                  <a:pt x="4237544" y="6169658"/>
                  <a:pt x="4246999" y="6106148"/>
                  <a:pt x="3990753" y="6115049"/>
                </a:cubicBezTo>
                <a:cubicBezTo>
                  <a:pt x="3734507" y="6123950"/>
                  <a:pt x="3633801" y="6103219"/>
                  <a:pt x="3502164" y="6115049"/>
                </a:cubicBezTo>
                <a:cubicBezTo>
                  <a:pt x="3370527" y="6126879"/>
                  <a:pt x="3315094" y="6107318"/>
                  <a:pt x="3213720" y="6115049"/>
                </a:cubicBezTo>
                <a:cubicBezTo>
                  <a:pt x="3112346" y="6122780"/>
                  <a:pt x="2882454" y="6057972"/>
                  <a:pt x="2725130" y="6115049"/>
                </a:cubicBezTo>
                <a:cubicBezTo>
                  <a:pt x="2567806" y="6172126"/>
                  <a:pt x="2182044" y="6072507"/>
                  <a:pt x="1936324" y="6115049"/>
                </a:cubicBezTo>
                <a:cubicBezTo>
                  <a:pt x="1690604" y="6157591"/>
                  <a:pt x="1629307" y="6078695"/>
                  <a:pt x="1547807" y="6115049"/>
                </a:cubicBezTo>
                <a:cubicBezTo>
                  <a:pt x="1466307" y="6151403"/>
                  <a:pt x="973943" y="6044886"/>
                  <a:pt x="759000" y="6115049"/>
                </a:cubicBezTo>
                <a:cubicBezTo>
                  <a:pt x="425755" y="6105596"/>
                  <a:pt x="82379" y="5832571"/>
                  <a:pt x="0" y="5356049"/>
                </a:cubicBezTo>
                <a:cubicBezTo>
                  <a:pt x="-42810" y="5182567"/>
                  <a:pt x="10610" y="5100898"/>
                  <a:pt x="0" y="4873359"/>
                </a:cubicBezTo>
                <a:cubicBezTo>
                  <a:pt x="-10610" y="4645820"/>
                  <a:pt x="69046" y="4404267"/>
                  <a:pt x="0" y="4206787"/>
                </a:cubicBezTo>
                <a:cubicBezTo>
                  <a:pt x="-69046" y="4009307"/>
                  <a:pt x="2869" y="3765136"/>
                  <a:pt x="0" y="3540215"/>
                </a:cubicBezTo>
                <a:cubicBezTo>
                  <a:pt x="-2869" y="3315294"/>
                  <a:pt x="26619" y="3187204"/>
                  <a:pt x="0" y="2919613"/>
                </a:cubicBezTo>
                <a:cubicBezTo>
                  <a:pt x="-26619" y="2652022"/>
                  <a:pt x="53372" y="2541957"/>
                  <a:pt x="0" y="2436923"/>
                </a:cubicBezTo>
                <a:cubicBezTo>
                  <a:pt x="-53372" y="2331889"/>
                  <a:pt x="40759" y="1985408"/>
                  <a:pt x="0" y="1862292"/>
                </a:cubicBezTo>
                <a:cubicBezTo>
                  <a:pt x="-40759" y="1739176"/>
                  <a:pt x="52540" y="1530510"/>
                  <a:pt x="0" y="1379602"/>
                </a:cubicBezTo>
                <a:cubicBezTo>
                  <a:pt x="-52540" y="1228694"/>
                  <a:pt x="32354" y="924380"/>
                  <a:pt x="0" y="759000"/>
                </a:cubicBezTo>
                <a:close/>
              </a:path>
            </a:pathLst>
          </a:custGeom>
          <a:solidFill>
            <a:schemeClr val="lt1">
              <a:alpha val="88000"/>
            </a:schemeClr>
          </a:solidFill>
          <a:ln w="38100" cap="rnd" cmpd="thinThick">
            <a:solidFill>
              <a:srgbClr val="33A080"/>
            </a:solidFill>
            <a:prstDash val="sysDash"/>
            <a:round/>
            <a:extLst>
              <a:ext uri="{C807C97D-BFC1-408E-A445-0C87EB9F89A2}">
                <ask:lineSketchStyleProps xmlns:ask="http://schemas.microsoft.com/office/drawing/2018/sketchyshapes" xmlns="" sd="3900536144">
                  <a:prstGeom prst="roundRect">
                    <a:avLst>
                      <a:gd name="adj" fmla="val 12412"/>
                    </a:avLst>
                  </a:prstGeom>
                  <ask:type>
                    <ask:lineSketchScribble/>
                  </ask:type>
                </ask:lineSketchStyleProps>
              </a:ext>
            </a:extLst>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33CC"/>
              </a:solidFill>
              <a:effectLst/>
              <a:uLnTx/>
              <a:uFillTx/>
              <a:latin typeface="Calibri" panose="020F0502020204030204"/>
              <a:ea typeface="+mn-ea"/>
              <a:cs typeface="+mn-cs"/>
            </a:endParaRPr>
          </a:p>
        </p:txBody>
      </p:sp>
      <p:pic>
        <p:nvPicPr>
          <p:cNvPr id="2" name="Picture 1">
            <a:extLst>
              <a:ext uri="{FF2B5EF4-FFF2-40B4-BE49-F238E27FC236}">
                <a16:creationId xmlns:a16="http://schemas.microsoft.com/office/drawing/2014/main" id="{5B5D1B05-378E-9DF2-99C3-0550EDC6E31C}"/>
              </a:ext>
            </a:extLst>
          </p:cNvPr>
          <p:cNvPicPr>
            <a:picLocks noChangeAspect="1"/>
          </p:cNvPicPr>
          <p:nvPr/>
        </p:nvPicPr>
        <p:blipFill>
          <a:blip r:embed="rId3"/>
          <a:stretch>
            <a:fillRect/>
          </a:stretch>
        </p:blipFill>
        <p:spPr>
          <a:xfrm>
            <a:off x="747393" y="1771118"/>
            <a:ext cx="2962913" cy="3487214"/>
          </a:xfrm>
          <a:prstGeom prst="rect">
            <a:avLst/>
          </a:prstGeom>
        </p:spPr>
      </p:pic>
      <p:pic>
        <p:nvPicPr>
          <p:cNvPr id="16" name="Picture 15">
            <a:extLst>
              <a:ext uri="{FF2B5EF4-FFF2-40B4-BE49-F238E27FC236}">
                <a16:creationId xmlns:a16="http://schemas.microsoft.com/office/drawing/2014/main" id="{A04D470F-1CF0-BF59-FC50-8F38273781DD}"/>
              </a:ext>
            </a:extLst>
          </p:cNvPr>
          <p:cNvPicPr>
            <a:picLocks noChangeAspect="1"/>
          </p:cNvPicPr>
          <p:nvPr/>
        </p:nvPicPr>
        <p:blipFill>
          <a:blip r:embed="rId4"/>
          <a:stretch>
            <a:fillRect/>
          </a:stretch>
        </p:blipFill>
        <p:spPr>
          <a:xfrm>
            <a:off x="8872537" y="1685925"/>
            <a:ext cx="2600325" cy="3581400"/>
          </a:xfrm>
          <a:prstGeom prst="rect">
            <a:avLst/>
          </a:prstGeom>
        </p:spPr>
      </p:pic>
      <p:grpSp>
        <p:nvGrpSpPr>
          <p:cNvPr id="17" name="Group 16">
            <a:extLst>
              <a:ext uri="{FF2B5EF4-FFF2-40B4-BE49-F238E27FC236}">
                <a16:creationId xmlns:a16="http://schemas.microsoft.com/office/drawing/2014/main" id="{89C7DA07-999F-5F79-0814-49885458DD1F}"/>
              </a:ext>
            </a:extLst>
          </p:cNvPr>
          <p:cNvGrpSpPr/>
          <p:nvPr/>
        </p:nvGrpSpPr>
        <p:grpSpPr>
          <a:xfrm>
            <a:off x="4520315" y="923925"/>
            <a:ext cx="3956935" cy="1909949"/>
            <a:chOff x="4529840" y="2371725"/>
            <a:chExt cx="3956935" cy="1909949"/>
          </a:xfrm>
        </p:grpSpPr>
        <p:pic>
          <p:nvPicPr>
            <p:cNvPr id="18" name="Picture 17">
              <a:extLst>
                <a:ext uri="{FF2B5EF4-FFF2-40B4-BE49-F238E27FC236}">
                  <a16:creationId xmlns:a16="http://schemas.microsoft.com/office/drawing/2014/main" id="{C3F06CCE-76BF-7565-9D65-B897F3B6B7C9}"/>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19" name="TextBox 18">
              <a:extLst>
                <a:ext uri="{FF2B5EF4-FFF2-40B4-BE49-F238E27FC236}">
                  <a16:creationId xmlns:a16="http://schemas.microsoft.com/office/drawing/2014/main" id="{29F424BA-2BB4-B96A-CA40-D6CBED447832}"/>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sự</a:t>
              </a:r>
              <a:r>
                <a:rPr lang="en-US" sz="2800" dirty="0"/>
                <a:t> </a:t>
              </a:r>
              <a:r>
                <a:rPr lang="en-US" sz="2800" dirty="0" err="1"/>
                <a:t>vật</a:t>
              </a:r>
              <a:r>
                <a:rPr lang="en-US" sz="2800" dirty="0"/>
                <a:t> </a:t>
              </a:r>
              <a:r>
                <a:rPr lang="en-US" sz="2800" dirty="0" err="1"/>
                <a:t>cụ</a:t>
              </a:r>
              <a:r>
                <a:rPr lang="en-US" sz="2800" dirty="0"/>
                <a:t> </a:t>
              </a:r>
              <a:r>
                <a:rPr lang="en-US" sz="2800" dirty="0" err="1"/>
                <a:t>thể</a:t>
              </a:r>
              <a:r>
                <a:rPr lang="en-US" sz="2800" dirty="0"/>
                <a:t>, </a:t>
              </a:r>
              <a:r>
                <a:rPr lang="en-US" sz="2800" dirty="0" err="1"/>
                <a:t>riêng</a:t>
              </a:r>
              <a:r>
                <a:rPr lang="en-US" sz="2800" dirty="0"/>
                <a:t> </a:t>
              </a:r>
              <a:r>
                <a:rPr lang="en-US" sz="2800" dirty="0" err="1"/>
                <a:t>biệt</a:t>
              </a:r>
              <a:endParaRPr lang="en-US" sz="2800" dirty="0"/>
            </a:p>
          </p:txBody>
        </p:sp>
      </p:grpSp>
      <p:grpSp>
        <p:nvGrpSpPr>
          <p:cNvPr id="20" name="Group 19">
            <a:extLst>
              <a:ext uri="{FF2B5EF4-FFF2-40B4-BE49-F238E27FC236}">
                <a16:creationId xmlns:a16="http://schemas.microsoft.com/office/drawing/2014/main" id="{FDEAE404-30CB-DFDC-14E9-F018FCA71D94}"/>
              </a:ext>
            </a:extLst>
          </p:cNvPr>
          <p:cNvGrpSpPr/>
          <p:nvPr/>
        </p:nvGrpSpPr>
        <p:grpSpPr>
          <a:xfrm>
            <a:off x="4000500" y="2543176"/>
            <a:ext cx="5010150" cy="1238250"/>
            <a:chOff x="4529840" y="2371725"/>
            <a:chExt cx="3956935" cy="1909949"/>
          </a:xfrm>
        </p:grpSpPr>
        <p:pic>
          <p:nvPicPr>
            <p:cNvPr id="21" name="Picture 20">
              <a:extLst>
                <a:ext uri="{FF2B5EF4-FFF2-40B4-BE49-F238E27FC236}">
                  <a16:creationId xmlns:a16="http://schemas.microsoft.com/office/drawing/2014/main" id="{2AB05190-E856-EAC3-D197-4AE72E0E8FD8}"/>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3" name="TextBox 22">
              <a:extLst>
                <a:ext uri="{FF2B5EF4-FFF2-40B4-BE49-F238E27FC236}">
                  <a16:creationId xmlns:a16="http://schemas.microsoft.com/office/drawing/2014/main" id="{EBD88378-C1C9-E5A2-42B5-7B1FC6AD05DC}"/>
                </a:ext>
              </a:extLst>
            </p:cNvPr>
            <p:cNvSpPr txBox="1"/>
            <p:nvPr/>
          </p:nvSpPr>
          <p:spPr>
            <a:xfrm>
              <a:off x="5153025" y="2895600"/>
              <a:ext cx="2914650" cy="954107"/>
            </a:xfrm>
            <a:prstGeom prst="rect">
              <a:avLst/>
            </a:prstGeom>
            <a:noFill/>
          </p:spPr>
          <p:txBody>
            <a:bodyPr wrap="square" rtlCol="0">
              <a:spAutoFit/>
            </a:bodyPr>
            <a:lstStyle/>
            <a:p>
              <a:pPr algn="just"/>
              <a:r>
                <a:rPr lang="en-US" sz="2800" dirty="0" err="1"/>
                <a:t>Gọi</a:t>
              </a:r>
              <a:r>
                <a:rPr lang="en-US" sz="2800" dirty="0"/>
                <a:t> </a:t>
              </a:r>
              <a:r>
                <a:rPr lang="en-US" sz="2800" dirty="0" err="1"/>
                <a:t>tên</a:t>
              </a:r>
              <a:r>
                <a:rPr lang="en-US" sz="2800" dirty="0"/>
                <a:t> </a:t>
              </a:r>
              <a:r>
                <a:rPr lang="en-US" sz="2800" dirty="0" err="1"/>
                <a:t>một</a:t>
              </a:r>
              <a:r>
                <a:rPr lang="en-US" sz="2800" dirty="0"/>
                <a:t> </a:t>
              </a:r>
              <a:r>
                <a:rPr lang="en-US" sz="2800" dirty="0" err="1"/>
                <a:t>loại</a:t>
              </a:r>
              <a:r>
                <a:rPr lang="en-US" sz="2800" dirty="0"/>
                <a:t> </a:t>
              </a:r>
              <a:r>
                <a:rPr lang="en-US" sz="2800" dirty="0" err="1"/>
                <a:t>sự</a:t>
              </a:r>
              <a:r>
                <a:rPr lang="en-US" sz="2800" dirty="0"/>
                <a:t> </a:t>
              </a:r>
              <a:r>
                <a:rPr lang="en-US" sz="2800" dirty="0" err="1"/>
                <a:t>vật</a:t>
              </a:r>
              <a:endParaRPr lang="en-US" sz="2800" dirty="0"/>
            </a:p>
          </p:txBody>
        </p:sp>
      </p:grpSp>
      <p:grpSp>
        <p:nvGrpSpPr>
          <p:cNvPr id="24" name="Group 23">
            <a:extLst>
              <a:ext uri="{FF2B5EF4-FFF2-40B4-BE49-F238E27FC236}">
                <a16:creationId xmlns:a16="http://schemas.microsoft.com/office/drawing/2014/main" id="{9F424EEC-EE21-B153-B0FF-DFD6E4C2CA50}"/>
              </a:ext>
            </a:extLst>
          </p:cNvPr>
          <p:cNvGrpSpPr/>
          <p:nvPr/>
        </p:nvGrpSpPr>
        <p:grpSpPr>
          <a:xfrm>
            <a:off x="5019675" y="3495676"/>
            <a:ext cx="2895600" cy="1238250"/>
            <a:chOff x="4529840" y="2371725"/>
            <a:chExt cx="3956935" cy="1909949"/>
          </a:xfrm>
        </p:grpSpPr>
        <p:pic>
          <p:nvPicPr>
            <p:cNvPr id="25" name="Picture 24">
              <a:extLst>
                <a:ext uri="{FF2B5EF4-FFF2-40B4-BE49-F238E27FC236}">
                  <a16:creationId xmlns:a16="http://schemas.microsoft.com/office/drawing/2014/main" id="{150A9ECF-4BD4-CF6A-CA7A-BBD80768EE8E}"/>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26" name="TextBox 25">
              <a:extLst>
                <a:ext uri="{FF2B5EF4-FFF2-40B4-BE49-F238E27FC236}">
                  <a16:creationId xmlns:a16="http://schemas.microsoft.com/office/drawing/2014/main" id="{325CCE64-C6CA-96EE-EC77-2CB5242468D4}"/>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t>viết</a:t>
              </a:r>
              <a:r>
                <a:rPr lang="en-US" sz="2800" dirty="0"/>
                <a:t> </a:t>
              </a:r>
              <a:r>
                <a:rPr lang="en-US" sz="2800" dirty="0" err="1"/>
                <a:t>thường</a:t>
              </a:r>
              <a:endParaRPr lang="en-US" sz="2800" dirty="0"/>
            </a:p>
          </p:txBody>
        </p:sp>
      </p:grpSp>
      <p:grpSp>
        <p:nvGrpSpPr>
          <p:cNvPr id="28" name="Group 27">
            <a:extLst>
              <a:ext uri="{FF2B5EF4-FFF2-40B4-BE49-F238E27FC236}">
                <a16:creationId xmlns:a16="http://schemas.microsoft.com/office/drawing/2014/main" id="{94BBCD0B-D768-88EB-7FA6-0050F0629AB8}"/>
              </a:ext>
            </a:extLst>
          </p:cNvPr>
          <p:cNvGrpSpPr/>
          <p:nvPr/>
        </p:nvGrpSpPr>
        <p:grpSpPr>
          <a:xfrm>
            <a:off x="5095875" y="4448176"/>
            <a:ext cx="2895600" cy="1238250"/>
            <a:chOff x="4529840" y="2371725"/>
            <a:chExt cx="3956935" cy="1909949"/>
          </a:xfrm>
        </p:grpSpPr>
        <p:pic>
          <p:nvPicPr>
            <p:cNvPr id="29" name="Picture 28">
              <a:extLst>
                <a:ext uri="{FF2B5EF4-FFF2-40B4-BE49-F238E27FC236}">
                  <a16:creationId xmlns:a16="http://schemas.microsoft.com/office/drawing/2014/main" id="{7B82B1A4-B086-443A-148E-7800416C92D4}"/>
                </a:ext>
              </a:extLst>
            </p:cNvPr>
            <p:cNvPicPr>
              <a:picLocks noChangeAspect="1"/>
            </p:cNvPicPr>
            <p:nvPr/>
          </p:nvPicPr>
          <p:blipFill>
            <a:blip r:embed="rId5"/>
            <a:stretch>
              <a:fillRect/>
            </a:stretch>
          </p:blipFill>
          <p:spPr>
            <a:xfrm>
              <a:off x="4529840" y="2371725"/>
              <a:ext cx="3956935" cy="1909949"/>
            </a:xfrm>
            <a:prstGeom prst="rect">
              <a:avLst/>
            </a:prstGeom>
          </p:spPr>
        </p:pic>
        <p:sp>
          <p:nvSpPr>
            <p:cNvPr id="30" name="TextBox 29">
              <a:extLst>
                <a:ext uri="{FF2B5EF4-FFF2-40B4-BE49-F238E27FC236}">
                  <a16:creationId xmlns:a16="http://schemas.microsoft.com/office/drawing/2014/main" id="{F37F9E1B-188C-4D1F-1F61-BBF0512E3FA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t>viết</a:t>
              </a:r>
              <a:r>
                <a:rPr lang="en-US" sz="2800" dirty="0"/>
                <a:t> </a:t>
              </a:r>
              <a:r>
                <a:rPr lang="en-US" sz="2800" dirty="0" err="1"/>
                <a:t>hoa</a:t>
              </a:r>
              <a:endParaRPr lang="en-US" sz="2800" dirty="0"/>
            </a:p>
          </p:txBody>
        </p:sp>
      </p:grpSp>
    </p:spTree>
    <p:extLst>
      <p:ext uri="{BB962C8B-B14F-4D97-AF65-F5344CB8AC3E}">
        <p14:creationId xmlns:p14="http://schemas.microsoft.com/office/powerpoint/2010/main" val="13096162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path" presetSubtype="0" accel="50000" decel="50000" fill="hold" nodeType="clickEffect">
                                  <p:stCondLst>
                                    <p:cond delay="0"/>
                                  </p:stCondLst>
                                  <p:childTnLst>
                                    <p:animMotion origin="layout" path="M -2.70833E-6 -2.59259E-6 L 0.2944 0.08588 " pathEditMode="relative" rAng="0" ptsTypes="AA">
                                      <p:cBhvr>
                                        <p:cTn id="6" dur="2000" fill="hold"/>
                                        <p:tgtEl>
                                          <p:spTgt spid="17"/>
                                        </p:tgtEl>
                                        <p:attrNameLst>
                                          <p:attrName>ppt_x</p:attrName>
                                          <p:attrName>ppt_y</p:attrName>
                                        </p:attrNameLst>
                                      </p:cBhvr>
                                      <p:rCtr x="14714" y="4282"/>
                                    </p:animMotion>
                                  </p:childTnLst>
                                </p:cTn>
                              </p:par>
                            </p:childTnLst>
                          </p:cTn>
                        </p:par>
                        <p:par>
                          <p:cTn id="7" fill="hold">
                            <p:stCondLst>
                              <p:cond delay="2000"/>
                            </p:stCondLst>
                            <p:childTnLst>
                              <p:par>
                                <p:cTn id="8" presetID="10" presetClass="exit" presetSubtype="0" fill="hold" nodeType="afterEffect">
                                  <p:stCondLst>
                                    <p:cond delay="0"/>
                                  </p:stCondLst>
                                  <p:childTnLst>
                                    <p:animEffect transition="out" filter="fade">
                                      <p:cBhvr>
                                        <p:cTn id="9" dur="500"/>
                                        <p:tgtEl>
                                          <p:spTgt spid="17"/>
                                        </p:tgtEl>
                                      </p:cBhvr>
                                    </p:animEffect>
                                    <p:set>
                                      <p:cBhvr>
                                        <p:cTn id="10" dur="1" fill="hold">
                                          <p:stCondLst>
                                            <p:cond delay="499"/>
                                          </p:stCondLst>
                                        </p:cTn>
                                        <p:tgtEl>
                                          <p:spTgt spid="17"/>
                                        </p:tgtEl>
                                        <p:attrNameLst>
                                          <p:attrName>style.visibility</p:attrName>
                                        </p:attrNameLst>
                                      </p:cBhvr>
                                      <p:to>
                                        <p:strVal val="hidden"/>
                                      </p:to>
                                    </p:set>
                                  </p:childTnLst>
                                </p:cTn>
                              </p:par>
                            </p:childTnLst>
                          </p:cTn>
                        </p:par>
                      </p:childTnLst>
                    </p:cTn>
                  </p:par>
                  <p:par>
                    <p:cTn id="11" fill="hold">
                      <p:stCondLst>
                        <p:cond delay="indefinite"/>
                      </p:stCondLst>
                      <p:childTnLst>
                        <p:par>
                          <p:cTn id="12" fill="hold">
                            <p:stCondLst>
                              <p:cond delay="0"/>
                            </p:stCondLst>
                            <p:childTnLst>
                              <p:par>
                                <p:cTn id="13" presetID="42" presetClass="path" presetSubtype="0" accel="50000" decel="50000" fill="hold" nodeType="clickEffect">
                                  <p:stCondLst>
                                    <p:cond delay="0"/>
                                  </p:stCondLst>
                                  <p:childTnLst>
                                    <p:animMotion origin="layout" path="M -3.75E-6 -1.11111E-6 L -0.33671 -0.08889 " pathEditMode="relative" rAng="0" ptsTypes="AA">
                                      <p:cBhvr>
                                        <p:cTn id="14" dur="2000" fill="hold"/>
                                        <p:tgtEl>
                                          <p:spTgt spid="20"/>
                                        </p:tgtEl>
                                        <p:attrNameLst>
                                          <p:attrName>ppt_x</p:attrName>
                                          <p:attrName>ppt_y</p:attrName>
                                        </p:attrNameLst>
                                      </p:cBhvr>
                                      <p:rCtr x="-16836" y="-4444"/>
                                    </p:animMotion>
                                  </p:childTnLst>
                                </p:cTn>
                              </p:par>
                            </p:childTnLst>
                          </p:cTn>
                        </p:par>
                        <p:par>
                          <p:cTn id="15" fill="hold">
                            <p:stCondLst>
                              <p:cond delay="2000"/>
                            </p:stCondLst>
                            <p:childTnLst>
                              <p:par>
                                <p:cTn id="16" presetID="10" presetClass="exit" presetSubtype="0" fill="hold" nodeType="afterEffect">
                                  <p:stCondLst>
                                    <p:cond delay="0"/>
                                  </p:stCondLst>
                                  <p:childTnLst>
                                    <p:animEffect transition="out" filter="fade">
                                      <p:cBhvr>
                                        <p:cTn id="17" dur="500"/>
                                        <p:tgtEl>
                                          <p:spTgt spid="20"/>
                                        </p:tgtEl>
                                      </p:cBhvr>
                                    </p:animEffect>
                                    <p:set>
                                      <p:cBhvr>
                                        <p:cTn id="18" dur="1" fill="hold">
                                          <p:stCondLst>
                                            <p:cond delay="499"/>
                                          </p:stCondLst>
                                        </p:cTn>
                                        <p:tgtEl>
                                          <p:spTgt spid="20"/>
                                        </p:tgtEl>
                                        <p:attrNameLst>
                                          <p:attrName>style.visibility</p:attrName>
                                        </p:attrNameLst>
                                      </p:cBhvr>
                                      <p:to>
                                        <p:strVal val="hidden"/>
                                      </p:to>
                                    </p:set>
                                  </p:childTnLst>
                                </p:cTn>
                              </p:par>
                            </p:childTnLst>
                          </p:cTn>
                        </p:par>
                      </p:childTnLst>
                    </p:cTn>
                  </p:par>
                  <p:par>
                    <p:cTn id="19" fill="hold">
                      <p:stCondLst>
                        <p:cond delay="indefinite"/>
                      </p:stCondLst>
                      <p:childTnLst>
                        <p:par>
                          <p:cTn id="20" fill="hold">
                            <p:stCondLst>
                              <p:cond delay="0"/>
                            </p:stCondLst>
                            <p:childTnLst>
                              <p:par>
                                <p:cTn id="21" presetID="42" presetClass="path" presetSubtype="0" accel="50000" decel="50000" fill="hold" nodeType="clickEffect">
                                  <p:stCondLst>
                                    <p:cond delay="0"/>
                                  </p:stCondLst>
                                  <p:childTnLst>
                                    <p:animMotion origin="layout" path="M 1.25E-6 1.11022E-16 L -0.34297 -0.18056 " pathEditMode="relative" rAng="0" ptsTypes="AA">
                                      <p:cBhvr>
                                        <p:cTn id="22" dur="2000" fill="hold"/>
                                        <p:tgtEl>
                                          <p:spTgt spid="24"/>
                                        </p:tgtEl>
                                        <p:attrNameLst>
                                          <p:attrName>ppt_x</p:attrName>
                                          <p:attrName>ppt_y</p:attrName>
                                        </p:attrNameLst>
                                      </p:cBhvr>
                                      <p:rCtr x="-17148" y="-9028"/>
                                    </p:animMotion>
                                  </p:childTnLst>
                                </p:cTn>
                              </p:par>
                            </p:childTnLst>
                          </p:cTn>
                        </p:par>
                        <p:par>
                          <p:cTn id="23" fill="hold">
                            <p:stCondLst>
                              <p:cond delay="2000"/>
                            </p:stCondLst>
                            <p:childTnLst>
                              <p:par>
                                <p:cTn id="24" presetID="10" presetClass="exit" presetSubtype="0" fill="hold" nodeType="afterEffect">
                                  <p:stCondLst>
                                    <p:cond delay="0"/>
                                  </p:stCondLst>
                                  <p:childTnLst>
                                    <p:animEffect transition="out" filter="fade">
                                      <p:cBhvr>
                                        <p:cTn id="25" dur="500"/>
                                        <p:tgtEl>
                                          <p:spTgt spid="24"/>
                                        </p:tgtEl>
                                      </p:cBhvr>
                                    </p:animEffect>
                                    <p:set>
                                      <p:cBhvr>
                                        <p:cTn id="26" dur="1" fill="hold">
                                          <p:stCondLst>
                                            <p:cond delay="499"/>
                                          </p:stCondLst>
                                        </p:cTn>
                                        <p:tgtEl>
                                          <p:spTgt spid="24"/>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2" presetClass="path" presetSubtype="0" accel="50000" decel="50000" fill="hold" nodeType="clickEffect">
                                  <p:stCondLst>
                                    <p:cond delay="0"/>
                                  </p:stCondLst>
                                  <p:childTnLst>
                                    <p:animMotion origin="layout" path="M 1.25E-6 1.11111E-6 L 0.29531 -0.37778 " pathEditMode="relative" rAng="0" ptsTypes="AA">
                                      <p:cBhvr>
                                        <p:cTn id="30" dur="2000" fill="hold"/>
                                        <p:tgtEl>
                                          <p:spTgt spid="28"/>
                                        </p:tgtEl>
                                        <p:attrNameLst>
                                          <p:attrName>ppt_x</p:attrName>
                                          <p:attrName>ppt_y</p:attrName>
                                        </p:attrNameLst>
                                      </p:cBhvr>
                                      <p:rCtr x="14766" y="-18889"/>
                                    </p:animMotion>
                                  </p:childTnLst>
                                </p:cTn>
                              </p:par>
                            </p:childTnLst>
                          </p:cTn>
                        </p:par>
                        <p:par>
                          <p:cTn id="31" fill="hold">
                            <p:stCondLst>
                              <p:cond delay="2000"/>
                            </p:stCondLst>
                            <p:childTnLst>
                              <p:par>
                                <p:cTn id="32" presetID="10" presetClass="exit" presetSubtype="0" fill="hold" nodeType="afterEffect">
                                  <p:stCondLst>
                                    <p:cond delay="0"/>
                                  </p:stCondLst>
                                  <p:childTnLst>
                                    <p:animEffect transition="out" filter="fade">
                                      <p:cBhvr>
                                        <p:cTn id="33" dur="500"/>
                                        <p:tgtEl>
                                          <p:spTgt spid="28"/>
                                        </p:tgtEl>
                                      </p:cBhvr>
                                    </p:animEffect>
                                    <p:set>
                                      <p:cBhvr>
                                        <p:cTn id="34" dur="1" fill="hold">
                                          <p:stCondLst>
                                            <p:cond delay="499"/>
                                          </p:stCondLst>
                                        </p:cTn>
                                        <p:tgtEl>
                                          <p:spTgt spid="2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9B67CB45-63DB-DDD7-C9BF-F7AA8D00EFB1}"/>
              </a:ext>
            </a:extLst>
          </p:cNvPr>
          <p:cNvSpPr txBox="1"/>
          <p:nvPr/>
        </p:nvSpPr>
        <p:spPr>
          <a:xfrm>
            <a:off x="2550695" y="2269503"/>
            <a:ext cx="9071809" cy="3170099"/>
          </a:xfrm>
          <a:prstGeom prst="rect">
            <a:avLst/>
          </a:prstGeom>
          <a:noFill/>
        </p:spPr>
        <p:txBody>
          <a:bodyPr wrap="square">
            <a:spAutoFit/>
          </a:bodyPr>
          <a:lstStyle/>
          <a:p>
            <a:pPr marL="457200" marR="0" lvl="0" indent="-457200" algn="just" defTabSz="412750" rtl="0" eaLnBrk="1" fontAlgn="auto" latinLnBrk="0" hangingPunct="0">
              <a:spcBef>
                <a:spcPts val="0"/>
              </a:spcBef>
              <a:spcAft>
                <a:spcPts val="0"/>
              </a:spcAft>
              <a:buClrTx/>
              <a:buSzTx/>
              <a:buFont typeface="Wingdings" panose="05000000000000000000" pitchFamily="2" charset="2"/>
              <a:buChar char="§"/>
              <a:tabLst/>
              <a:defRPr sz="2000" b="0">
                <a:solidFill>
                  <a:srgbClr val="1C1F25"/>
                </a:solidFill>
                <a:latin typeface="Roboto Bold"/>
                <a:ea typeface="Roboto Bold"/>
                <a:cs typeface="Roboto Bold"/>
                <a:sym typeface="Roboto Bold"/>
              </a:defRPr>
            </a:pPr>
            <a:r>
              <a:rPr kumimoji="0" lang="en-US" sz="4000" b="0" i="0" u="none" strike="noStrike" kern="0" cap="none" spc="0" normalizeH="0" baseline="0" noProof="0" dirty="0">
                <a:ln>
                  <a:noFill/>
                </a:ln>
                <a:effectLst/>
                <a:uLnTx/>
                <a:uFillTx/>
                <a:latin typeface="Cambria" panose="02040503050406030204" pitchFamily="18" charset="0"/>
                <a:ea typeface="Cambria" panose="02040503050406030204" pitchFamily="18" charset="0"/>
                <a:sym typeface="Roboto Light"/>
              </a:rPr>
              <a:t>Danh </a:t>
            </a:r>
            <a:r>
              <a:rPr kumimoji="0" lang="en-US" sz="4000" b="0" i="0" u="none" strike="noStrike" kern="0" cap="none" spc="0" normalizeH="0" baseline="0" noProof="0" dirty="0" err="1">
                <a:ln>
                  <a:noFill/>
                </a:ln>
                <a:effectLst/>
                <a:uLnTx/>
                <a:uFillTx/>
                <a:latin typeface="Cambria" panose="02040503050406030204" pitchFamily="18" charset="0"/>
                <a:ea typeface="Cambria" panose="02040503050406030204" pitchFamily="18" charset="0"/>
                <a:sym typeface="Roboto Light"/>
              </a:rPr>
              <a:t>từ</a:t>
            </a:r>
            <a:r>
              <a:rPr kumimoji="0" lang="en-US" sz="4000" b="0" i="0" u="none" strike="noStrike" kern="0" cap="none" spc="0" normalizeH="0" noProof="0" dirty="0">
                <a:ln>
                  <a:noFill/>
                </a:ln>
                <a:effectLst/>
                <a:uLnTx/>
                <a:uFillTx/>
                <a:latin typeface="Cambria" panose="02040503050406030204" pitchFamily="18" charset="0"/>
                <a:ea typeface="Cambria" panose="02040503050406030204" pitchFamily="18" charset="0"/>
                <a:sym typeface="Roboto Light"/>
              </a:rPr>
              <a:t> </a:t>
            </a:r>
            <a:r>
              <a:rPr kumimoji="0" lang="en-US" sz="4000" b="0" i="0" u="none" strike="noStrike" kern="0" cap="none" spc="0" normalizeH="0" noProof="0" dirty="0" err="1">
                <a:ln>
                  <a:noFill/>
                </a:ln>
                <a:effectLst/>
                <a:uLnTx/>
                <a:uFillTx/>
                <a:latin typeface="Cambria" panose="02040503050406030204" pitchFamily="18" charset="0"/>
                <a:ea typeface="Cambria" panose="02040503050406030204" pitchFamily="18" charset="0"/>
                <a:sym typeface="Roboto Light"/>
              </a:rPr>
              <a:t>chung</a:t>
            </a:r>
            <a:r>
              <a:rPr kumimoji="0" lang="en-US" sz="4000" b="0" i="0" u="none" strike="noStrike" kern="0" cap="none" spc="0" normalizeH="0" noProof="0" dirty="0">
                <a:ln>
                  <a:noFill/>
                </a:ln>
                <a:effectLst/>
                <a:uLnTx/>
                <a:uFillTx/>
                <a:latin typeface="Cambria" panose="02040503050406030204" pitchFamily="18" charset="0"/>
                <a:ea typeface="Cambria" panose="02040503050406030204" pitchFamily="18" charset="0"/>
                <a:sym typeface="Roboto Light"/>
              </a:rPr>
              <a:t> </a:t>
            </a:r>
            <a:r>
              <a:rPr kumimoji="0" lang="en-US" sz="4000" b="0" i="0" u="none" strike="noStrike" kern="0" cap="none" spc="0" normalizeH="0" noProof="0" dirty="0" err="1">
                <a:ln>
                  <a:noFill/>
                </a:ln>
                <a:effectLst/>
                <a:uLnTx/>
                <a:uFillTx/>
                <a:latin typeface="Cambria" panose="02040503050406030204" pitchFamily="18" charset="0"/>
                <a:ea typeface="Cambria" panose="02040503050406030204" pitchFamily="18" charset="0"/>
                <a:sym typeface="Roboto Light"/>
              </a:rPr>
              <a:t>là</a:t>
            </a:r>
            <a:r>
              <a:rPr kumimoji="0" lang="en-US" sz="4000" b="0" i="0" u="none" strike="noStrike" kern="0" cap="none" spc="0" normalizeH="0" noProof="0" dirty="0">
                <a:ln>
                  <a:noFill/>
                </a:ln>
                <a:effectLst/>
                <a:uLnTx/>
                <a:uFillTx/>
                <a:latin typeface="Cambria" panose="02040503050406030204" pitchFamily="18" charset="0"/>
                <a:ea typeface="Cambria" panose="02040503050406030204" pitchFamily="18" charset="0"/>
                <a:sym typeface="Roboto Light"/>
              </a:rPr>
              <a:t> </a:t>
            </a:r>
            <a:r>
              <a:rPr kumimoji="0" lang="en-US" sz="4000" b="0" i="0" u="none" strike="noStrike" kern="0" cap="none" spc="0" normalizeH="0" noProof="0" dirty="0" err="1">
                <a:ln>
                  <a:noFill/>
                </a:ln>
                <a:effectLst/>
                <a:uLnTx/>
                <a:uFillTx/>
                <a:latin typeface="Cambria" panose="02040503050406030204" pitchFamily="18" charset="0"/>
                <a:ea typeface="Cambria" panose="02040503050406030204" pitchFamily="18" charset="0"/>
                <a:sym typeface="Roboto Light"/>
              </a:rPr>
              <a:t>danh</a:t>
            </a:r>
            <a:r>
              <a:rPr kumimoji="0" lang="en-US" sz="4000" b="0" i="0" u="none" strike="noStrike" kern="0" cap="none" spc="0" normalizeH="0" noProof="0" dirty="0">
                <a:ln>
                  <a:noFill/>
                </a:ln>
                <a:effectLst/>
                <a:uLnTx/>
                <a:uFillTx/>
                <a:latin typeface="Cambria" panose="02040503050406030204" pitchFamily="18" charset="0"/>
                <a:ea typeface="Cambria" panose="02040503050406030204" pitchFamily="18" charset="0"/>
                <a:sym typeface="Roboto Light"/>
              </a:rPr>
              <a:t> </a:t>
            </a:r>
            <a:r>
              <a:rPr kumimoji="0" lang="en-US" sz="4000" b="0" i="0" u="none" strike="noStrike" kern="0" cap="none" spc="0" normalizeH="0" noProof="0" dirty="0" err="1">
                <a:ln>
                  <a:noFill/>
                </a:ln>
                <a:effectLst/>
                <a:uLnTx/>
                <a:uFillTx/>
                <a:latin typeface="Cambria" panose="02040503050406030204" pitchFamily="18" charset="0"/>
                <a:ea typeface="Cambria" panose="02040503050406030204" pitchFamily="18" charset="0"/>
                <a:sym typeface="Roboto Light"/>
              </a:rPr>
              <a:t>từ</a:t>
            </a:r>
            <a:r>
              <a:rPr kumimoji="0" lang="en-US" sz="4000" b="0" i="0" u="none" strike="noStrike" kern="0" cap="none" spc="0" normalizeH="0" noProof="0" dirty="0">
                <a:ln>
                  <a:noFill/>
                </a:ln>
                <a:effectLst/>
                <a:uLnTx/>
                <a:uFillTx/>
                <a:latin typeface="Cambria" panose="02040503050406030204" pitchFamily="18" charset="0"/>
                <a:ea typeface="Cambria" panose="02040503050406030204" pitchFamily="18" charset="0"/>
                <a:sym typeface="Roboto Light"/>
              </a:rPr>
              <a:t> </a:t>
            </a:r>
            <a:r>
              <a:rPr kumimoji="0" lang="en-US" sz="4000" b="0" i="0" u="none" strike="noStrike" kern="0" cap="none" spc="0" normalizeH="0" noProof="0" dirty="0" err="1">
                <a:ln>
                  <a:noFill/>
                </a:ln>
                <a:effectLst/>
                <a:uLnTx/>
                <a:uFillTx/>
                <a:latin typeface="Cambria" panose="02040503050406030204" pitchFamily="18" charset="0"/>
                <a:ea typeface="Cambria" panose="02040503050406030204" pitchFamily="18" charset="0"/>
                <a:sym typeface="Roboto Light"/>
              </a:rPr>
              <a:t>gọi</a:t>
            </a:r>
            <a:r>
              <a:rPr kumimoji="0" lang="en-US" sz="4000" b="0" i="0" u="none" strike="noStrike" kern="0" cap="none" spc="0" normalizeH="0" noProof="0" dirty="0">
                <a:ln>
                  <a:noFill/>
                </a:ln>
                <a:effectLst/>
                <a:uLnTx/>
                <a:uFillTx/>
                <a:latin typeface="Cambria" panose="02040503050406030204" pitchFamily="18" charset="0"/>
                <a:ea typeface="Cambria" panose="02040503050406030204" pitchFamily="18" charset="0"/>
                <a:sym typeface="Roboto Light"/>
              </a:rPr>
              <a:t> </a:t>
            </a:r>
            <a:r>
              <a:rPr kumimoji="0" lang="en-US" sz="4000" b="0" i="0" u="none" strike="noStrike" kern="0" cap="none" spc="0" normalizeH="0" noProof="0" dirty="0" err="1">
                <a:ln>
                  <a:noFill/>
                </a:ln>
                <a:effectLst/>
                <a:uLnTx/>
                <a:uFillTx/>
                <a:latin typeface="Cambria" panose="02040503050406030204" pitchFamily="18" charset="0"/>
                <a:ea typeface="Cambria" panose="02040503050406030204" pitchFamily="18" charset="0"/>
                <a:sym typeface="Roboto Light"/>
              </a:rPr>
              <a:t>tên</a:t>
            </a:r>
            <a:r>
              <a:rPr kumimoji="0" lang="en-US" sz="4000" b="0" i="0" u="none" strike="noStrike" kern="0" cap="none" spc="0" normalizeH="0" noProof="0" dirty="0">
                <a:ln>
                  <a:noFill/>
                </a:ln>
                <a:effectLst/>
                <a:uLnTx/>
                <a:uFillTx/>
                <a:latin typeface="Cambria" panose="02040503050406030204" pitchFamily="18" charset="0"/>
                <a:ea typeface="Cambria" panose="02040503050406030204" pitchFamily="18" charset="0"/>
                <a:sym typeface="Roboto Light"/>
              </a:rPr>
              <a:t> </a:t>
            </a:r>
            <a:r>
              <a:rPr kumimoji="0" lang="en-US" sz="4000" b="0" i="0" u="none" strike="noStrike" kern="0" cap="none" spc="0" normalizeH="0" noProof="0" dirty="0" err="1">
                <a:ln>
                  <a:noFill/>
                </a:ln>
                <a:effectLst/>
                <a:uLnTx/>
                <a:uFillTx/>
                <a:latin typeface="Cambria" panose="02040503050406030204" pitchFamily="18" charset="0"/>
                <a:ea typeface="Cambria" panose="02040503050406030204" pitchFamily="18" charset="0"/>
                <a:sym typeface="Roboto Light"/>
              </a:rPr>
              <a:t>một</a:t>
            </a:r>
            <a:r>
              <a:rPr kumimoji="0" lang="en-US" sz="4000" b="0" i="0" u="none" strike="noStrike" kern="0" cap="none" spc="0" normalizeH="0" noProof="0" dirty="0">
                <a:ln>
                  <a:noFill/>
                </a:ln>
                <a:effectLst/>
                <a:uLnTx/>
                <a:uFillTx/>
                <a:latin typeface="Cambria" panose="02040503050406030204" pitchFamily="18" charset="0"/>
                <a:ea typeface="Cambria" panose="02040503050406030204" pitchFamily="18" charset="0"/>
                <a:sym typeface="Roboto Light"/>
              </a:rPr>
              <a:t> </a:t>
            </a:r>
            <a:r>
              <a:rPr kumimoji="0" lang="en-US" sz="4000" b="0" i="0" u="none" strike="noStrike" kern="0" cap="none" spc="0" normalizeH="0" noProof="0" dirty="0" err="1">
                <a:ln>
                  <a:noFill/>
                </a:ln>
                <a:effectLst/>
                <a:uLnTx/>
                <a:uFillTx/>
                <a:latin typeface="Cambria" panose="02040503050406030204" pitchFamily="18" charset="0"/>
                <a:ea typeface="Cambria" panose="02040503050406030204" pitchFamily="18" charset="0"/>
                <a:sym typeface="Roboto Light"/>
              </a:rPr>
              <a:t>loại</a:t>
            </a:r>
            <a:r>
              <a:rPr kumimoji="0" lang="en-US" sz="4000" b="0" i="0" u="none" strike="noStrike" kern="0" cap="none" spc="0" normalizeH="0" noProof="0" dirty="0">
                <a:ln>
                  <a:noFill/>
                </a:ln>
                <a:effectLst/>
                <a:uLnTx/>
                <a:uFillTx/>
                <a:latin typeface="Cambria" panose="02040503050406030204" pitchFamily="18" charset="0"/>
                <a:ea typeface="Cambria" panose="02040503050406030204" pitchFamily="18" charset="0"/>
                <a:sym typeface="Roboto Light"/>
              </a:rPr>
              <a:t> </a:t>
            </a:r>
            <a:r>
              <a:rPr kumimoji="0" lang="en-US" sz="4000" b="0" i="0" u="none" strike="noStrike" kern="0" cap="none" spc="0" normalizeH="0" noProof="0" dirty="0" err="1">
                <a:ln>
                  <a:noFill/>
                </a:ln>
                <a:effectLst/>
                <a:uLnTx/>
                <a:uFillTx/>
                <a:latin typeface="Cambria" panose="02040503050406030204" pitchFamily="18" charset="0"/>
                <a:ea typeface="Cambria" panose="02040503050406030204" pitchFamily="18" charset="0"/>
                <a:sym typeface="Roboto Light"/>
              </a:rPr>
              <a:t>sự</a:t>
            </a:r>
            <a:r>
              <a:rPr kumimoji="0" lang="en-US" sz="4000" b="0" i="0" u="none" strike="noStrike" kern="0" cap="none" spc="0" normalizeH="0" noProof="0" dirty="0">
                <a:ln>
                  <a:noFill/>
                </a:ln>
                <a:effectLst/>
                <a:uLnTx/>
                <a:uFillTx/>
                <a:latin typeface="Cambria" panose="02040503050406030204" pitchFamily="18" charset="0"/>
                <a:ea typeface="Cambria" panose="02040503050406030204" pitchFamily="18" charset="0"/>
                <a:sym typeface="Roboto Light"/>
              </a:rPr>
              <a:t> </a:t>
            </a:r>
            <a:r>
              <a:rPr kumimoji="0" lang="en-US" sz="4000" b="0" i="0" u="none" strike="noStrike" kern="0" cap="none" spc="0" normalizeH="0" noProof="0" dirty="0" err="1">
                <a:ln>
                  <a:noFill/>
                </a:ln>
                <a:effectLst/>
                <a:uLnTx/>
                <a:uFillTx/>
                <a:latin typeface="Cambria" panose="02040503050406030204" pitchFamily="18" charset="0"/>
                <a:ea typeface="Cambria" panose="02040503050406030204" pitchFamily="18" charset="0"/>
                <a:sym typeface="Roboto Light"/>
              </a:rPr>
              <a:t>vật</a:t>
            </a:r>
            <a:endParaRPr kumimoji="0" lang="en-US" sz="4000" b="0" i="0" u="none" strike="noStrike" kern="0" cap="none" spc="0" normalizeH="0" noProof="0" dirty="0">
              <a:ln>
                <a:noFill/>
              </a:ln>
              <a:effectLst/>
              <a:uLnTx/>
              <a:uFillTx/>
              <a:latin typeface="Cambria" panose="02040503050406030204" pitchFamily="18" charset="0"/>
              <a:ea typeface="Cambria" panose="02040503050406030204" pitchFamily="18" charset="0"/>
              <a:sym typeface="Roboto Light"/>
            </a:endParaRPr>
          </a:p>
          <a:p>
            <a:pPr marL="457200" marR="0" lvl="0" indent="-457200" algn="just" defTabSz="412750" rtl="0" eaLnBrk="1" fontAlgn="auto" latinLnBrk="0" hangingPunct="0">
              <a:spcBef>
                <a:spcPts val="0"/>
              </a:spcBef>
              <a:spcAft>
                <a:spcPts val="0"/>
              </a:spcAft>
              <a:buClrTx/>
              <a:buSzTx/>
              <a:buFont typeface="Wingdings" panose="05000000000000000000" pitchFamily="2" charset="2"/>
              <a:buChar char="§"/>
              <a:tabLst/>
              <a:defRPr sz="2000" b="0">
                <a:solidFill>
                  <a:srgbClr val="1C1F25"/>
                </a:solidFill>
                <a:latin typeface="Roboto Bold"/>
                <a:ea typeface="Roboto Bold"/>
                <a:cs typeface="Roboto Bold"/>
                <a:sym typeface="Roboto Bold"/>
              </a:defRPr>
            </a:pPr>
            <a:r>
              <a:rPr lang="en-US" altLang="zh-CN" sz="4000" kern="0" baseline="0" dirty="0">
                <a:latin typeface="Cambria" panose="02040503050406030204" pitchFamily="18" charset="0"/>
                <a:ea typeface="Cambria" panose="02040503050406030204" pitchFamily="18" charset="0"/>
                <a:sym typeface="Roboto Light"/>
              </a:rPr>
              <a:t>Danh </a:t>
            </a:r>
            <a:r>
              <a:rPr lang="en-US" altLang="zh-CN" sz="4000" kern="0" baseline="0" dirty="0" err="1">
                <a:latin typeface="Cambria" panose="02040503050406030204" pitchFamily="18" charset="0"/>
                <a:ea typeface="Cambria" panose="02040503050406030204" pitchFamily="18" charset="0"/>
                <a:sym typeface="Roboto Light"/>
              </a:rPr>
              <a:t>từ</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riêng</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là</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danh</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từ</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gọi</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tên</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một</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sự</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vật</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cụ</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thể</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riêng</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biệt</a:t>
            </a:r>
            <a:r>
              <a:rPr lang="en-US" altLang="zh-CN" sz="4000" kern="0" dirty="0">
                <a:latin typeface="Cambria" panose="02040503050406030204" pitchFamily="18" charset="0"/>
                <a:ea typeface="Cambria" panose="02040503050406030204" pitchFamily="18" charset="0"/>
                <a:sym typeface="Roboto Light"/>
              </a:rPr>
              <a:t>. Danh </a:t>
            </a:r>
            <a:r>
              <a:rPr lang="en-US" altLang="zh-CN" sz="4000" kern="0" dirty="0" err="1">
                <a:latin typeface="Cambria" panose="02040503050406030204" pitchFamily="18" charset="0"/>
                <a:ea typeface="Cambria" panose="02040503050406030204" pitchFamily="18" charset="0"/>
                <a:sym typeface="Roboto Light"/>
              </a:rPr>
              <a:t>từ</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riêng</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được</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viết</a:t>
            </a:r>
            <a:r>
              <a:rPr lang="en-US" altLang="zh-CN" sz="4000" kern="0" dirty="0">
                <a:latin typeface="Cambria" panose="02040503050406030204" pitchFamily="18" charset="0"/>
                <a:ea typeface="Cambria" panose="02040503050406030204" pitchFamily="18" charset="0"/>
                <a:sym typeface="Roboto Light"/>
              </a:rPr>
              <a:t> </a:t>
            </a:r>
            <a:r>
              <a:rPr lang="en-US" altLang="zh-CN" sz="4000" kern="0" dirty="0" err="1">
                <a:latin typeface="Cambria" panose="02040503050406030204" pitchFamily="18" charset="0"/>
                <a:ea typeface="Cambria" panose="02040503050406030204" pitchFamily="18" charset="0"/>
                <a:sym typeface="Roboto Light"/>
              </a:rPr>
              <a:t>hoa</a:t>
            </a:r>
            <a:r>
              <a:rPr lang="en-US" altLang="zh-CN" sz="4000" kern="0" dirty="0">
                <a:latin typeface="Cambria" panose="02040503050406030204" pitchFamily="18" charset="0"/>
                <a:ea typeface="Cambria" panose="02040503050406030204" pitchFamily="18" charset="0"/>
                <a:sym typeface="Roboto Light"/>
              </a:rPr>
              <a:t>.</a:t>
            </a:r>
            <a:endParaRPr kumimoji="0" lang="en-US" altLang="zh-CN" sz="4000" b="0" i="0" u="none" strike="noStrike" kern="0" cap="none" spc="0" normalizeH="0" baseline="0" noProof="0" dirty="0">
              <a:ln>
                <a:noFill/>
              </a:ln>
              <a:effectLst/>
              <a:uLnTx/>
              <a:uFillTx/>
              <a:latin typeface="Cambria" panose="02040503050406030204" pitchFamily="18" charset="0"/>
              <a:ea typeface="Cambria" panose="02040503050406030204" pitchFamily="18" charset="0"/>
              <a:sym typeface="Roboto Light"/>
            </a:endParaRPr>
          </a:p>
        </p:txBody>
      </p:sp>
      <p:pic>
        <p:nvPicPr>
          <p:cNvPr id="6" name="Picture 5" descr="A cartoon of a child holding a book&#10;&#10;AI-generated content may be incorrect.">
            <a:extLst>
              <a:ext uri="{FF2B5EF4-FFF2-40B4-BE49-F238E27FC236}">
                <a16:creationId xmlns:a16="http://schemas.microsoft.com/office/drawing/2014/main" id="{AF5BE291-0C61-A31D-3A3B-2AF7C5C4FD35}"/>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flipH="1">
            <a:off x="-397043" y="2442411"/>
            <a:ext cx="3647574" cy="3723774"/>
          </a:xfrm>
          <a:prstGeom prst="rect">
            <a:avLst/>
          </a:prstGeom>
        </p:spPr>
      </p:pic>
      <p:pic>
        <p:nvPicPr>
          <p:cNvPr id="10" name="Picture 9" descr="A blue and orange text&#10;&#10;AI-generated content may be incorrect.">
            <a:extLst>
              <a:ext uri="{FF2B5EF4-FFF2-40B4-BE49-F238E27FC236}">
                <a16:creationId xmlns:a16="http://schemas.microsoft.com/office/drawing/2014/main" id="{6FA6A580-8C7A-64F8-8BA0-A60E8C9A6233}"/>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280723" y="772686"/>
            <a:ext cx="4109060" cy="1414395"/>
          </a:xfrm>
          <a:prstGeom prst="rect">
            <a:avLst/>
          </a:prstGeom>
        </p:spPr>
      </p:pic>
      <p:pic>
        <p:nvPicPr>
          <p:cNvPr id="11" name="tải xuống">
            <a:hlinkClick r:id="" action="ppaction://media"/>
            <a:extLst>
              <a:ext uri="{FF2B5EF4-FFF2-40B4-BE49-F238E27FC236}">
                <a16:creationId xmlns:a16="http://schemas.microsoft.com/office/drawing/2014/main" id="{061D9E0A-FDB3-4637-D12C-8939E2C62456}"/>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700505" y="97590"/>
            <a:ext cx="406400" cy="406400"/>
          </a:xfrm>
          <a:prstGeom prst="rect">
            <a:avLst/>
          </a:prstGeom>
        </p:spPr>
      </p:pic>
    </p:spTree>
    <p:extLst>
      <p:ext uri="{BB962C8B-B14F-4D97-AF65-F5344CB8AC3E}">
        <p14:creationId xmlns:p14="http://schemas.microsoft.com/office/powerpoint/2010/main" val="373301299"/>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 presetClass="mediacall" presetSubtype="0" fill="hold" nodeType="afterEffect">
                                  <p:stCondLst>
                                    <p:cond delay="0"/>
                                  </p:stCondLst>
                                  <p:childTnLst>
                                    <p:cmd type="call" cmd="playFrom(0.0)">
                                      <p:cBhvr>
                                        <p:cTn id="12" dur="13010"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13" fill="hold" display="0">
                  <p:stCondLst>
                    <p:cond delay="indefinite"/>
                  </p:stCondLst>
                  <p:endCondLst>
                    <p:cond evt="onStopAudio" delay="0">
                      <p:tgtEl>
                        <p:sldTgt/>
                      </p:tgtEl>
                    </p:cond>
                  </p:endCondLst>
                </p:cTn>
                <p:tgtEl>
                  <p:spTgt spid="11"/>
                </p:tgtEl>
              </p:cMediaNode>
            </p:audio>
          </p:childTnLst>
        </p:cTn>
      </p:par>
    </p:tnLst>
    <p:bldLst>
      <p:bldP spid="3"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99B2385-3938-B819-E252-F44B7FC77E7F}"/>
              </a:ext>
            </a:extLst>
          </p:cNvPr>
          <p:cNvSpPr>
            <a:spLocks noGrp="1"/>
          </p:cNvSpPr>
          <p:nvPr>
            <p:ph type="title"/>
          </p:nvPr>
        </p:nvSpPr>
        <p:spPr/>
        <p:txBody>
          <a:bodyPr/>
          <a:lstStyle/>
          <a:p>
            <a:endParaRPr lang="en-US"/>
          </a:p>
        </p:txBody>
      </p:sp>
      <p:pic>
        <p:nvPicPr>
          <p:cNvPr id="4" name="Thiết kế chưa có tên (1)">
            <a:hlinkClick r:id="" action="ppaction://media"/>
            <a:extLst>
              <a:ext uri="{FF2B5EF4-FFF2-40B4-BE49-F238E27FC236}">
                <a16:creationId xmlns:a16="http://schemas.microsoft.com/office/drawing/2014/main" id="{1C42B261-C9FF-0C03-EB2B-F7F2FA2386E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0" y="0"/>
            <a:ext cx="12192276" cy="6858000"/>
          </a:xfrm>
        </p:spPr>
      </p:pic>
    </p:spTree>
    <p:extLst>
      <p:ext uri="{BB962C8B-B14F-4D97-AF65-F5344CB8AC3E}">
        <p14:creationId xmlns:p14="http://schemas.microsoft.com/office/powerpoint/2010/main" val="3784448423"/>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2479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mbria" panose="02040503050406030204" pitchFamily="18" charset="0"/>
                <a:ea typeface="Cambria" panose="02040503050406030204" pitchFamily="18" charset="0"/>
              </a:rPr>
              <a:t>3. </a:t>
            </a:r>
            <a:r>
              <a:rPr lang="vi-VN" sz="3600" b="1" dirty="0">
                <a:solidFill>
                  <a:srgbClr val="002060"/>
                </a:solidFill>
                <a:latin typeface="Cambria" panose="02040503050406030204" pitchFamily="18" charset="0"/>
                <a:ea typeface="Cambria" panose="02040503050406030204" pitchFamily="18" charset="0"/>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57989" y="2225481"/>
            <a:ext cx="11032958" cy="3785652"/>
          </a:xfrm>
          <a:prstGeom prst="rect">
            <a:avLst/>
          </a:prstGeom>
          <a:noFill/>
        </p:spPr>
        <p:txBody>
          <a:bodyPr wrap="square">
            <a:spAutoFit/>
          </a:bodyPr>
          <a:lstStyle/>
          <a:p>
            <a:pPr lvl="0" algn="just">
              <a:defRPr/>
            </a:pP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Kim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Đồng</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người</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anh</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hùng</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nhỏ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tuổi</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của</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Việt Nam. Anh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tên</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thật</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Nông</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Văn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Dèn</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có</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nơi</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viết</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Nông</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Văn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Dền</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quê</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ở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thôn</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Nà</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Mạ</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xã</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Trường Hà,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huyện</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Hà Quảng,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tỉnh</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Cao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Bằng</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Trong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lúc</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làm</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nhiệm</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vụ</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liên</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lạc</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cho</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cán</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bộ</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cách</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mạng</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anh</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đã</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anh</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dũng</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hi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sinh</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Khi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đó</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anh</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vừa</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tròn</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14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tuổi</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a:t>
            </a:r>
            <a:endParaRPr lang="zh-CN" altLang="en-US" sz="4000" dirty="0">
              <a:solidFill>
                <a:schemeClr val="tx1">
                  <a:lumMod val="85000"/>
                  <a:lumOff val="15000"/>
                </a:schemeClr>
              </a:solidFill>
              <a:latin typeface="Cambria" panose="02040503050406030204" pitchFamily="18" charset="0"/>
              <a:ea typeface="思源黑体 CN Heavy" panose="020B0A00000000000000" pitchFamily="34" charset="-122"/>
            </a:endParaRPr>
          </a:p>
        </p:txBody>
      </p:sp>
      <p:cxnSp>
        <p:nvCxnSpPr>
          <p:cNvPr id="5" name="Straight Connector 4"/>
          <p:cNvCxnSpPr/>
          <p:nvPr/>
        </p:nvCxnSpPr>
        <p:spPr>
          <a:xfrm flipV="1">
            <a:off x="2532153" y="1170715"/>
            <a:ext cx="3683712" cy="9398"/>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061545" y="1170715"/>
            <a:ext cx="271945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590800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barn(inVertical)">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2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barn(inVertical)">
                                      <p:cBhvr>
                                        <p:cTn id="24"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4"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mbria" panose="02040503050406030204" pitchFamily="18" charset="0"/>
                <a:ea typeface="Cambria" panose="02040503050406030204" pitchFamily="18" charset="0"/>
              </a:rPr>
              <a:t>3. </a:t>
            </a:r>
            <a:r>
              <a:rPr lang="vi-VN" sz="3600" b="1" dirty="0">
                <a:solidFill>
                  <a:srgbClr val="002060"/>
                </a:solidFill>
                <a:latin typeface="Cambria" panose="02040503050406030204" pitchFamily="18" charset="0"/>
                <a:ea typeface="Cambria" panose="02040503050406030204" pitchFamily="18" charset="0"/>
              </a:rPr>
              <a:t>Tìm các danh từ chung và danh từ riêng trong đoạn văn dưới đây:</a:t>
            </a:r>
            <a:endParaRPr kumimoji="0" lang="en-US"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endParaRPr>
          </a:p>
        </p:txBody>
      </p:sp>
      <p:sp>
        <p:nvSpPr>
          <p:cNvPr id="4" name="TextBox 3">
            <a:extLst>
              <a:ext uri="{FF2B5EF4-FFF2-40B4-BE49-F238E27FC236}">
                <a16:creationId xmlns:a16="http://schemas.microsoft.com/office/drawing/2014/main" id="{B06DF7B4-D3F2-47EB-BFEF-62D0C727FA34}"/>
              </a:ext>
            </a:extLst>
          </p:cNvPr>
          <p:cNvSpPr txBox="1"/>
          <p:nvPr/>
        </p:nvSpPr>
        <p:spPr>
          <a:xfrm>
            <a:off x="757989" y="2225481"/>
            <a:ext cx="11032958" cy="3785652"/>
          </a:xfrm>
          <a:prstGeom prst="rect">
            <a:avLst/>
          </a:prstGeom>
          <a:noFill/>
        </p:spPr>
        <p:txBody>
          <a:bodyPr wrap="square">
            <a:spAutoFit/>
          </a:bodyPr>
          <a:lstStyle/>
          <a:p>
            <a:pPr lvl="0" algn="just">
              <a:defRPr/>
            </a:pP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u="sng" dirty="0">
                <a:solidFill>
                  <a:srgbClr val="0000FF"/>
                </a:solidFill>
                <a:latin typeface="Cambria" panose="02040503050406030204" pitchFamily="18" charset="0"/>
                <a:ea typeface="Cambria" panose="02040503050406030204" pitchFamily="18" charset="0"/>
              </a:rPr>
              <a:t>Kim </a:t>
            </a:r>
            <a:r>
              <a:rPr lang="en-US" altLang="zh-CN" sz="4000" u="sng" dirty="0" err="1">
                <a:solidFill>
                  <a:srgbClr val="0000FF"/>
                </a:solidFill>
                <a:latin typeface="Cambria" panose="02040503050406030204" pitchFamily="18" charset="0"/>
                <a:ea typeface="Cambria" panose="02040503050406030204" pitchFamily="18" charset="0"/>
              </a:rPr>
              <a:t>Đồng</a:t>
            </a:r>
            <a:r>
              <a:rPr lang="en-US" altLang="zh-CN" sz="4000" dirty="0">
                <a:solidFill>
                  <a:srgbClr val="0000FF"/>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người</a:t>
            </a:r>
            <a:r>
              <a:rPr lang="en-US" altLang="zh-CN" sz="4000" dirty="0">
                <a:solidFill>
                  <a:srgbClr val="FF0000"/>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anh</a:t>
            </a:r>
            <a:r>
              <a:rPr lang="en-US" altLang="zh-CN" sz="4000" dirty="0">
                <a:solidFill>
                  <a:srgbClr val="FF0000"/>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hùng</a:t>
            </a:r>
            <a:r>
              <a:rPr lang="en-US" altLang="zh-CN" sz="4000" dirty="0">
                <a:solidFill>
                  <a:srgbClr val="FF0000"/>
                </a:solidFill>
                <a:latin typeface="Cambria" panose="02040503050406030204" pitchFamily="18" charset="0"/>
                <a:ea typeface="Cambria" panose="02040503050406030204" pitchFamily="18" charset="0"/>
              </a:rPr>
              <a:t> </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nhỏ </a:t>
            </a:r>
            <a:r>
              <a:rPr lang="en-US" altLang="zh-CN" sz="4000" dirty="0" err="1">
                <a:solidFill>
                  <a:srgbClr val="FF0000"/>
                </a:solidFill>
                <a:latin typeface="Cambria" panose="02040503050406030204" pitchFamily="18" charset="0"/>
                <a:ea typeface="Cambria" panose="02040503050406030204" pitchFamily="18" charset="0"/>
              </a:rPr>
              <a:t>tuổi</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của</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a:solidFill>
                  <a:srgbClr val="0000FF"/>
                </a:solidFill>
                <a:latin typeface="Cambria" panose="02040503050406030204" pitchFamily="18" charset="0"/>
                <a:ea typeface="Cambria" panose="02040503050406030204" pitchFamily="18" charset="0"/>
              </a:rPr>
              <a:t>Việt Nam</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a:solidFill>
                  <a:srgbClr val="FF0000"/>
                </a:solidFill>
                <a:latin typeface="Cambria" panose="02040503050406030204" pitchFamily="18" charset="0"/>
                <a:ea typeface="Cambria" panose="02040503050406030204" pitchFamily="18" charset="0"/>
              </a:rPr>
              <a:t>Anh</a:t>
            </a:r>
            <a:r>
              <a:rPr lang="en-US" altLang="zh-CN" sz="400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smtClean="0">
                <a:solidFill>
                  <a:srgbClr val="FF0000"/>
                </a:solidFill>
                <a:latin typeface="Cambria" panose="02040503050406030204" pitchFamily="18" charset="0"/>
                <a:ea typeface="Cambria" panose="02040503050406030204" pitchFamily="18" charset="0"/>
              </a:rPr>
              <a:t>tên </a:t>
            </a:r>
            <a:r>
              <a:rPr lang="en-US" altLang="zh-CN" sz="4000" smtClean="0">
                <a:latin typeface="Cambria" panose="02040503050406030204" pitchFamily="18" charset="0"/>
                <a:ea typeface="Cambria" panose="02040503050406030204" pitchFamily="18" charset="0"/>
              </a:rPr>
              <a:t>thật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rgbClr val="0000FF"/>
                </a:solidFill>
                <a:latin typeface="Cambria" panose="02040503050406030204" pitchFamily="18" charset="0"/>
                <a:ea typeface="Cambria" panose="02040503050406030204" pitchFamily="18" charset="0"/>
              </a:rPr>
              <a:t>Nông</a:t>
            </a:r>
            <a:r>
              <a:rPr lang="en-US" altLang="zh-CN" sz="4000" dirty="0">
                <a:solidFill>
                  <a:srgbClr val="0000FF"/>
                </a:solidFill>
                <a:latin typeface="Cambria" panose="02040503050406030204" pitchFamily="18" charset="0"/>
                <a:ea typeface="Cambria" panose="02040503050406030204" pitchFamily="18" charset="0"/>
              </a:rPr>
              <a:t> Văn </a:t>
            </a:r>
            <a:r>
              <a:rPr lang="en-US" altLang="zh-CN" sz="4000" dirty="0" err="1">
                <a:solidFill>
                  <a:srgbClr val="0000FF"/>
                </a:solidFill>
                <a:latin typeface="Cambria" panose="02040503050406030204" pitchFamily="18" charset="0"/>
                <a:ea typeface="Cambria" panose="02040503050406030204" pitchFamily="18" charset="0"/>
              </a:rPr>
              <a:t>Dèn</a:t>
            </a:r>
            <a:r>
              <a:rPr lang="en-US" altLang="zh-CN" sz="4000" dirty="0">
                <a:solidFill>
                  <a:srgbClr val="0000FF"/>
                </a:solidFill>
                <a:latin typeface="Cambria" panose="02040503050406030204" pitchFamily="18" charset="0"/>
                <a:ea typeface="Cambria" panose="02040503050406030204" pitchFamily="18" charset="0"/>
              </a:rPr>
              <a:t> </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có</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nơi</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viết</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là</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rgbClr val="0000FF"/>
                </a:solidFill>
                <a:latin typeface="Cambria" panose="02040503050406030204" pitchFamily="18" charset="0"/>
                <a:ea typeface="Cambria" panose="02040503050406030204" pitchFamily="18" charset="0"/>
              </a:rPr>
              <a:t>Nông</a:t>
            </a:r>
            <a:r>
              <a:rPr lang="en-US" altLang="zh-CN" sz="4000" dirty="0">
                <a:solidFill>
                  <a:srgbClr val="0000FF"/>
                </a:solidFill>
                <a:latin typeface="Cambria" panose="02040503050406030204" pitchFamily="18" charset="0"/>
                <a:ea typeface="Cambria" panose="02040503050406030204" pitchFamily="18" charset="0"/>
              </a:rPr>
              <a:t> Văn </a:t>
            </a:r>
            <a:r>
              <a:rPr lang="en-US" altLang="zh-CN" sz="4000" dirty="0" err="1">
                <a:solidFill>
                  <a:srgbClr val="0000FF"/>
                </a:solidFill>
                <a:latin typeface="Cambria" panose="02040503050406030204" pitchFamily="18" charset="0"/>
                <a:ea typeface="Cambria" panose="02040503050406030204" pitchFamily="18" charset="0"/>
              </a:rPr>
              <a:t>Dền</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quê</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ở </a:t>
            </a:r>
            <a:r>
              <a:rPr lang="en-US" altLang="zh-CN" sz="4000" dirty="0" err="1">
                <a:solidFill>
                  <a:srgbClr val="FF0000"/>
                </a:solidFill>
                <a:latin typeface="Cambria" panose="02040503050406030204" pitchFamily="18" charset="0"/>
                <a:ea typeface="Cambria" panose="02040503050406030204" pitchFamily="18" charset="0"/>
              </a:rPr>
              <a:t>thôn</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rgbClr val="0000FF"/>
                </a:solidFill>
                <a:latin typeface="Cambria" panose="02040503050406030204" pitchFamily="18" charset="0"/>
                <a:ea typeface="Cambria" panose="02040503050406030204" pitchFamily="18" charset="0"/>
              </a:rPr>
              <a:t>Nà</a:t>
            </a:r>
            <a:r>
              <a:rPr lang="en-US" altLang="zh-CN" sz="4000" dirty="0">
                <a:solidFill>
                  <a:srgbClr val="0000FF"/>
                </a:solidFill>
                <a:latin typeface="Cambria" panose="02040503050406030204" pitchFamily="18" charset="0"/>
                <a:ea typeface="Cambria" panose="02040503050406030204" pitchFamily="18" charset="0"/>
              </a:rPr>
              <a:t> </a:t>
            </a:r>
            <a:r>
              <a:rPr lang="en-US" altLang="zh-CN" sz="4000" dirty="0" err="1">
                <a:solidFill>
                  <a:srgbClr val="0000FF"/>
                </a:solidFill>
                <a:latin typeface="Cambria" panose="02040503050406030204" pitchFamily="18" charset="0"/>
                <a:ea typeface="Cambria" panose="02040503050406030204" pitchFamily="18" charset="0"/>
              </a:rPr>
              <a:t>Mạ</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xã</a:t>
            </a:r>
            <a:r>
              <a:rPr lang="en-US" altLang="zh-CN" sz="4000" dirty="0">
                <a:solidFill>
                  <a:srgbClr val="FF0000"/>
                </a:solidFill>
                <a:latin typeface="Cambria" panose="02040503050406030204" pitchFamily="18" charset="0"/>
                <a:ea typeface="Cambria" panose="02040503050406030204" pitchFamily="18" charset="0"/>
              </a:rPr>
              <a:t> </a:t>
            </a:r>
            <a:r>
              <a:rPr lang="en-US" altLang="zh-CN" sz="4000" dirty="0">
                <a:solidFill>
                  <a:srgbClr val="0000FF"/>
                </a:solidFill>
                <a:latin typeface="Cambria" panose="02040503050406030204" pitchFamily="18" charset="0"/>
                <a:ea typeface="Cambria" panose="02040503050406030204" pitchFamily="18" charset="0"/>
              </a:rPr>
              <a:t>Trường Hà</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huyện</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a:solidFill>
                  <a:srgbClr val="0000FF"/>
                </a:solidFill>
                <a:latin typeface="Cambria" panose="02040503050406030204" pitchFamily="18" charset="0"/>
                <a:ea typeface="Cambria" panose="02040503050406030204" pitchFamily="18" charset="0"/>
              </a:rPr>
              <a:t>Hà Quảng, </a:t>
            </a:r>
            <a:r>
              <a:rPr lang="en-US" altLang="zh-CN" sz="4000" dirty="0" err="1">
                <a:solidFill>
                  <a:srgbClr val="FF0000"/>
                </a:solidFill>
                <a:latin typeface="Cambria" panose="02040503050406030204" pitchFamily="18" charset="0"/>
                <a:ea typeface="Cambria" panose="02040503050406030204" pitchFamily="18" charset="0"/>
              </a:rPr>
              <a:t>tỉnh</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a:solidFill>
                  <a:srgbClr val="0000FF"/>
                </a:solidFill>
                <a:latin typeface="Cambria" panose="02040503050406030204" pitchFamily="18" charset="0"/>
                <a:ea typeface="Cambria" panose="02040503050406030204" pitchFamily="18" charset="0"/>
              </a:rPr>
              <a:t>Cao </a:t>
            </a:r>
            <a:r>
              <a:rPr lang="en-US" altLang="zh-CN" sz="4000" dirty="0" err="1">
                <a:solidFill>
                  <a:srgbClr val="0000FF"/>
                </a:solidFill>
                <a:latin typeface="Cambria" panose="02040503050406030204" pitchFamily="18" charset="0"/>
                <a:ea typeface="Cambria" panose="02040503050406030204" pitchFamily="18" charset="0"/>
              </a:rPr>
              <a:t>Bằng</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Trong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lúc</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làm</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nhiệm</a:t>
            </a:r>
            <a:r>
              <a:rPr lang="en-US" altLang="zh-CN" sz="4000" dirty="0">
                <a:solidFill>
                  <a:srgbClr val="FF0000"/>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vụ</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liên</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lạc</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cho</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cán</a:t>
            </a:r>
            <a:r>
              <a:rPr lang="en-US" altLang="zh-CN" sz="4000" dirty="0">
                <a:solidFill>
                  <a:srgbClr val="FF0000"/>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bộ</a:t>
            </a:r>
            <a:r>
              <a:rPr lang="en-US" altLang="zh-CN" sz="4000" dirty="0">
                <a:solidFill>
                  <a:srgbClr val="FF0000"/>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cách</a:t>
            </a:r>
            <a:r>
              <a:rPr lang="en-US" altLang="zh-CN" sz="4000" dirty="0">
                <a:solidFill>
                  <a:srgbClr val="FF0000"/>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mạng</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anh</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đã</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anh</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dũng</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hi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sinh</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Khi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đó</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rgbClr val="FF0000"/>
                </a:solidFill>
                <a:latin typeface="Cambria" panose="02040503050406030204" pitchFamily="18" charset="0"/>
                <a:ea typeface="Cambria" panose="02040503050406030204" pitchFamily="18" charset="0"/>
              </a:rPr>
              <a:t>anh</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vừa</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a:t>
            </a:r>
            <a:r>
              <a:rPr lang="en-US" altLang="zh-CN" sz="4000" dirty="0" err="1">
                <a:solidFill>
                  <a:schemeClr val="tx1">
                    <a:lumMod val="85000"/>
                    <a:lumOff val="15000"/>
                  </a:schemeClr>
                </a:solidFill>
                <a:latin typeface="Cambria" panose="02040503050406030204" pitchFamily="18" charset="0"/>
                <a:ea typeface="Cambria" panose="02040503050406030204" pitchFamily="18" charset="0"/>
              </a:rPr>
              <a:t>tròn</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 14 </a:t>
            </a:r>
            <a:r>
              <a:rPr lang="en-US" altLang="zh-CN" sz="4000" dirty="0" err="1">
                <a:solidFill>
                  <a:srgbClr val="FF0000"/>
                </a:solidFill>
                <a:latin typeface="Cambria" panose="02040503050406030204" pitchFamily="18" charset="0"/>
                <a:ea typeface="Cambria" panose="02040503050406030204" pitchFamily="18" charset="0"/>
              </a:rPr>
              <a:t>tuổi</a:t>
            </a:r>
            <a:r>
              <a:rPr lang="en-US" altLang="zh-CN" sz="4000" dirty="0">
                <a:solidFill>
                  <a:schemeClr val="tx1">
                    <a:lumMod val="85000"/>
                    <a:lumOff val="15000"/>
                  </a:schemeClr>
                </a:solidFill>
                <a:latin typeface="Cambria" panose="02040503050406030204" pitchFamily="18" charset="0"/>
                <a:ea typeface="Cambria" panose="02040503050406030204" pitchFamily="18" charset="0"/>
              </a:rPr>
              <a:t>.</a:t>
            </a:r>
            <a:endParaRPr lang="zh-CN" altLang="en-US" sz="4000" dirty="0">
              <a:solidFill>
                <a:schemeClr val="tx1">
                  <a:lumMod val="85000"/>
                  <a:lumOff val="15000"/>
                </a:schemeClr>
              </a:solidFill>
              <a:latin typeface="Cambria" panose="02040503050406030204" pitchFamily="18" charset="0"/>
              <a:ea typeface="思源黑体 CN Heavy" panose="020B0A00000000000000" pitchFamily="34" charset="-122"/>
            </a:endParaRPr>
          </a:p>
        </p:txBody>
      </p:sp>
      <p:cxnSp>
        <p:nvCxnSpPr>
          <p:cNvPr id="5" name="Straight Connector 4"/>
          <p:cNvCxnSpPr/>
          <p:nvPr/>
        </p:nvCxnSpPr>
        <p:spPr>
          <a:xfrm>
            <a:off x="2517169" y="1170715"/>
            <a:ext cx="3678148"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7061545" y="1170715"/>
            <a:ext cx="2719453" cy="0"/>
          </a:xfrm>
          <a:prstGeom prst="line">
            <a:avLst/>
          </a:prstGeom>
          <a:ln w="38100">
            <a:solidFill>
              <a:srgbClr val="0000FF"/>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609562347"/>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TextBox 11">
            <a:extLst>
              <a:ext uri="{FF2B5EF4-FFF2-40B4-BE49-F238E27FC236}">
                <a16:creationId xmlns:a16="http://schemas.microsoft.com/office/drawing/2014/main" id="{5F5DB20C-ABEA-7EA4-E712-FC6EFA1FCA1F}"/>
              </a:ext>
            </a:extLst>
          </p:cNvPr>
          <p:cNvSpPr txBox="1"/>
          <p:nvPr/>
        </p:nvSpPr>
        <p:spPr>
          <a:xfrm>
            <a:off x="933450" y="581025"/>
            <a:ext cx="10868025" cy="1200329"/>
          </a:xfrm>
          <a:prstGeom prst="rect">
            <a:avLst/>
          </a:prstGeom>
          <a:noFill/>
        </p:spPr>
        <p:txBody>
          <a:bodyPr wrap="square" rtlCol="0">
            <a:spAutoFit/>
          </a:bodyPr>
          <a:lstStyle/>
          <a:p>
            <a:pPr lvl="0"/>
            <a:r>
              <a:rPr lang="en-US" sz="3600" b="1" dirty="0">
                <a:solidFill>
                  <a:srgbClr val="002060"/>
                </a:solidFill>
                <a:latin typeface="Calibri" panose="020F0502020204030204"/>
              </a:rPr>
              <a:t>4. </a:t>
            </a:r>
            <a:r>
              <a:rPr lang="vi-VN" sz="3600" b="1" dirty="0">
                <a:solidFill>
                  <a:srgbClr val="002060"/>
                </a:solidFill>
                <a:latin typeface="Calibri" panose="020F0502020204030204"/>
              </a:rPr>
              <a:t>Tìm danh từ theo gợi ý dưới đây:</a:t>
            </a:r>
          </a:p>
          <a:p>
            <a:pPr lvl="0"/>
            <a:endParaRPr lang="vi-VN" sz="3600" b="1" dirty="0">
              <a:solidFill>
                <a:srgbClr val="002060"/>
              </a:solidFill>
              <a:latin typeface="Calibri" panose="020F0502020204030204"/>
            </a:endParaRPr>
          </a:p>
        </p:txBody>
      </p:sp>
      <p:pic>
        <p:nvPicPr>
          <p:cNvPr id="3" name="Picture 2">
            <a:extLst>
              <a:ext uri="{FF2B5EF4-FFF2-40B4-BE49-F238E27FC236}">
                <a16:creationId xmlns:a16="http://schemas.microsoft.com/office/drawing/2014/main" id="{9ED897E3-371D-1136-DEAD-AE977F75563F}"/>
              </a:ext>
            </a:extLst>
          </p:cNvPr>
          <p:cNvPicPr>
            <a:picLocks noChangeAspect="1"/>
          </p:cNvPicPr>
          <p:nvPr/>
        </p:nvPicPr>
        <p:blipFill>
          <a:blip r:embed="rId2"/>
          <a:stretch>
            <a:fillRect/>
          </a:stretch>
        </p:blipFill>
        <p:spPr>
          <a:xfrm>
            <a:off x="723900" y="1600200"/>
            <a:ext cx="10496550" cy="2628900"/>
          </a:xfrm>
          <a:prstGeom prst="rect">
            <a:avLst/>
          </a:prstGeom>
        </p:spPr>
      </p:pic>
      <p:sp>
        <p:nvSpPr>
          <p:cNvPr id="7" name="Speech Bubble: Rectangle with Corners Rounded 6">
            <a:extLst>
              <a:ext uri="{FF2B5EF4-FFF2-40B4-BE49-F238E27FC236}">
                <a16:creationId xmlns:a16="http://schemas.microsoft.com/office/drawing/2014/main" id="{0067B2D3-5731-5E9C-EA57-AC570D77C6CE}"/>
              </a:ext>
            </a:extLst>
          </p:cNvPr>
          <p:cNvSpPr/>
          <p:nvPr/>
        </p:nvSpPr>
        <p:spPr>
          <a:xfrm>
            <a:off x="5019675" y="4371975"/>
            <a:ext cx="3609975" cy="1485900"/>
          </a:xfrm>
          <a:prstGeom prst="wedgeRoundRectCallout">
            <a:avLst>
              <a:gd name="adj1" fmla="val -71028"/>
              <a:gd name="adj2" fmla="val 1603"/>
              <a:gd name="adj3" fmla="val 16667"/>
            </a:avLst>
          </a:prstGeom>
          <a:solidFill>
            <a:schemeClr val="accent4">
              <a:lumMod val="20000"/>
              <a:lumOff val="80000"/>
            </a:schemeClr>
          </a:solidFill>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err="1">
                <a:solidFill>
                  <a:srgbClr val="FF0000"/>
                </a:solidFill>
              </a:rPr>
              <a:t>Tìm</a:t>
            </a:r>
            <a:r>
              <a:rPr lang="en-US" sz="3200" dirty="0">
                <a:solidFill>
                  <a:srgbClr val="FF0000"/>
                </a:solidFill>
              </a:rPr>
              <a:t> </a:t>
            </a:r>
            <a:r>
              <a:rPr lang="en-US" sz="3200" dirty="0" err="1">
                <a:solidFill>
                  <a:srgbClr val="FF0000"/>
                </a:solidFill>
              </a:rPr>
              <a:t>danh</a:t>
            </a:r>
            <a:r>
              <a:rPr lang="en-US" sz="3200" dirty="0">
                <a:solidFill>
                  <a:srgbClr val="FF0000"/>
                </a:solidFill>
              </a:rPr>
              <a:t> </a:t>
            </a:r>
            <a:r>
              <a:rPr lang="en-US" sz="3200" dirty="0" err="1">
                <a:solidFill>
                  <a:srgbClr val="FF0000"/>
                </a:solidFill>
              </a:rPr>
              <a:t>từ</a:t>
            </a:r>
            <a:r>
              <a:rPr lang="en-US" sz="3200" dirty="0">
                <a:solidFill>
                  <a:srgbClr val="FF0000"/>
                </a:solidFill>
              </a:rPr>
              <a:t> </a:t>
            </a:r>
            <a:r>
              <a:rPr lang="en-US" sz="3200" dirty="0" err="1">
                <a:solidFill>
                  <a:srgbClr val="FF0000"/>
                </a:solidFill>
              </a:rPr>
              <a:t>theo</a:t>
            </a:r>
            <a:r>
              <a:rPr lang="en-US" sz="3200" dirty="0">
                <a:solidFill>
                  <a:srgbClr val="FF0000"/>
                </a:solidFill>
              </a:rPr>
              <a:t> </a:t>
            </a:r>
            <a:r>
              <a:rPr lang="en-US" sz="3200" dirty="0" err="1">
                <a:solidFill>
                  <a:srgbClr val="FF0000"/>
                </a:solidFill>
              </a:rPr>
              <a:t>mỗi</a:t>
            </a:r>
            <a:r>
              <a:rPr lang="en-US" sz="3200" dirty="0">
                <a:solidFill>
                  <a:srgbClr val="FF0000"/>
                </a:solidFill>
              </a:rPr>
              <a:t> </a:t>
            </a:r>
            <a:r>
              <a:rPr lang="en-US" sz="3200" dirty="0" err="1">
                <a:solidFill>
                  <a:srgbClr val="FF0000"/>
                </a:solidFill>
              </a:rPr>
              <a:t>nhóm</a:t>
            </a:r>
            <a:r>
              <a:rPr lang="en-US" sz="3200" dirty="0">
                <a:solidFill>
                  <a:srgbClr val="FF0000"/>
                </a:solidFill>
              </a:rPr>
              <a:t> </a:t>
            </a:r>
            <a:r>
              <a:rPr lang="en-US" sz="3200" dirty="0" err="1">
                <a:solidFill>
                  <a:srgbClr val="FF0000"/>
                </a:solidFill>
              </a:rPr>
              <a:t>và</a:t>
            </a:r>
            <a:r>
              <a:rPr lang="en-US" sz="3200" dirty="0">
                <a:solidFill>
                  <a:srgbClr val="FF0000"/>
                </a:solidFill>
              </a:rPr>
              <a:t> </a:t>
            </a:r>
            <a:r>
              <a:rPr lang="en-US" sz="3200" dirty="0" err="1">
                <a:solidFill>
                  <a:srgbClr val="FF0000"/>
                </a:solidFill>
              </a:rPr>
              <a:t>viết</a:t>
            </a:r>
            <a:r>
              <a:rPr lang="en-US" sz="3200" dirty="0">
                <a:solidFill>
                  <a:srgbClr val="FF0000"/>
                </a:solidFill>
              </a:rPr>
              <a:t> </a:t>
            </a:r>
            <a:r>
              <a:rPr lang="en-US" sz="3200" dirty="0" err="1">
                <a:solidFill>
                  <a:srgbClr val="FF0000"/>
                </a:solidFill>
              </a:rPr>
              <a:t>ra</a:t>
            </a:r>
            <a:r>
              <a:rPr lang="en-US" sz="3200" dirty="0">
                <a:solidFill>
                  <a:srgbClr val="FF0000"/>
                </a:solidFill>
              </a:rPr>
              <a:t> </a:t>
            </a:r>
            <a:r>
              <a:rPr lang="en-US" sz="3200" dirty="0" err="1">
                <a:solidFill>
                  <a:srgbClr val="FF0000"/>
                </a:solidFill>
              </a:rPr>
              <a:t>giấy</a:t>
            </a:r>
            <a:r>
              <a:rPr lang="en-US" sz="3200" dirty="0">
                <a:solidFill>
                  <a:srgbClr val="FF0000"/>
                </a:solidFill>
              </a:rPr>
              <a:t> </a:t>
            </a:r>
            <a:r>
              <a:rPr lang="en-US" sz="3200" dirty="0" err="1">
                <a:solidFill>
                  <a:srgbClr val="FF0000"/>
                </a:solidFill>
              </a:rPr>
              <a:t>nháp</a:t>
            </a:r>
            <a:endParaRPr lang="en-US" sz="3200" dirty="0">
              <a:solidFill>
                <a:srgbClr val="FF0000"/>
              </a:solidFill>
            </a:endParaRPr>
          </a:p>
        </p:txBody>
      </p:sp>
      <p:cxnSp>
        <p:nvCxnSpPr>
          <p:cNvPr id="8" name="Straight Connector 7"/>
          <p:cNvCxnSpPr/>
          <p:nvPr/>
        </p:nvCxnSpPr>
        <p:spPr>
          <a:xfrm>
            <a:off x="2414427" y="1150367"/>
            <a:ext cx="1294544"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41503525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3"/>
                                        </p:tgtEl>
                                        <p:attrNameLst>
                                          <p:attrName>style.visibility</p:attrName>
                                        </p:attrNameLst>
                                      </p:cBhvr>
                                      <p:to>
                                        <p:strVal val="visible"/>
                                      </p:to>
                                    </p:set>
                                    <p:animEffect transition="in" filter="barn(inVertical)">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6" presetClass="entr" presetSubtype="21"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barn(inVertical)">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7"/>
                                        </p:tgtEl>
                                        <p:attrNameLst>
                                          <p:attrName>style.visibility</p:attrName>
                                        </p:attrNameLst>
                                      </p:cBhvr>
                                      <p:to>
                                        <p:strVal val="visible"/>
                                      </p:to>
                                    </p:set>
                                    <p:anim calcmode="lin" valueType="num">
                                      <p:cBhvr additive="base">
                                        <p:cTn id="24" dur="500" fill="hold"/>
                                        <p:tgtEl>
                                          <p:spTgt spid="7"/>
                                        </p:tgtEl>
                                        <p:attrNameLst>
                                          <p:attrName>ppt_x</p:attrName>
                                        </p:attrNameLst>
                                      </p:cBhvr>
                                      <p:tavLst>
                                        <p:tav tm="0">
                                          <p:val>
                                            <p:strVal val="#ppt_x"/>
                                          </p:val>
                                        </p:tav>
                                        <p:tav tm="100000">
                                          <p:val>
                                            <p:strVal val="#ppt_x"/>
                                          </p:val>
                                        </p:tav>
                                      </p:tavLst>
                                    </p:anim>
                                    <p:anim calcmode="lin" valueType="num">
                                      <p:cBhvr additive="base">
                                        <p:cTn id="25"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7"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74670" y="506787"/>
            <a:ext cx="8181654" cy="523220"/>
          </a:xfrm>
          <a:prstGeom prst="rect">
            <a:avLst/>
          </a:prstGeom>
        </p:spPr>
        <p:txBody>
          <a:bodyPr wrap="square">
            <a:spAutoFit/>
          </a:bodyPr>
          <a:lstStyle/>
          <a:p>
            <a:pPr lvl="0"/>
            <a:r>
              <a:rPr lang="en-US" sz="2800" b="1">
                <a:solidFill>
                  <a:srgbClr val="002060"/>
                </a:solidFill>
              </a:rPr>
              <a:t>4. </a:t>
            </a:r>
            <a:r>
              <a:rPr lang="vi-VN" sz="2800" b="1">
                <a:solidFill>
                  <a:srgbClr val="002060"/>
                </a:solidFill>
                <a:latin typeface="Calibri" panose="020F0502020204030204"/>
              </a:rPr>
              <a:t>Tìm danh từ theo gợi ý dưới </a:t>
            </a:r>
            <a:r>
              <a:rPr lang="vi-VN" sz="2800" b="1">
                <a:solidFill>
                  <a:srgbClr val="002060"/>
                </a:solidFill>
                <a:latin typeface="Calibri" panose="020F0502020204030204"/>
              </a:rPr>
              <a:t>đây</a:t>
            </a:r>
            <a:r>
              <a:rPr lang="vi-VN" sz="2800" b="1" smtClean="0">
                <a:solidFill>
                  <a:srgbClr val="002060"/>
                </a:solidFill>
                <a:latin typeface="Calibri" panose="020F0502020204030204"/>
              </a:rPr>
              <a:t>:</a:t>
            </a:r>
            <a:endParaRPr lang="vi-VN" sz="2800" b="1">
              <a:solidFill>
                <a:srgbClr val="002060"/>
              </a:solidFill>
              <a:latin typeface="Calibri" panose="020F0502020204030204"/>
            </a:endParaRPr>
          </a:p>
        </p:txBody>
      </p:sp>
      <p:sp>
        <p:nvSpPr>
          <p:cNvPr id="5" name="Rectangle 4"/>
          <p:cNvSpPr/>
          <p:nvPr/>
        </p:nvSpPr>
        <p:spPr>
          <a:xfrm>
            <a:off x="674670" y="1030007"/>
            <a:ext cx="10801564" cy="769441"/>
          </a:xfrm>
          <a:prstGeom prst="rect">
            <a:avLst/>
          </a:prstGeom>
        </p:spPr>
        <p:txBody>
          <a:bodyPr wrap="square">
            <a:spAutoFit/>
          </a:bodyPr>
          <a:lstStyle/>
          <a:p>
            <a:pPr lvl="0"/>
            <a:r>
              <a:rPr lang="vi-VN" sz="2200" b="1" smtClean="0">
                <a:solidFill>
                  <a:srgbClr val="FF0000"/>
                </a:solidFill>
                <a:latin typeface="+mj-lt"/>
              </a:rPr>
              <a:t>- Danh từ chung chỉ 1 loại dụng cụ học tập: sách, vở, thước kẻ, bút, cặp, tẩy, hộp bút, phấn, bảng, bàn, ghế, giẻ lau bảng, máy tính bỏ túi,....</a:t>
            </a:r>
            <a:endParaRPr lang="vi-VN" sz="2200" b="1">
              <a:solidFill>
                <a:srgbClr val="FF0000"/>
              </a:solidFill>
              <a:latin typeface="+mj-lt"/>
            </a:endParaRPr>
          </a:p>
        </p:txBody>
      </p:sp>
      <p:sp>
        <p:nvSpPr>
          <p:cNvPr id="6" name="Rectangle 5"/>
          <p:cNvSpPr/>
          <p:nvPr/>
        </p:nvSpPr>
        <p:spPr>
          <a:xfrm>
            <a:off x="674670" y="1799448"/>
            <a:ext cx="10801564" cy="430887"/>
          </a:xfrm>
          <a:prstGeom prst="rect">
            <a:avLst/>
          </a:prstGeom>
        </p:spPr>
        <p:txBody>
          <a:bodyPr wrap="square">
            <a:spAutoFit/>
          </a:bodyPr>
          <a:lstStyle/>
          <a:p>
            <a:pPr lvl="0"/>
            <a:r>
              <a:rPr lang="vi-VN" sz="2200" b="1" smtClean="0">
                <a:solidFill>
                  <a:srgbClr val="0000FF"/>
                </a:solidFill>
                <a:latin typeface="+mj-lt"/>
              </a:rPr>
              <a:t>- Danh từ riêng gọi tên 1 người bạn: Nam, Huy, Vân, Phương, Lan, Việt, Hoàng,...</a:t>
            </a:r>
            <a:endParaRPr lang="vi-VN" sz="2200" b="1">
              <a:solidFill>
                <a:srgbClr val="0000FF"/>
              </a:solidFill>
              <a:latin typeface="+mj-lt"/>
            </a:endParaRPr>
          </a:p>
        </p:txBody>
      </p:sp>
      <p:sp>
        <p:nvSpPr>
          <p:cNvPr id="7" name="Rectangle 6"/>
          <p:cNvSpPr/>
          <p:nvPr/>
        </p:nvSpPr>
        <p:spPr>
          <a:xfrm>
            <a:off x="674670" y="2230335"/>
            <a:ext cx="10801564" cy="769441"/>
          </a:xfrm>
          <a:prstGeom prst="rect">
            <a:avLst/>
          </a:prstGeom>
        </p:spPr>
        <p:txBody>
          <a:bodyPr wrap="square">
            <a:spAutoFit/>
          </a:bodyPr>
          <a:lstStyle/>
          <a:p>
            <a:pPr lvl="0"/>
            <a:r>
              <a:rPr lang="vi-VN" sz="2200" b="1" smtClean="0">
                <a:solidFill>
                  <a:srgbClr val="CC00CC"/>
                </a:solidFill>
                <a:latin typeface="+mj-lt"/>
              </a:rPr>
              <a:t>- Danh từ chung chỉ 1 nghề: </a:t>
            </a:r>
            <a:r>
              <a:rPr lang="vi-VN" sz="2200" b="1">
                <a:solidFill>
                  <a:srgbClr val="CC00CC"/>
                </a:solidFill>
                <a:latin typeface="+mj-lt"/>
              </a:rPr>
              <a:t>giáo viên, bác sĩ, nông dân, công nhân, kĩ sư, thợ mộc, thợ may, bộ đội, công an, đầu bếp, </a:t>
            </a:r>
            <a:r>
              <a:rPr lang="vi-VN" sz="2200" b="1">
                <a:solidFill>
                  <a:srgbClr val="CC00CC"/>
                </a:solidFill>
                <a:latin typeface="+mj-lt"/>
              </a:rPr>
              <a:t>lái </a:t>
            </a:r>
            <a:r>
              <a:rPr lang="vi-VN" sz="2200" b="1" smtClean="0">
                <a:solidFill>
                  <a:srgbClr val="CC00CC"/>
                </a:solidFill>
                <a:latin typeface="+mj-lt"/>
              </a:rPr>
              <a:t>xe, ...</a:t>
            </a:r>
            <a:r>
              <a:rPr lang="vi-VN" sz="2200" smtClean="0">
                <a:solidFill>
                  <a:srgbClr val="CC00CC"/>
                </a:solidFill>
                <a:latin typeface="+mj-lt"/>
              </a:rPr>
              <a:t>.</a:t>
            </a:r>
            <a:endParaRPr lang="vi-VN" sz="2200" b="1">
              <a:solidFill>
                <a:srgbClr val="CC00CC"/>
              </a:solidFill>
              <a:latin typeface="+mj-lt"/>
            </a:endParaRPr>
          </a:p>
        </p:txBody>
      </p:sp>
      <p:sp>
        <p:nvSpPr>
          <p:cNvPr id="8" name="Rectangle 7"/>
          <p:cNvSpPr/>
          <p:nvPr/>
        </p:nvSpPr>
        <p:spPr>
          <a:xfrm>
            <a:off x="674670" y="2999776"/>
            <a:ext cx="10801564" cy="1785104"/>
          </a:xfrm>
          <a:prstGeom prst="rect">
            <a:avLst/>
          </a:prstGeom>
        </p:spPr>
        <p:txBody>
          <a:bodyPr wrap="square">
            <a:spAutoFit/>
          </a:bodyPr>
          <a:lstStyle/>
          <a:p>
            <a:pPr lvl="0" algn="just"/>
            <a:r>
              <a:rPr lang="vi-VN" sz="2200" b="1" smtClean="0">
                <a:solidFill>
                  <a:srgbClr val="006600"/>
                </a:solidFill>
                <a:latin typeface="+mj-lt"/>
              </a:rPr>
              <a:t>- Danh từ riêng gọi tên 1 con đường, con phố: </a:t>
            </a:r>
            <a:r>
              <a:rPr lang="vi-VN" sz="2200" b="1">
                <a:solidFill>
                  <a:srgbClr val="006600"/>
                </a:solidFill>
                <a:latin typeface="+mj-lt"/>
              </a:rPr>
              <a:t>Lê Hồng Phong, Nguyễn Bỉnh Khiêm, Tôn Đức Thắng, Văn Cao, Lạch Tray, Đà Nẵng, Lê Lợi, Cầu Đất, Lương Khánh Thiện, Điện Biên Phủ, Tô Hiệu, Trần Nguyên Hãn, Nguyễn Đức Cảnh, Hai Bà Trưng, Quang Trung, Nguyễn Tri Phương, Trần Phú, Bạch Đằng, Đinh Tiên Hoàng, Hoàng Văn Thụ, Hoàng </a:t>
            </a:r>
            <a:r>
              <a:rPr lang="vi-VN" sz="2200" b="1">
                <a:solidFill>
                  <a:srgbClr val="006600"/>
                </a:solidFill>
                <a:latin typeface="+mj-lt"/>
              </a:rPr>
              <a:t>Diệu</a:t>
            </a:r>
            <a:r>
              <a:rPr lang="vi-VN" sz="2200" smtClean="0">
                <a:latin typeface="+mj-lt"/>
              </a:rPr>
              <a:t>, </a:t>
            </a:r>
            <a:r>
              <a:rPr lang="vi-VN" sz="2200" b="1" smtClean="0">
                <a:solidFill>
                  <a:srgbClr val="006600"/>
                </a:solidFill>
                <a:latin typeface="+mj-lt"/>
                <a:cs typeface="Times New Roman" panose="02020603050405020304" pitchFamily="18" charset="0"/>
              </a:rPr>
              <a:t>Hàng Bạc, Hàng Khay, Hàng Chiếu, .....  </a:t>
            </a:r>
            <a:endParaRPr lang="vi-VN" sz="2200" b="1">
              <a:solidFill>
                <a:srgbClr val="006600"/>
              </a:solidFill>
              <a:latin typeface="+mj-lt"/>
              <a:cs typeface="Times New Roman" panose="02020603050405020304" pitchFamily="18" charset="0"/>
            </a:endParaRPr>
          </a:p>
        </p:txBody>
      </p:sp>
      <p:sp>
        <p:nvSpPr>
          <p:cNvPr id="11" name="Rectangle 10"/>
          <p:cNvSpPr/>
          <p:nvPr/>
        </p:nvSpPr>
        <p:spPr>
          <a:xfrm>
            <a:off x="674670" y="4665346"/>
            <a:ext cx="10801564" cy="769441"/>
          </a:xfrm>
          <a:prstGeom prst="rect">
            <a:avLst/>
          </a:prstGeom>
        </p:spPr>
        <p:txBody>
          <a:bodyPr wrap="square">
            <a:spAutoFit/>
          </a:bodyPr>
          <a:lstStyle/>
          <a:p>
            <a:pPr lvl="0"/>
            <a:r>
              <a:rPr lang="vi-VN" sz="2200" b="1" smtClean="0">
                <a:solidFill>
                  <a:srgbClr val="993300"/>
                </a:solidFill>
                <a:latin typeface="+mj-lt"/>
              </a:rPr>
              <a:t>- Danh từ chung chỉ 1 đồ dùng gia đình: </a:t>
            </a:r>
            <a:r>
              <a:rPr lang="vi-VN" sz="2200" b="1">
                <a:solidFill>
                  <a:srgbClr val="993300"/>
                </a:solidFill>
                <a:latin typeface="Times New Roman" panose="02020603050405020304" pitchFamily="18" charset="0"/>
                <a:cs typeface="Times New Roman" panose="02020603050405020304" pitchFamily="18" charset="0"/>
              </a:rPr>
              <a:t>giường, bàn, ghế, tủ lạnh, bếp ga, máy </a:t>
            </a:r>
            <a:r>
              <a:rPr lang="vi-VN" sz="2200" b="1">
                <a:solidFill>
                  <a:srgbClr val="993300"/>
                </a:solidFill>
                <a:latin typeface="Times New Roman" panose="02020603050405020304" pitchFamily="18" charset="0"/>
                <a:cs typeface="Times New Roman" panose="02020603050405020304" pitchFamily="18" charset="0"/>
              </a:rPr>
              <a:t>giặt</a:t>
            </a:r>
            <a:r>
              <a:rPr lang="vi-VN" sz="2200" b="1" smtClean="0">
                <a:solidFill>
                  <a:srgbClr val="993300"/>
                </a:solidFill>
                <a:latin typeface="+mj-lt"/>
              </a:rPr>
              <a:t>, tivi, lò vi sóng, máy rửa bát, điều hòa,....</a:t>
            </a:r>
            <a:endParaRPr lang="vi-VN" sz="2200" b="1">
              <a:solidFill>
                <a:srgbClr val="993300"/>
              </a:solidFill>
              <a:latin typeface="+mj-lt"/>
            </a:endParaRPr>
          </a:p>
        </p:txBody>
      </p:sp>
      <p:sp>
        <p:nvSpPr>
          <p:cNvPr id="12" name="Rectangle 11"/>
          <p:cNvSpPr/>
          <p:nvPr/>
        </p:nvSpPr>
        <p:spPr>
          <a:xfrm>
            <a:off x="674670" y="5434787"/>
            <a:ext cx="10801564" cy="769441"/>
          </a:xfrm>
          <a:prstGeom prst="rect">
            <a:avLst/>
          </a:prstGeom>
        </p:spPr>
        <p:txBody>
          <a:bodyPr wrap="square">
            <a:spAutoFit/>
          </a:bodyPr>
          <a:lstStyle/>
          <a:p>
            <a:pPr lvl="0"/>
            <a:r>
              <a:rPr lang="vi-VN" sz="2200" b="1" smtClean="0">
                <a:solidFill>
                  <a:srgbClr val="CC3300"/>
                </a:solidFill>
                <a:latin typeface="+mj-lt"/>
              </a:rPr>
              <a:t>- Danh từ riêng gọi tên 1 đất nước: </a:t>
            </a:r>
            <a:r>
              <a:rPr lang="en-US" sz="2200" b="1">
                <a:solidFill>
                  <a:srgbClr val="CC3300"/>
                </a:solidFill>
                <a:latin typeface="Times New Roman" panose="02020603050405020304" pitchFamily="18" charset="0"/>
                <a:cs typeface="Times New Roman" panose="02020603050405020304" pitchFamily="18" charset="0"/>
              </a:rPr>
              <a:t>Việt Nam, Hoa Kỳ, </a:t>
            </a:r>
            <a:r>
              <a:rPr lang="en-US" sz="2200" b="1">
                <a:solidFill>
                  <a:srgbClr val="CC3300"/>
                </a:solidFill>
                <a:latin typeface="Times New Roman" panose="02020603050405020304" pitchFamily="18" charset="0"/>
                <a:cs typeface="Times New Roman" panose="02020603050405020304" pitchFamily="18" charset="0"/>
              </a:rPr>
              <a:t>Nhật </a:t>
            </a:r>
            <a:r>
              <a:rPr lang="en-US" sz="2200" b="1" smtClean="0">
                <a:solidFill>
                  <a:srgbClr val="CC3300"/>
                </a:solidFill>
                <a:latin typeface="Times New Roman" panose="02020603050405020304" pitchFamily="18" charset="0"/>
                <a:cs typeface="Times New Roman" panose="02020603050405020304" pitchFamily="18" charset="0"/>
              </a:rPr>
              <a:t>Bản</a:t>
            </a:r>
            <a:r>
              <a:rPr lang="vi-VN" sz="2200" b="1" smtClean="0">
                <a:solidFill>
                  <a:srgbClr val="CC3300"/>
                </a:solidFill>
                <a:latin typeface="Times New Roman" panose="02020603050405020304" pitchFamily="18" charset="0"/>
                <a:cs typeface="Times New Roman" panose="02020603050405020304" pitchFamily="18" charset="0"/>
              </a:rPr>
              <a:t>, Trung Quốc, Thái Lan, Lào, Nga, Đức, Anh, Pháp, Thụy Sĩ, ,...</a:t>
            </a:r>
            <a:endParaRPr lang="vi-VN" sz="2200" b="1">
              <a:solidFill>
                <a:srgbClr val="CC33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885355676"/>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Effect transition="in" filter="fade">
                                      <p:cBhvr>
                                        <p:cTn id="17" dur="1000"/>
                                        <p:tgtEl>
                                          <p:spTgt spid="7"/>
                                        </p:tgtEl>
                                      </p:cBhvr>
                                    </p:animEffect>
                                    <p:anim calcmode="lin" valueType="num">
                                      <p:cBhvr>
                                        <p:cTn id="18" dur="1000" fill="hold"/>
                                        <p:tgtEl>
                                          <p:spTgt spid="7"/>
                                        </p:tgtEl>
                                        <p:attrNameLst>
                                          <p:attrName>ppt_x</p:attrName>
                                        </p:attrNameLst>
                                      </p:cBhvr>
                                      <p:tavLst>
                                        <p:tav tm="0">
                                          <p:val>
                                            <p:strVal val="#ppt_x"/>
                                          </p:val>
                                        </p:tav>
                                        <p:tav tm="100000">
                                          <p:val>
                                            <p:strVal val="#ppt_x"/>
                                          </p:val>
                                        </p:tav>
                                      </p:tavLst>
                                    </p:anim>
                                    <p:anim calcmode="lin" valueType="num">
                                      <p:cBhvr>
                                        <p:cTn id="1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fade">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1"/>
                                        </p:tgtEl>
                                        <p:attrNameLst>
                                          <p:attrName>style.visibility</p:attrName>
                                        </p:attrNameLst>
                                      </p:cBhvr>
                                      <p:to>
                                        <p:strVal val="visible"/>
                                      </p:to>
                                    </p:set>
                                    <p:animEffect transition="in" filter="wipe(down)">
                                      <p:cBhvr>
                                        <p:cTn id="29" dur="500"/>
                                        <p:tgtEl>
                                          <p:spTgt spid="11"/>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2"/>
                                        </p:tgtEl>
                                        <p:attrNameLst>
                                          <p:attrName>style.visibility</p:attrName>
                                        </p:attrNameLst>
                                      </p:cBhvr>
                                      <p:to>
                                        <p:strVal val="visible"/>
                                      </p:to>
                                    </p:set>
                                    <p:animEffect transition="in" filter="fade">
                                      <p:cBhvr>
                                        <p:cTn id="34"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1166B5E2-DC94-43AF-8C56-DC89A3E838B6}"/>
              </a:ext>
            </a:extLst>
          </p:cNvPr>
          <p:cNvPicPr>
            <a:picLocks noChangeAspect="1"/>
          </p:cNvPicPr>
          <p:nvPr/>
        </p:nvPicPr>
        <p:blipFill>
          <a:blip r:embed="rId2"/>
          <a:stretch>
            <a:fillRect/>
          </a:stretch>
        </p:blipFill>
        <p:spPr>
          <a:xfrm>
            <a:off x="0" y="0"/>
            <a:ext cx="12192000" cy="6857999"/>
          </a:xfrm>
          <a:prstGeom prst="rect">
            <a:avLst/>
          </a:prstGeom>
        </p:spPr>
      </p:pic>
      <p:pic>
        <p:nvPicPr>
          <p:cNvPr id="31" name="图片 30">
            <a:extLst>
              <a:ext uri="{FF2B5EF4-FFF2-40B4-BE49-F238E27FC236}">
                <a16:creationId xmlns:a16="http://schemas.microsoft.com/office/drawing/2014/main" id="{AEB90AC0-1AEA-4C15-8ED6-166E4CCDAE57}"/>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03742" y="4563352"/>
            <a:ext cx="2178628" cy="2178628"/>
          </a:xfrm>
          <a:prstGeom prst="rect">
            <a:avLst/>
          </a:prstGeom>
        </p:spPr>
      </p:pic>
      <p:pic>
        <p:nvPicPr>
          <p:cNvPr id="20" name="图片 19">
            <a:extLst>
              <a:ext uri="{FF2B5EF4-FFF2-40B4-BE49-F238E27FC236}">
                <a16:creationId xmlns:a16="http://schemas.microsoft.com/office/drawing/2014/main" id="{61EB365F-D371-41EB-971B-ECE109FD0245}"/>
              </a:ext>
            </a:extLst>
          </p:cNvPr>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a:off x="0" y="0"/>
            <a:ext cx="12192000" cy="5334645"/>
          </a:xfrm>
          <a:custGeom>
            <a:avLst/>
            <a:gdLst>
              <a:gd name="connsiteX0" fmla="*/ 0 w 12192000"/>
              <a:gd name="connsiteY0" fmla="*/ 0 h 5334645"/>
              <a:gd name="connsiteX1" fmla="*/ 12192000 w 12192000"/>
              <a:gd name="connsiteY1" fmla="*/ 0 h 5334645"/>
              <a:gd name="connsiteX2" fmla="*/ 12192000 w 12192000"/>
              <a:gd name="connsiteY2" fmla="*/ 5334645 h 5334645"/>
              <a:gd name="connsiteX3" fmla="*/ 0 w 12192000"/>
              <a:gd name="connsiteY3" fmla="*/ 5334645 h 5334645"/>
              <a:gd name="connsiteX4" fmla="*/ 0 w 12192000"/>
              <a:gd name="connsiteY4" fmla="*/ 0 h 5334645"/>
              <a:gd name="connsiteX5" fmla="*/ 7245927 w 12192000"/>
              <a:gd name="connsiteY5" fmla="*/ 443345 h 5334645"/>
              <a:gd name="connsiteX6" fmla="*/ 7245927 w 12192000"/>
              <a:gd name="connsiteY6" fmla="*/ 2064327 h 5334645"/>
              <a:gd name="connsiteX7" fmla="*/ 9739745 w 12192000"/>
              <a:gd name="connsiteY7" fmla="*/ 2064327 h 5334645"/>
              <a:gd name="connsiteX8" fmla="*/ 9739745 w 12192000"/>
              <a:gd name="connsiteY8" fmla="*/ 443345 h 5334645"/>
              <a:gd name="connsiteX9" fmla="*/ 7245927 w 12192000"/>
              <a:gd name="connsiteY9" fmla="*/ 443345 h 53346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Lst>
            <a:rect l="l" t="t" r="r" b="b"/>
            <a:pathLst>
              <a:path w="12192000" h="5334645">
                <a:moveTo>
                  <a:pt x="0" y="0"/>
                </a:moveTo>
                <a:lnTo>
                  <a:pt x="12192000" y="0"/>
                </a:lnTo>
                <a:lnTo>
                  <a:pt x="12192000" y="5334645"/>
                </a:lnTo>
                <a:lnTo>
                  <a:pt x="0" y="5334645"/>
                </a:lnTo>
                <a:lnTo>
                  <a:pt x="0" y="0"/>
                </a:lnTo>
                <a:close/>
                <a:moveTo>
                  <a:pt x="7245927" y="443345"/>
                </a:moveTo>
                <a:lnTo>
                  <a:pt x="7245927" y="2064327"/>
                </a:lnTo>
                <a:lnTo>
                  <a:pt x="9739745" y="2064327"/>
                </a:lnTo>
                <a:lnTo>
                  <a:pt x="9739745" y="443345"/>
                </a:lnTo>
                <a:lnTo>
                  <a:pt x="7245927" y="443345"/>
                </a:lnTo>
                <a:close/>
              </a:path>
            </a:pathLst>
          </a:custGeom>
        </p:spPr>
      </p:pic>
      <p:pic>
        <p:nvPicPr>
          <p:cNvPr id="17" name="图片 16">
            <a:extLst>
              <a:ext uri="{FF2B5EF4-FFF2-40B4-BE49-F238E27FC236}">
                <a16:creationId xmlns:a16="http://schemas.microsoft.com/office/drawing/2014/main" id="{BADB8D3C-9819-47E9-974B-4DC68403D259}"/>
              </a:ext>
            </a:extLst>
          </p:cNvPr>
          <p:cNvPicPr>
            <a:picLocks noChangeAspect="1"/>
          </p:cNvPicPr>
          <p:nvPr/>
        </p:nvPicPr>
        <p:blipFill>
          <a:blip r:embed="rId5"/>
          <a:stretch>
            <a:fillRect/>
          </a:stretch>
        </p:blipFill>
        <p:spPr>
          <a:xfrm>
            <a:off x="0" y="3797808"/>
            <a:ext cx="12192000" cy="3060192"/>
          </a:xfrm>
          <a:prstGeom prst="rect">
            <a:avLst/>
          </a:prstGeom>
        </p:spPr>
      </p:pic>
      <p:sp>
        <p:nvSpPr>
          <p:cNvPr id="18" name="文本框 17">
            <a:extLst>
              <a:ext uri="{FF2B5EF4-FFF2-40B4-BE49-F238E27FC236}">
                <a16:creationId xmlns:a16="http://schemas.microsoft.com/office/drawing/2014/main" id="{BAAFF09D-F0D9-4D4F-AFAC-DEAE9C4929A1}"/>
              </a:ext>
            </a:extLst>
          </p:cNvPr>
          <p:cNvSpPr txBox="1"/>
          <p:nvPr/>
        </p:nvSpPr>
        <p:spPr>
          <a:xfrm>
            <a:off x="819644" y="1582413"/>
            <a:ext cx="10552711"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88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3 SFU Futura_01" pitchFamily="2" charset="77"/>
                <a:ea typeface="字魂20号-石头体" panose="00000500000000000000" pitchFamily="2" charset="-122"/>
                <a:cs typeface="+mn-cs"/>
              </a:rPr>
              <a:t>TẠM BIỆT CÁC EM</a:t>
            </a:r>
            <a:endParaRPr kumimoji="0" lang="zh-CN" altLang="en-US" sz="8800" b="0" i="0" u="none" strike="noStrike" kern="1200" cap="none" spc="0" normalizeH="0" baseline="0" noProof="0" dirty="0">
              <a:ln>
                <a:noFill/>
              </a:ln>
              <a:solidFill>
                <a:prstClr val="white"/>
              </a:solidFill>
              <a:effectLst>
                <a:outerShdw blurRad="25400" dist="25400" dir="2700000" algn="tl" rotWithShape="0">
                  <a:prstClr val="black">
                    <a:alpha val="40000"/>
                  </a:prstClr>
                </a:outerShdw>
              </a:effectLst>
              <a:uLnTx/>
              <a:uFillTx/>
              <a:latin typeface="#9Slide03 SFU Futura_01" pitchFamily="2" charset="77"/>
              <a:ea typeface="字魂20号-石头体" panose="00000500000000000000" pitchFamily="2" charset="-122"/>
              <a:cs typeface="+mn-cs"/>
            </a:endParaRPr>
          </a:p>
        </p:txBody>
      </p:sp>
      <p:sp>
        <p:nvSpPr>
          <p:cNvPr id="22" name="矩形 21">
            <a:extLst>
              <a:ext uri="{FF2B5EF4-FFF2-40B4-BE49-F238E27FC236}">
                <a16:creationId xmlns:a16="http://schemas.microsoft.com/office/drawing/2014/main" id="{2169978B-79F3-4A16-A1D0-74BC82463363}"/>
              </a:ext>
            </a:extLst>
          </p:cNvPr>
          <p:cNvSpPr/>
          <p:nvPr/>
        </p:nvSpPr>
        <p:spPr>
          <a:xfrm>
            <a:off x="3612691" y="3267242"/>
            <a:ext cx="4976654" cy="568036"/>
          </a:xfrm>
          <a:prstGeom prst="rect">
            <a:avLst/>
          </a:prstGeom>
          <a:solidFill>
            <a:schemeClr val="bg1"/>
          </a:solidFill>
          <a:ln w="1905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rPr>
              <a:t>HẸN GẶP LẠI</a:t>
            </a:r>
            <a:endParaRPr kumimoji="0" lang="zh-CN" altLang="en-US" sz="3200" b="0" i="0" u="none" strike="noStrike" kern="1200" cap="none" spc="0" normalizeH="0" baseline="0" noProof="0" dirty="0">
              <a:ln>
                <a:noFill/>
              </a:ln>
              <a:solidFill>
                <a:prstClr val="black"/>
              </a:solidFill>
              <a:effectLst/>
              <a:uLnTx/>
              <a:uFillTx/>
              <a:latin typeface="Cambria" panose="02040503050406030204" pitchFamily="18" charset="0"/>
              <a:ea typeface="思源黑体 CN Medium" panose="020B0600000000000000" pitchFamily="34" charset="-122"/>
              <a:cs typeface="+mn-cs"/>
            </a:endParaRPr>
          </a:p>
        </p:txBody>
      </p:sp>
      <p:pic>
        <p:nvPicPr>
          <p:cNvPr id="27" name="图片 26">
            <a:extLst>
              <a:ext uri="{FF2B5EF4-FFF2-40B4-BE49-F238E27FC236}">
                <a16:creationId xmlns:a16="http://schemas.microsoft.com/office/drawing/2014/main" id="{8DE26421-E16E-495A-B3E0-B8241DAD2EF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645113" y="3367284"/>
            <a:ext cx="3737264" cy="3737264"/>
          </a:xfrm>
          <a:prstGeom prst="rect">
            <a:avLst/>
          </a:prstGeom>
          <a:effectLst>
            <a:outerShdw blurRad="12700" dist="12700" dir="18900000" algn="bl" rotWithShape="0">
              <a:prstClr val="black">
                <a:alpha val="40000"/>
              </a:prstClr>
            </a:outerShdw>
          </a:effectLst>
        </p:spPr>
      </p:pic>
      <p:pic>
        <p:nvPicPr>
          <p:cNvPr id="33" name="图片 32">
            <a:extLst>
              <a:ext uri="{FF2B5EF4-FFF2-40B4-BE49-F238E27FC236}">
                <a16:creationId xmlns:a16="http://schemas.microsoft.com/office/drawing/2014/main" id="{4789E22A-731D-410C-8AC6-8C1FC77ABD9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76892" y="5373895"/>
            <a:ext cx="1681108" cy="1078671"/>
          </a:xfrm>
          <a:prstGeom prst="rect">
            <a:avLst/>
          </a:prstGeom>
          <a:effectLst>
            <a:outerShdw blurRad="12700" dist="12700" dir="2700000" algn="tl" rotWithShape="0">
              <a:prstClr val="black">
                <a:alpha val="40000"/>
              </a:prstClr>
            </a:outerShdw>
          </a:effectLst>
        </p:spPr>
      </p:pic>
      <p:pic>
        <p:nvPicPr>
          <p:cNvPr id="37" name="图片 36">
            <a:extLst>
              <a:ext uri="{FF2B5EF4-FFF2-40B4-BE49-F238E27FC236}">
                <a16:creationId xmlns:a16="http://schemas.microsoft.com/office/drawing/2014/main" id="{58AB5470-20FB-4098-8E09-C8E5583726D8}"/>
              </a:ext>
            </a:extLst>
          </p:cNvPr>
          <p:cNvPicPr>
            <a:picLocks noChangeAspect="1"/>
          </p:cNvPicPr>
          <p:nvPr/>
        </p:nvPicPr>
        <p:blipFill>
          <a:blip r:embed="rId8"/>
          <a:stretch>
            <a:fillRect/>
          </a:stretch>
        </p:blipFill>
        <p:spPr>
          <a:xfrm>
            <a:off x="1066149" y="2818619"/>
            <a:ext cx="2743854" cy="3489466"/>
          </a:xfrm>
          <a:prstGeom prst="rect">
            <a:avLst/>
          </a:prstGeom>
        </p:spPr>
      </p:pic>
    </p:spTree>
    <p:extLst>
      <p:ext uri="{BB962C8B-B14F-4D97-AF65-F5344CB8AC3E}">
        <p14:creationId xmlns:p14="http://schemas.microsoft.com/office/powerpoint/2010/main" val="346945686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fade">
                                      <p:cBhvr>
                                        <p:cTn id="7" dur="500"/>
                                        <p:tgtEl>
                                          <p:spTgt spid="18"/>
                                        </p:tgtEl>
                                      </p:cBhvr>
                                    </p:animEffect>
                                    <p:anim calcmode="lin" valueType="num">
                                      <p:cBhvr>
                                        <p:cTn id="8" dur="500" fill="hold"/>
                                        <p:tgtEl>
                                          <p:spTgt spid="18"/>
                                        </p:tgtEl>
                                        <p:attrNameLst>
                                          <p:attrName>ppt_x</p:attrName>
                                        </p:attrNameLst>
                                      </p:cBhvr>
                                      <p:tavLst>
                                        <p:tav tm="0">
                                          <p:val>
                                            <p:strVal val="#ppt_x"/>
                                          </p:val>
                                        </p:tav>
                                        <p:tav tm="100000">
                                          <p:val>
                                            <p:strVal val="#ppt_x"/>
                                          </p:val>
                                        </p:tav>
                                      </p:tavLst>
                                    </p:anim>
                                    <p:anim calcmode="lin" valueType="num">
                                      <p:cBhvr>
                                        <p:cTn id="9" dur="500" fill="hold"/>
                                        <p:tgtEl>
                                          <p:spTgt spid="18"/>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fade">
                                      <p:cBhvr>
                                        <p:cTn id="12" dur="500"/>
                                        <p:tgtEl>
                                          <p:spTgt spid="37"/>
                                        </p:tgtEl>
                                      </p:cBhvr>
                                    </p:animEffect>
                                    <p:anim calcmode="lin" valueType="num">
                                      <p:cBhvr>
                                        <p:cTn id="13" dur="500" fill="hold"/>
                                        <p:tgtEl>
                                          <p:spTgt spid="37"/>
                                        </p:tgtEl>
                                        <p:attrNameLst>
                                          <p:attrName>ppt_x</p:attrName>
                                        </p:attrNameLst>
                                      </p:cBhvr>
                                      <p:tavLst>
                                        <p:tav tm="0">
                                          <p:val>
                                            <p:strVal val="#ppt_x"/>
                                          </p:val>
                                        </p:tav>
                                        <p:tav tm="100000">
                                          <p:val>
                                            <p:strVal val="#ppt_x"/>
                                          </p:val>
                                        </p:tav>
                                      </p:tavLst>
                                    </p:anim>
                                    <p:anim calcmode="lin" valueType="num">
                                      <p:cBhvr>
                                        <p:cTn id="14" dur="500" fill="hold"/>
                                        <p:tgtEl>
                                          <p:spTgt spid="37"/>
                                        </p:tgtEl>
                                        <p:attrNameLst>
                                          <p:attrName>ppt_y</p:attrName>
                                        </p:attrNameLst>
                                      </p:cBhvr>
                                      <p:tavLst>
                                        <p:tav tm="0">
                                          <p:val>
                                            <p:strVal val="#ppt_y+.1"/>
                                          </p:val>
                                        </p:tav>
                                        <p:tav tm="100000">
                                          <p:val>
                                            <p:strVal val="#ppt_y"/>
                                          </p:val>
                                        </p:tav>
                                      </p:tavLst>
                                    </p:anim>
                                  </p:childTnLst>
                                </p:cTn>
                              </p:par>
                              <p:par>
                                <p:cTn id="15" presetID="53" presetClass="entr" presetSubtype="16" fill="hold" grpId="0" nodeType="withEffect">
                                  <p:stCondLst>
                                    <p:cond delay="0"/>
                                  </p:stCondLst>
                                  <p:childTnLst>
                                    <p:set>
                                      <p:cBhvr>
                                        <p:cTn id="16" dur="1" fill="hold">
                                          <p:stCondLst>
                                            <p:cond delay="0"/>
                                          </p:stCondLst>
                                        </p:cTn>
                                        <p:tgtEl>
                                          <p:spTgt spid="22"/>
                                        </p:tgtEl>
                                        <p:attrNameLst>
                                          <p:attrName>style.visibility</p:attrName>
                                        </p:attrNameLst>
                                      </p:cBhvr>
                                      <p:to>
                                        <p:strVal val="visible"/>
                                      </p:to>
                                    </p:set>
                                    <p:anim calcmode="lin" valueType="num">
                                      <p:cBhvr>
                                        <p:cTn id="17" dur="500" fill="hold"/>
                                        <p:tgtEl>
                                          <p:spTgt spid="22"/>
                                        </p:tgtEl>
                                        <p:attrNameLst>
                                          <p:attrName>ppt_w</p:attrName>
                                        </p:attrNameLst>
                                      </p:cBhvr>
                                      <p:tavLst>
                                        <p:tav tm="0">
                                          <p:val>
                                            <p:fltVal val="0"/>
                                          </p:val>
                                        </p:tav>
                                        <p:tav tm="100000">
                                          <p:val>
                                            <p:strVal val="#ppt_w"/>
                                          </p:val>
                                        </p:tav>
                                      </p:tavLst>
                                    </p:anim>
                                    <p:anim calcmode="lin" valueType="num">
                                      <p:cBhvr>
                                        <p:cTn id="18" dur="500" fill="hold"/>
                                        <p:tgtEl>
                                          <p:spTgt spid="22"/>
                                        </p:tgtEl>
                                        <p:attrNameLst>
                                          <p:attrName>ppt_h</p:attrName>
                                        </p:attrNameLst>
                                      </p:cBhvr>
                                      <p:tavLst>
                                        <p:tav tm="0">
                                          <p:val>
                                            <p:fltVal val="0"/>
                                          </p:val>
                                        </p:tav>
                                        <p:tav tm="100000">
                                          <p:val>
                                            <p:strVal val="#ppt_h"/>
                                          </p:val>
                                        </p:tav>
                                      </p:tavLst>
                                    </p:anim>
                                    <p:animEffect transition="in" filter="fade">
                                      <p:cBhvr>
                                        <p:cTn id="19" dur="500"/>
                                        <p:tgtEl>
                                          <p:spTgt spid="22"/>
                                        </p:tgtEl>
                                      </p:cBhvr>
                                    </p:animEffect>
                                  </p:childTnLst>
                                </p:cTn>
                              </p:par>
                              <p:par>
                                <p:cTn id="20" presetID="10" presetClass="entr" presetSubtype="0" fill="hold" nodeType="with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fade">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22"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6A948F06-AA0E-4320-9103-205E36EF99F9}"/>
              </a:ext>
            </a:extLst>
          </p:cNvPr>
          <p:cNvPicPr>
            <a:picLocks noChangeAspect="1"/>
          </p:cNvPicPr>
          <p:nvPr/>
        </p:nvPicPr>
        <p:blipFill>
          <a:blip r:embed="rId5" cstate="hqprint">
            <a:extLst>
              <a:ext uri="{28A0092B-C50C-407E-A947-70E740481C1C}">
                <a14:useLocalDpi xmlns:a14="http://schemas.microsoft.com/office/drawing/2010/main" val="0"/>
              </a:ext>
            </a:extLst>
          </a:blip>
          <a:stretch>
            <a:fillRect/>
          </a:stretch>
        </p:blipFill>
        <p:spPr>
          <a:xfrm>
            <a:off x="7167600" y="3681"/>
            <a:ext cx="1825570" cy="2033248"/>
          </a:xfrm>
          <a:prstGeom prst="rect">
            <a:avLst/>
          </a:prstGeom>
        </p:spPr>
      </p:pic>
      <p:pic>
        <p:nvPicPr>
          <p:cNvPr id="9" name="Picture 8">
            <a:extLst>
              <a:ext uri="{FF2B5EF4-FFF2-40B4-BE49-F238E27FC236}">
                <a16:creationId xmlns:a16="http://schemas.microsoft.com/office/drawing/2014/main" id="{6C30D2D6-9212-49BB-8A70-BB41283B6306}"/>
              </a:ext>
            </a:extLst>
          </p:cNvPr>
          <p:cNvPicPr>
            <a:picLocks noChangeAspect="1"/>
          </p:cNvPicPr>
          <p:nvPr/>
        </p:nvPicPr>
        <p:blipFill>
          <a:blip r:embed="rId6" cstate="hqprint">
            <a:extLst>
              <a:ext uri="{28A0092B-C50C-407E-A947-70E740481C1C}">
                <a14:useLocalDpi xmlns:a14="http://schemas.microsoft.com/office/drawing/2010/main" val="0"/>
              </a:ext>
            </a:extLst>
          </a:blip>
          <a:stretch>
            <a:fillRect/>
          </a:stretch>
        </p:blipFill>
        <p:spPr>
          <a:xfrm rot="742750">
            <a:off x="8990297" y="1231051"/>
            <a:ext cx="2109779" cy="1088416"/>
          </a:xfrm>
          <a:prstGeom prst="rect">
            <a:avLst/>
          </a:prstGeom>
        </p:spPr>
      </p:pic>
      <p:pic>
        <p:nvPicPr>
          <p:cNvPr id="19" name="Picture 18">
            <a:hlinkClick r:id="" action="ppaction://hlinkshowjump?jump=nextslide"/>
            <a:extLst>
              <a:ext uri="{FF2B5EF4-FFF2-40B4-BE49-F238E27FC236}">
                <a16:creationId xmlns:a16="http://schemas.microsoft.com/office/drawing/2014/main" id="{EB5B81DF-143D-4E16-9C7A-131315FA7664}"/>
              </a:ext>
            </a:extLst>
          </p:cNvPr>
          <p:cNvPicPr>
            <a:picLocks noChangeAspect="1"/>
          </p:cNvPicPr>
          <p:nvPr/>
        </p:nvPicPr>
        <p:blipFill rotWithShape="1">
          <a:blip r:embed="rId7" cstate="hqprint">
            <a:extLst>
              <a:ext uri="{28A0092B-C50C-407E-A947-70E740481C1C}">
                <a14:useLocalDpi xmlns:a14="http://schemas.microsoft.com/office/drawing/2010/main" val="0"/>
              </a:ext>
            </a:extLst>
          </a:blip>
          <a:srcRect l="-1039" t="-1698" r="52145" b="70068"/>
          <a:stretch/>
        </p:blipFill>
        <p:spPr>
          <a:xfrm>
            <a:off x="4848743" y="4454763"/>
            <a:ext cx="3041072" cy="1530746"/>
          </a:xfrm>
          <a:prstGeom prst="rect">
            <a:avLst/>
          </a:prstGeom>
        </p:spPr>
      </p:pic>
      <p:pic>
        <p:nvPicPr>
          <p:cNvPr id="11" name="Picture 10">
            <a:extLst>
              <a:ext uri="{FF2B5EF4-FFF2-40B4-BE49-F238E27FC236}">
                <a16:creationId xmlns:a16="http://schemas.microsoft.com/office/drawing/2014/main" id="{5C5500F5-2FD1-4B7B-A851-A8ADCEAA44D8}"/>
              </a:ext>
            </a:extLst>
          </p:cNvPr>
          <p:cNvPicPr>
            <a:picLocks noChangeAspect="1"/>
          </p:cNvPicPr>
          <p:nvPr/>
        </p:nvPicPr>
        <p:blipFill>
          <a:blip r:embed="rId8" cstate="hqprint">
            <a:extLst>
              <a:ext uri="{28A0092B-C50C-407E-A947-70E740481C1C}">
                <a14:useLocalDpi xmlns:a14="http://schemas.microsoft.com/office/drawing/2010/main" val="0"/>
              </a:ext>
            </a:extLst>
          </a:blip>
          <a:stretch>
            <a:fillRect/>
          </a:stretch>
        </p:blipFill>
        <p:spPr>
          <a:xfrm rot="3770719">
            <a:off x="5626782" y="514342"/>
            <a:ext cx="938436" cy="1902435"/>
          </a:xfrm>
          <a:prstGeom prst="rect">
            <a:avLst/>
          </a:prstGeom>
        </p:spPr>
      </p:pic>
      <p:pic>
        <p:nvPicPr>
          <p:cNvPr id="2" name="5cf0516366c93">
            <a:hlinkClick r:id="" action="ppaction://media"/>
            <a:extLst>
              <a:ext uri="{FF2B5EF4-FFF2-40B4-BE49-F238E27FC236}">
                <a16:creationId xmlns:a16="http://schemas.microsoft.com/office/drawing/2014/main" id="{B9955C6B-A8ED-6A35-C236-486562484553}"/>
              </a:ext>
            </a:extLst>
          </p:cNvPr>
          <p:cNvPicPr>
            <a:picLocks noChangeAspect="1"/>
          </p:cNvPicPr>
          <p:nvPr>
            <a:audioFile r:link="rId2"/>
            <p:extLst>
              <p:ext uri="{DAA4B4D4-6D71-4841-9C94-3DE7FCFB9230}">
                <p14:media xmlns:p14="http://schemas.microsoft.com/office/powerpoint/2010/main" r:embed="rId1"/>
              </p:ext>
            </p:extLst>
          </p:nvPr>
        </p:nvPicPr>
        <p:blipFill>
          <a:blip r:embed="rId9"/>
          <a:stretch>
            <a:fillRect/>
          </a:stretch>
        </p:blipFill>
        <p:spPr>
          <a:xfrm>
            <a:off x="-1909789" y="-108488"/>
            <a:ext cx="890931" cy="890931"/>
          </a:xfrm>
          <a:prstGeom prst="rect">
            <a:avLst/>
          </a:prstGeom>
        </p:spPr>
      </p:pic>
      <p:sp>
        <p:nvSpPr>
          <p:cNvPr id="3" name="TextBox 2"/>
          <p:cNvSpPr txBox="1"/>
          <p:nvPr/>
        </p:nvSpPr>
        <p:spPr>
          <a:xfrm>
            <a:off x="2595715" y="3085172"/>
            <a:ext cx="7885471" cy="923330"/>
          </a:xfrm>
          <a:prstGeom prst="rect">
            <a:avLst/>
          </a:prstGeom>
          <a:noFill/>
        </p:spPr>
        <p:txBody>
          <a:bodyPr wrap="square" rtlCol="0">
            <a:spAutoFit/>
          </a:bodyPr>
          <a:lstStyle/>
          <a:p>
            <a:r>
              <a:rPr lang="en-US" sz="5400" b="1" smtClean="0">
                <a:solidFill>
                  <a:srgbClr val="0000FF"/>
                </a:solidFill>
                <a:latin typeface="Times New Roman" panose="02020603050405020304" pitchFamily="18" charset="0"/>
                <a:cs typeface="Times New Roman" panose="02020603050405020304" pitchFamily="18" charset="0"/>
              </a:rPr>
              <a:t>AI NHANH, AI ĐÚNG?</a:t>
            </a:r>
            <a:endParaRPr lang="en-US" sz="5400" b="1">
              <a:solidFill>
                <a:srgbClr val="0000FF"/>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075065054"/>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2"/>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par>
                                <p:cTn id="14" presetID="32" presetClass="emph" presetSubtype="0" repeatCount="indefinite" fill="hold" nodeType="withEffect">
                                  <p:stCondLst>
                                    <p:cond delay="0"/>
                                  </p:stCondLst>
                                  <p:childTnLst>
                                    <p:animRot by="120000">
                                      <p:cBhvr>
                                        <p:cTn id="15" dur="100" fill="hold">
                                          <p:stCondLst>
                                            <p:cond delay="0"/>
                                          </p:stCondLst>
                                        </p:cTn>
                                        <p:tgtEl>
                                          <p:spTgt spid="11"/>
                                        </p:tgtEl>
                                        <p:attrNameLst>
                                          <p:attrName>r</p:attrName>
                                        </p:attrNameLst>
                                      </p:cBhvr>
                                    </p:animRot>
                                    <p:animRot by="-240000">
                                      <p:cBhvr>
                                        <p:cTn id="16" dur="200" fill="hold">
                                          <p:stCondLst>
                                            <p:cond delay="200"/>
                                          </p:stCondLst>
                                        </p:cTn>
                                        <p:tgtEl>
                                          <p:spTgt spid="11"/>
                                        </p:tgtEl>
                                        <p:attrNameLst>
                                          <p:attrName>r</p:attrName>
                                        </p:attrNameLst>
                                      </p:cBhvr>
                                    </p:animRot>
                                    <p:animRot by="240000">
                                      <p:cBhvr>
                                        <p:cTn id="17" dur="200" fill="hold">
                                          <p:stCondLst>
                                            <p:cond delay="400"/>
                                          </p:stCondLst>
                                        </p:cTn>
                                        <p:tgtEl>
                                          <p:spTgt spid="11"/>
                                        </p:tgtEl>
                                        <p:attrNameLst>
                                          <p:attrName>r</p:attrName>
                                        </p:attrNameLst>
                                      </p:cBhvr>
                                    </p:animRot>
                                    <p:animRot by="-240000">
                                      <p:cBhvr>
                                        <p:cTn id="18" dur="200" fill="hold">
                                          <p:stCondLst>
                                            <p:cond delay="600"/>
                                          </p:stCondLst>
                                        </p:cTn>
                                        <p:tgtEl>
                                          <p:spTgt spid="11"/>
                                        </p:tgtEl>
                                        <p:attrNameLst>
                                          <p:attrName>r</p:attrName>
                                        </p:attrNameLst>
                                      </p:cBhvr>
                                    </p:animRot>
                                    <p:animRot by="120000">
                                      <p:cBhvr>
                                        <p:cTn id="19" dur="200" fill="hold">
                                          <p:stCondLst>
                                            <p:cond delay="800"/>
                                          </p:stCondLst>
                                        </p:cTn>
                                        <p:tgtEl>
                                          <p:spTgt spid="11"/>
                                        </p:tgtEl>
                                        <p:attrNameLst>
                                          <p:attrName>r</p:attrName>
                                        </p:attrNameLst>
                                      </p:cBhvr>
                                    </p:animRot>
                                  </p:childTnLst>
                                </p:cTn>
                              </p:par>
                              <p:par>
                                <p:cTn id="20" presetID="32" presetClass="emph" presetSubtype="0" repeatCount="indefinite" fill="hold" nodeType="withEffect">
                                  <p:stCondLst>
                                    <p:cond delay="0"/>
                                  </p:stCondLst>
                                  <p:childTnLst>
                                    <p:animRot by="120000">
                                      <p:cBhvr>
                                        <p:cTn id="21" dur="100" fill="hold">
                                          <p:stCondLst>
                                            <p:cond delay="0"/>
                                          </p:stCondLst>
                                        </p:cTn>
                                        <p:tgtEl>
                                          <p:spTgt spid="9"/>
                                        </p:tgtEl>
                                        <p:attrNameLst>
                                          <p:attrName>r</p:attrName>
                                        </p:attrNameLst>
                                      </p:cBhvr>
                                    </p:animRot>
                                    <p:animRot by="-240000">
                                      <p:cBhvr>
                                        <p:cTn id="22" dur="200" fill="hold">
                                          <p:stCondLst>
                                            <p:cond delay="200"/>
                                          </p:stCondLst>
                                        </p:cTn>
                                        <p:tgtEl>
                                          <p:spTgt spid="9"/>
                                        </p:tgtEl>
                                        <p:attrNameLst>
                                          <p:attrName>r</p:attrName>
                                        </p:attrNameLst>
                                      </p:cBhvr>
                                    </p:animRot>
                                    <p:animRot by="240000">
                                      <p:cBhvr>
                                        <p:cTn id="23" dur="200" fill="hold">
                                          <p:stCondLst>
                                            <p:cond delay="400"/>
                                          </p:stCondLst>
                                        </p:cTn>
                                        <p:tgtEl>
                                          <p:spTgt spid="9"/>
                                        </p:tgtEl>
                                        <p:attrNameLst>
                                          <p:attrName>r</p:attrName>
                                        </p:attrNameLst>
                                      </p:cBhvr>
                                    </p:animRot>
                                    <p:animRot by="-240000">
                                      <p:cBhvr>
                                        <p:cTn id="24" dur="200" fill="hold">
                                          <p:stCondLst>
                                            <p:cond delay="600"/>
                                          </p:stCondLst>
                                        </p:cTn>
                                        <p:tgtEl>
                                          <p:spTgt spid="9"/>
                                        </p:tgtEl>
                                        <p:attrNameLst>
                                          <p:attrName>r</p:attrName>
                                        </p:attrNameLst>
                                      </p:cBhvr>
                                    </p:animRot>
                                    <p:animRot by="120000">
                                      <p:cBhvr>
                                        <p:cTn id="25" dur="200" fill="hold">
                                          <p:stCondLst>
                                            <p:cond delay="800"/>
                                          </p:stCondLst>
                                        </p:cTn>
                                        <p:tgtEl>
                                          <p:spTgt spid="9"/>
                                        </p:tgtEl>
                                        <p:attrNameLst>
                                          <p:attrName>r</p:attrName>
                                        </p:attrNameLst>
                                      </p:cBhvr>
                                    </p:animRot>
                                  </p:childTnLst>
                                </p:cTn>
                              </p:par>
                            </p:childTnLst>
                          </p:cTn>
                        </p:par>
                        <p:par>
                          <p:cTn id="26" fill="hold">
                            <p:stCondLst>
                              <p:cond delay="1000"/>
                            </p:stCondLst>
                            <p:childTnLst>
                              <p:par>
                                <p:cTn id="27" presetID="53" presetClass="entr" presetSubtype="16" fill="hold" nodeType="afterEffect">
                                  <p:stCondLst>
                                    <p:cond delay="0"/>
                                  </p:stCondLst>
                                  <p:childTnLst>
                                    <p:set>
                                      <p:cBhvr>
                                        <p:cTn id="28" dur="1" fill="hold">
                                          <p:stCondLst>
                                            <p:cond delay="0"/>
                                          </p:stCondLst>
                                        </p:cTn>
                                        <p:tgtEl>
                                          <p:spTgt spid="19"/>
                                        </p:tgtEl>
                                        <p:attrNameLst>
                                          <p:attrName>style.visibility</p:attrName>
                                        </p:attrNameLst>
                                      </p:cBhvr>
                                      <p:to>
                                        <p:strVal val="visible"/>
                                      </p:to>
                                    </p:set>
                                    <p:anim calcmode="lin" valueType="num">
                                      <p:cBhvr>
                                        <p:cTn id="29" dur="500" fill="hold"/>
                                        <p:tgtEl>
                                          <p:spTgt spid="19"/>
                                        </p:tgtEl>
                                        <p:attrNameLst>
                                          <p:attrName>ppt_w</p:attrName>
                                        </p:attrNameLst>
                                      </p:cBhvr>
                                      <p:tavLst>
                                        <p:tav tm="0">
                                          <p:val>
                                            <p:fltVal val="0"/>
                                          </p:val>
                                        </p:tav>
                                        <p:tav tm="100000">
                                          <p:val>
                                            <p:strVal val="#ppt_w"/>
                                          </p:val>
                                        </p:tav>
                                      </p:tavLst>
                                    </p:anim>
                                    <p:anim calcmode="lin" valueType="num">
                                      <p:cBhvr>
                                        <p:cTn id="30" dur="500" fill="hold"/>
                                        <p:tgtEl>
                                          <p:spTgt spid="19"/>
                                        </p:tgtEl>
                                        <p:attrNameLst>
                                          <p:attrName>ppt_h</p:attrName>
                                        </p:attrNameLst>
                                      </p:cBhvr>
                                      <p:tavLst>
                                        <p:tav tm="0">
                                          <p:val>
                                            <p:fltVal val="0"/>
                                          </p:val>
                                        </p:tav>
                                        <p:tav tm="100000">
                                          <p:val>
                                            <p:strVal val="#ppt_h"/>
                                          </p:val>
                                        </p:tav>
                                      </p:tavLst>
                                    </p:anim>
                                    <p:animEffect transition="in" filter="fade">
                                      <p:cBhvr>
                                        <p:cTn id="31" dur="500"/>
                                        <p:tgtEl>
                                          <p:spTgt spid="19"/>
                                        </p:tgtEl>
                                      </p:cBhvr>
                                    </p:animEffect>
                                  </p:childTnLst>
                                  <p:subTnLst>
                                    <p:audio>
                                      <p:cMediaNode>
                                        <p:cTn display="0" masterRel="sameClick">
                                          <p:stCondLst>
                                            <p:cond evt="begin" delay="0">
                                              <p:tn val="27"/>
                                            </p:cond>
                                          </p:stCondLst>
                                          <p:endCondLst>
                                            <p:cond evt="onStopAudio" delay="0">
                                              <p:tgtEl>
                                                <p:sldTgt/>
                                              </p:tgtEl>
                                            </p:cond>
                                          </p:endCondLst>
                                        </p:cTn>
                                        <p:tgtEl>
                                          <p:sndTgt r:embed="rId4" name="click.wav"/>
                                        </p:tgtEl>
                                      </p:cMediaNode>
                                    </p:audio>
                                  </p:subTnLst>
                                </p:cTn>
                              </p:par>
                            </p:childTnLst>
                          </p:cTn>
                        </p:par>
                      </p:childTnLst>
                    </p:cTn>
                  </p:par>
                </p:childTnLst>
              </p:cTn>
              <p:prevCondLst>
                <p:cond evt="onPrev" delay="0">
                  <p:tgtEl>
                    <p:sldTgt/>
                  </p:tgtEl>
                </p:cond>
              </p:prevCondLst>
              <p:nextCondLst>
                <p:cond evt="onNext" delay="0">
                  <p:tgtEl>
                    <p:sldTgt/>
                  </p:tgtEl>
                </p:cond>
              </p:nextCondLst>
            </p:seq>
            <p:audio>
              <p:cMediaNode vol="80000" numSld="4" showWhenStopped="0">
                <p:cTn id="32" repeatCount="2000" fill="remove" display="0">
                  <p:stCondLst>
                    <p:cond delay="indefinite"/>
                  </p:stCondLst>
                  <p:endCondLst>
                    <p:cond evt="onStopAudio" delay="0">
                      <p:tgtEl>
                        <p:sldTgt/>
                      </p:tgtEl>
                    </p:cond>
                  </p:endCondLst>
                </p:cTn>
                <p:tgtEl>
                  <p:spTgt spid="2"/>
                </p:tgtEl>
              </p:cMediaNode>
            </p:audio>
          </p:childTnLst>
        </p:cTn>
      </p:par>
    </p:tnLst>
    <p:bldLst>
      <p:bldP spid="3"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18C1FC0-05E3-47E2-A05C-14F16C6585AB}"/>
              </a:ext>
            </a:extLst>
          </p:cNvPr>
          <p:cNvGrpSpPr/>
          <p:nvPr/>
        </p:nvGrpSpPr>
        <p:grpSpPr>
          <a:xfrm>
            <a:off x="2668217" y="0"/>
            <a:ext cx="7084166" cy="3535465"/>
            <a:chOff x="2553917" y="199522"/>
            <a:chExt cx="7084166" cy="3535465"/>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7"/>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187527" y="199522"/>
              <a:ext cx="1794934" cy="70788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1</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955389" y="1370769"/>
              <a:ext cx="6259210" cy="980205"/>
            </a:xfrm>
            <a:prstGeom prst="rect">
              <a:avLst/>
            </a:prstGeom>
            <a:noFill/>
          </p:spPr>
          <p:txBody>
            <a:bodyPr wrap="square" rtlCol="0">
              <a:spAutoFit/>
            </a:bodyPr>
            <a:lstStyle/>
            <a:p>
              <a:pPr marL="0" marR="0" lvl="0" indent="0" algn="ctr" defTabSz="914400" rtl="0" eaLnBrk="1" fontAlgn="auto" latinLnBrk="0" hangingPunct="1">
                <a:lnSpc>
                  <a:spcPct val="135000"/>
                </a:lnSpc>
                <a:spcBef>
                  <a:spcPts val="0"/>
                </a:spcBef>
                <a:spcAft>
                  <a:spcPts val="0"/>
                </a:spcAft>
                <a:buClrTx/>
                <a:buSzTx/>
                <a:buFontTx/>
                <a:buNone/>
                <a:tabLst/>
                <a:defRPr/>
              </a:pP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là</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danh</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48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33" name="Group 32">
            <a:extLst>
              <a:ext uri="{FF2B5EF4-FFF2-40B4-BE49-F238E27FC236}">
                <a16:creationId xmlns:a16="http://schemas.microsoft.com/office/drawing/2014/main" id="{5B66A291-1E17-4E20-B720-255272E5F40D}"/>
              </a:ext>
            </a:extLst>
          </p:cNvPr>
          <p:cNvGrpSpPr/>
          <p:nvPr/>
        </p:nvGrpSpPr>
        <p:grpSpPr>
          <a:xfrm>
            <a:off x="6435752" y="3765011"/>
            <a:ext cx="4706520" cy="1115665"/>
            <a:chOff x="6321452" y="3964533"/>
            <a:chExt cx="4706520" cy="1115665"/>
          </a:xfrm>
        </p:grpSpPr>
        <p:pic>
          <p:nvPicPr>
            <p:cNvPr id="11" name="Picture 10">
              <a:extLst>
                <a:ext uri="{FF2B5EF4-FFF2-40B4-BE49-F238E27FC236}">
                  <a16:creationId xmlns:a16="http://schemas.microsoft.com/office/drawing/2014/main" id="{7DEF735A-DBF4-4D73-BBEB-BC2E7DED8746}"/>
                </a:ext>
              </a:extLst>
            </p:cNvPr>
            <p:cNvPicPr>
              <a:picLocks noChangeAspect="1"/>
            </p:cNvPicPr>
            <p:nvPr/>
          </p:nvPicPr>
          <p:blipFill>
            <a:blip r:embed="rId8"/>
            <a:stretch>
              <a:fillRect/>
            </a:stretch>
          </p:blipFill>
          <p:spPr>
            <a:xfrm>
              <a:off x="6321452" y="3964533"/>
              <a:ext cx="4706520" cy="1115665"/>
            </a:xfrm>
            <a:prstGeom prst="rect">
              <a:avLst/>
            </a:prstGeom>
          </p:spPr>
        </p:pic>
        <p:sp>
          <p:nvSpPr>
            <p:cNvPr id="32" name="TextBox 31">
              <a:extLst>
                <a:ext uri="{FF2B5EF4-FFF2-40B4-BE49-F238E27FC236}">
                  <a16:creationId xmlns:a16="http://schemas.microsoft.com/office/drawing/2014/main" id="{1197FA70-E6AA-4189-8FE8-C7AB12073EBC}"/>
                </a:ext>
              </a:extLst>
            </p:cNvPr>
            <p:cNvSpPr txBox="1"/>
            <p:nvPr/>
          </p:nvSpPr>
          <p:spPr>
            <a:xfrm>
              <a:off x="6495912" y="4170910"/>
              <a:ext cx="4357600"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mbria" panose="02040503050406030204" pitchFamily="18" charset="0"/>
                  <a:ea typeface="+mn-ea"/>
                  <a:cs typeface="+mn-cs"/>
                </a:rPr>
                <a:t>B</a:t>
              </a:r>
              <a:r>
                <a:rPr kumimoji="0" lang="en-US" sz="3200" b="1" i="0" u="none" strike="noStrike" kern="1200" cap="none" spc="0" normalizeH="0" baseline="0" noProof="0">
                  <a:ln>
                    <a:noFill/>
                  </a:ln>
                  <a:effectLst/>
                  <a:uLnTx/>
                  <a:uFillTx/>
                  <a:latin typeface="Cambria" panose="02040503050406030204" pitchFamily="18" charset="0"/>
                  <a:ea typeface="+mn-ea"/>
                  <a:cs typeface="+mn-cs"/>
                </a:rPr>
                <a:t>. </a:t>
              </a:r>
              <a:r>
                <a:rPr kumimoji="0" lang="en-US" sz="3200" b="1" i="0" u="none" strike="noStrike" kern="1200" cap="none" spc="0" normalizeH="0" baseline="0" noProof="0" smtClean="0">
                  <a:ln>
                    <a:noFill/>
                  </a:ln>
                  <a:effectLst/>
                  <a:uLnTx/>
                  <a:uFillTx/>
                  <a:latin typeface="Cambria" panose="02040503050406030204" pitchFamily="18" charset="0"/>
                  <a:ea typeface="+mn-ea"/>
                  <a:cs typeface="+mn-cs"/>
                </a:rPr>
                <a:t>chạy </a:t>
              </a:r>
              <a:r>
                <a:rPr kumimoji="0" lang="en-US" sz="3200" b="1" i="0" u="none" strike="noStrike" kern="1200" cap="none" spc="0" normalizeH="0" baseline="0" noProof="0" dirty="0" err="1">
                  <a:ln>
                    <a:noFill/>
                  </a:ln>
                  <a:effectLst/>
                  <a:uLnTx/>
                  <a:uFillTx/>
                  <a:latin typeface="Cambria" panose="02040503050406030204" pitchFamily="18" charset="0"/>
                  <a:ea typeface="+mn-ea"/>
                  <a:cs typeface="+mn-cs"/>
                </a:rPr>
                <a:t>nhảy</a:t>
              </a:r>
              <a:endParaRPr kumimoji="0" lang="vi-VN" sz="3200" b="1" i="0" u="none" strike="noStrike" kern="1200" cap="none" spc="0" normalizeH="0" baseline="0" noProof="0" dirty="0">
                <a:ln>
                  <a:noFill/>
                </a:ln>
                <a:effectLst/>
                <a:uLnTx/>
                <a:uFillTx/>
                <a:latin typeface="Cambria" panose="02040503050406030204" pitchFamily="18" charset="0"/>
                <a:ea typeface="+mn-ea"/>
                <a:cs typeface="+mn-cs"/>
              </a:endParaRPr>
            </a:p>
          </p:txBody>
        </p:sp>
      </p:grpSp>
      <p:grpSp>
        <p:nvGrpSpPr>
          <p:cNvPr id="39" name="Group 38">
            <a:extLst>
              <a:ext uri="{FF2B5EF4-FFF2-40B4-BE49-F238E27FC236}">
                <a16:creationId xmlns:a16="http://schemas.microsoft.com/office/drawing/2014/main" id="{2316243C-C496-4DA0-B0E5-2E27086AC987}"/>
              </a:ext>
            </a:extLst>
          </p:cNvPr>
          <p:cNvGrpSpPr/>
          <p:nvPr/>
        </p:nvGrpSpPr>
        <p:grpSpPr>
          <a:xfrm>
            <a:off x="6389224" y="5149249"/>
            <a:ext cx="4706520" cy="1115665"/>
            <a:chOff x="6274924" y="5348771"/>
            <a:chExt cx="4706520" cy="1115665"/>
          </a:xfrm>
        </p:grpSpPr>
        <p:pic>
          <p:nvPicPr>
            <p:cNvPr id="14" name="Picture 13">
              <a:extLst>
                <a:ext uri="{FF2B5EF4-FFF2-40B4-BE49-F238E27FC236}">
                  <a16:creationId xmlns:a16="http://schemas.microsoft.com/office/drawing/2014/main" id="{A33D8DFE-6AE5-400C-B344-1C049225C3F7}"/>
                </a:ext>
              </a:extLst>
            </p:cNvPr>
            <p:cNvPicPr>
              <a:picLocks noChangeAspect="1"/>
            </p:cNvPicPr>
            <p:nvPr/>
          </p:nvPicPr>
          <p:blipFill>
            <a:blip r:embed="rId8"/>
            <a:stretch>
              <a:fillRect/>
            </a:stretch>
          </p:blipFill>
          <p:spPr>
            <a:xfrm>
              <a:off x="6274924" y="5348771"/>
              <a:ext cx="4706520" cy="1115665"/>
            </a:xfrm>
            <a:prstGeom prst="rect">
              <a:avLst/>
            </a:prstGeom>
          </p:spPr>
        </p:pic>
        <p:sp>
          <p:nvSpPr>
            <p:cNvPr id="34" name="TextBox 33">
              <a:extLst>
                <a:ext uri="{FF2B5EF4-FFF2-40B4-BE49-F238E27FC236}">
                  <a16:creationId xmlns:a16="http://schemas.microsoft.com/office/drawing/2014/main" id="{C5C515A6-E185-4DAB-BA9F-00A920D2C3FC}"/>
                </a:ext>
              </a:extLst>
            </p:cNvPr>
            <p:cNvSpPr txBox="1"/>
            <p:nvPr/>
          </p:nvSpPr>
          <p:spPr>
            <a:xfrm>
              <a:off x="6398140" y="5558306"/>
              <a:ext cx="4353329"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mbria" panose="02040503050406030204" pitchFamily="18" charset="0"/>
                  <a:ea typeface="+mn-ea"/>
                  <a:cs typeface="+mn-cs"/>
                </a:rPr>
                <a:t>D</a:t>
              </a:r>
              <a:r>
                <a:rPr kumimoji="0" lang="en-US" sz="3200" b="1" i="0" u="none" strike="noStrike" kern="1200" cap="none" spc="0" normalizeH="0" baseline="0" noProof="0">
                  <a:ln>
                    <a:noFill/>
                  </a:ln>
                  <a:effectLst/>
                  <a:uLnTx/>
                  <a:uFillTx/>
                  <a:latin typeface="Cambria" panose="02040503050406030204" pitchFamily="18" charset="0"/>
                  <a:ea typeface="+mn-ea"/>
                  <a:cs typeface="+mn-cs"/>
                </a:rPr>
                <a:t>. </a:t>
              </a:r>
              <a:r>
                <a:rPr lang="en-US" sz="3200" b="1" noProof="0">
                  <a:latin typeface="Cambria" panose="02040503050406030204" pitchFamily="18" charset="0"/>
                </a:rPr>
                <a:t>đ</a:t>
              </a:r>
              <a:r>
                <a:rPr lang="en-US" sz="3200" b="1" smtClean="0">
                  <a:latin typeface="Cambria" panose="02040503050406030204" pitchFamily="18" charset="0"/>
                </a:rPr>
                <a:t>á </a:t>
              </a:r>
              <a:r>
                <a:rPr lang="en-US" sz="3200" b="1" dirty="0" err="1">
                  <a:latin typeface="Cambria" panose="02040503050406030204" pitchFamily="18" charset="0"/>
                </a:rPr>
                <a:t>bóng</a:t>
              </a:r>
              <a:endParaRPr kumimoji="0" lang="vi-VN" sz="3200" b="1" i="0" u="none" strike="noStrike" kern="1200" cap="none" spc="0" normalizeH="0" baseline="0" noProof="0" dirty="0">
                <a:ln>
                  <a:noFill/>
                </a:ln>
                <a:effectLst/>
                <a:uLnTx/>
                <a:uFillTx/>
                <a:latin typeface="Cambria" panose="02040503050406030204" pitchFamily="18" charset="0"/>
              </a:endParaRPr>
            </a:p>
          </p:txBody>
        </p:sp>
      </p:grpSp>
      <p:grpSp>
        <p:nvGrpSpPr>
          <p:cNvPr id="38" name="Group 37">
            <a:extLst>
              <a:ext uri="{FF2B5EF4-FFF2-40B4-BE49-F238E27FC236}">
                <a16:creationId xmlns:a16="http://schemas.microsoft.com/office/drawing/2014/main" id="{72171258-B02E-4561-9A08-B55DC4F4418D}"/>
              </a:ext>
            </a:extLst>
          </p:cNvPr>
          <p:cNvGrpSpPr/>
          <p:nvPr/>
        </p:nvGrpSpPr>
        <p:grpSpPr>
          <a:xfrm>
            <a:off x="1278330" y="5177688"/>
            <a:ext cx="4706520" cy="1115665"/>
            <a:chOff x="1164030" y="5377210"/>
            <a:chExt cx="4706520" cy="1115665"/>
          </a:xfrm>
        </p:grpSpPr>
        <p:pic>
          <p:nvPicPr>
            <p:cNvPr id="13" name="Picture 12">
              <a:extLst>
                <a:ext uri="{FF2B5EF4-FFF2-40B4-BE49-F238E27FC236}">
                  <a16:creationId xmlns:a16="http://schemas.microsoft.com/office/drawing/2014/main" id="{A37E5D0B-B8A5-4B72-8925-E09B75013137}"/>
                </a:ext>
              </a:extLst>
            </p:cNvPr>
            <p:cNvPicPr>
              <a:picLocks noChangeAspect="1"/>
            </p:cNvPicPr>
            <p:nvPr/>
          </p:nvPicPr>
          <p:blipFill>
            <a:blip r:embed="rId8"/>
            <a:stretch>
              <a:fillRect/>
            </a:stretch>
          </p:blipFill>
          <p:spPr>
            <a:xfrm>
              <a:off x="1164030" y="5377210"/>
              <a:ext cx="4706520" cy="1115665"/>
            </a:xfrm>
            <a:prstGeom prst="rect">
              <a:avLst/>
            </a:prstGeom>
          </p:spPr>
        </p:pic>
        <p:sp>
          <p:nvSpPr>
            <p:cNvPr id="35" name="TextBox 34">
              <a:extLst>
                <a:ext uri="{FF2B5EF4-FFF2-40B4-BE49-F238E27FC236}">
                  <a16:creationId xmlns:a16="http://schemas.microsoft.com/office/drawing/2014/main" id="{541CAE31-3519-4806-B6B5-B11461075737}"/>
                </a:ext>
              </a:extLst>
            </p:cNvPr>
            <p:cNvSpPr txBox="1"/>
            <p:nvPr/>
          </p:nvSpPr>
          <p:spPr>
            <a:xfrm>
              <a:off x="1314084" y="5614215"/>
              <a:ext cx="4379495"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mbria" panose="02040503050406030204" pitchFamily="18" charset="0"/>
                  <a:ea typeface="+mn-ea"/>
                  <a:cs typeface="+mn-cs"/>
                </a:rPr>
                <a:t>C</a:t>
              </a:r>
              <a:r>
                <a:rPr kumimoji="0" lang="en-US" sz="3200" b="1" i="0" u="none" strike="noStrike" kern="1200" cap="none" spc="0" normalizeH="0" baseline="0" noProof="0">
                  <a:ln>
                    <a:noFill/>
                  </a:ln>
                  <a:effectLst/>
                  <a:uLnTx/>
                  <a:uFillTx/>
                  <a:latin typeface="Cambria" panose="02040503050406030204" pitchFamily="18" charset="0"/>
                  <a:ea typeface="+mn-ea"/>
                  <a:cs typeface="+mn-cs"/>
                </a:rPr>
                <a:t>. </a:t>
              </a:r>
              <a:r>
                <a:rPr kumimoji="0" lang="en-US" sz="3200" b="1" i="0" u="none" strike="noStrike" kern="1200" cap="none" spc="0" normalizeH="0" baseline="0" noProof="0" smtClean="0">
                  <a:ln>
                    <a:noFill/>
                  </a:ln>
                  <a:effectLst/>
                  <a:uLnTx/>
                  <a:uFillTx/>
                  <a:latin typeface="Cambria" panose="02040503050406030204" pitchFamily="18" charset="0"/>
                  <a:ea typeface="+mn-ea"/>
                  <a:cs typeface="+mn-cs"/>
                </a:rPr>
                <a:t>xinh đẹp</a:t>
              </a:r>
              <a:endParaRPr kumimoji="0" lang="vi-VN" sz="3200" b="1" i="0" u="none" strike="noStrike" kern="1200" cap="none" spc="0" normalizeH="0" baseline="0" noProof="0" dirty="0">
                <a:ln>
                  <a:noFill/>
                </a:ln>
                <a:effectLst/>
                <a:uLnTx/>
                <a:uFillTx/>
                <a:latin typeface="Cambria" panose="02040503050406030204" pitchFamily="18" charset="0"/>
                <a:ea typeface="+mn-ea"/>
                <a:cs typeface="+mn-cs"/>
              </a:endParaRPr>
            </a:p>
          </p:txBody>
        </p:sp>
      </p:grpSp>
      <p:grpSp>
        <p:nvGrpSpPr>
          <p:cNvPr id="37" name="Group 36">
            <a:extLst>
              <a:ext uri="{FF2B5EF4-FFF2-40B4-BE49-F238E27FC236}">
                <a16:creationId xmlns:a16="http://schemas.microsoft.com/office/drawing/2014/main" id="{43B75CBD-8172-48DF-99AA-A0C9206DCAB8}"/>
              </a:ext>
            </a:extLst>
          </p:cNvPr>
          <p:cNvGrpSpPr/>
          <p:nvPr/>
        </p:nvGrpSpPr>
        <p:grpSpPr>
          <a:xfrm>
            <a:off x="1278330" y="3730248"/>
            <a:ext cx="4706520" cy="1115665"/>
            <a:chOff x="1164030" y="3929770"/>
            <a:chExt cx="4706520" cy="1115665"/>
          </a:xfrm>
        </p:grpSpPr>
        <p:pic>
          <p:nvPicPr>
            <p:cNvPr id="12" name="Picture 11">
              <a:extLst>
                <a:ext uri="{FF2B5EF4-FFF2-40B4-BE49-F238E27FC236}">
                  <a16:creationId xmlns:a16="http://schemas.microsoft.com/office/drawing/2014/main" id="{CD26672A-B76E-4B7D-BDCA-61DFA088775F}"/>
                </a:ext>
              </a:extLst>
            </p:cNvPr>
            <p:cNvPicPr>
              <a:picLocks noChangeAspect="1"/>
            </p:cNvPicPr>
            <p:nvPr/>
          </p:nvPicPr>
          <p:blipFill>
            <a:blip r:embed="rId8"/>
            <a:stretch>
              <a:fillRect/>
            </a:stretch>
          </p:blipFill>
          <p:spPr>
            <a:xfrm>
              <a:off x="1164030" y="3929770"/>
              <a:ext cx="4706520" cy="1115665"/>
            </a:xfrm>
            <a:prstGeom prst="rect">
              <a:avLst/>
            </a:prstGeom>
          </p:spPr>
        </p:pic>
        <p:sp>
          <p:nvSpPr>
            <p:cNvPr id="36" name="TextBox 35">
              <a:extLst>
                <a:ext uri="{FF2B5EF4-FFF2-40B4-BE49-F238E27FC236}">
                  <a16:creationId xmlns:a16="http://schemas.microsoft.com/office/drawing/2014/main" id="{CC0C34A7-AF97-4891-82B8-AF70DE3C0CC0}"/>
                </a:ext>
              </a:extLst>
            </p:cNvPr>
            <p:cNvSpPr txBox="1"/>
            <p:nvPr/>
          </p:nvSpPr>
          <p:spPr>
            <a:xfrm>
              <a:off x="1275981" y="4155049"/>
              <a:ext cx="448261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effectLst/>
                  <a:uLnTx/>
                  <a:uFillTx/>
                  <a:latin typeface="Cambria" panose="02040503050406030204" pitchFamily="18" charset="0"/>
                  <a:ea typeface="+mn-ea"/>
                  <a:cs typeface="+mn-cs"/>
                </a:rPr>
                <a:t>A</a:t>
              </a:r>
              <a:r>
                <a:rPr kumimoji="0" lang="en-US" sz="3200" b="1" i="0" u="none" strike="noStrike" kern="1200" cap="none" spc="0" normalizeH="0" baseline="0" noProof="0">
                  <a:ln>
                    <a:noFill/>
                  </a:ln>
                  <a:effectLst/>
                  <a:uLnTx/>
                  <a:uFillTx/>
                  <a:latin typeface="Cambria" panose="02040503050406030204" pitchFamily="18" charset="0"/>
                  <a:ea typeface="+mn-ea"/>
                  <a:cs typeface="+mn-cs"/>
                </a:rPr>
                <a:t>. </a:t>
              </a:r>
              <a:r>
                <a:rPr kumimoji="0" lang="en-US" sz="3200" b="1" i="0" u="none" strike="noStrike" kern="1200" cap="none" spc="0" normalizeH="0" baseline="0" noProof="0" smtClean="0">
                  <a:ln>
                    <a:noFill/>
                  </a:ln>
                  <a:effectLst/>
                  <a:uLnTx/>
                  <a:uFillTx/>
                  <a:latin typeface="Cambria" panose="02040503050406030204" pitchFamily="18" charset="0"/>
                  <a:ea typeface="+mn-ea"/>
                  <a:cs typeface="+mn-cs"/>
                </a:rPr>
                <a:t>cây cam</a:t>
              </a:r>
              <a:endParaRPr kumimoji="0" lang="vi-VN" sz="3200" b="1" i="0" u="none" strike="noStrike" kern="1200" cap="none" spc="0" normalizeH="0" baseline="0" noProof="0" dirty="0">
                <a:ln>
                  <a:noFill/>
                </a:ln>
                <a:effectLst/>
                <a:uLnTx/>
                <a:uFillTx/>
                <a:latin typeface="Cambria" panose="02040503050406030204" pitchFamily="18" charset="0"/>
                <a:ea typeface="+mn-ea"/>
                <a:cs typeface="+mn-cs"/>
              </a:endParaRPr>
            </a:p>
          </p:txBody>
        </p:sp>
      </p:grpSp>
      <p:grpSp>
        <p:nvGrpSpPr>
          <p:cNvPr id="27" name="Group 79"/>
          <p:cNvGrpSpPr>
            <a:grpSpLocks/>
          </p:cNvGrpSpPr>
          <p:nvPr/>
        </p:nvGrpSpPr>
        <p:grpSpPr bwMode="auto">
          <a:xfrm>
            <a:off x="10865769" y="3648076"/>
            <a:ext cx="1370012" cy="1295400"/>
            <a:chOff x="4574" y="3342"/>
            <a:chExt cx="960" cy="912"/>
          </a:xfrm>
        </p:grpSpPr>
        <p:sp>
          <p:nvSpPr>
            <p:cNvPr id="40" name="AutoShape 8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42" name="Text Box 81"/>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3600">
                  <a:solidFill>
                    <a:schemeClr val="bg1"/>
                  </a:solidFill>
                  <a:latin typeface=".VnTime" pitchFamily="34" charset="0"/>
                </a:rPr>
                <a:t>1</a:t>
              </a:r>
            </a:p>
          </p:txBody>
        </p:sp>
      </p:grpSp>
      <p:grpSp>
        <p:nvGrpSpPr>
          <p:cNvPr id="43" name="Group 82"/>
          <p:cNvGrpSpPr>
            <a:grpSpLocks/>
          </p:cNvGrpSpPr>
          <p:nvPr/>
        </p:nvGrpSpPr>
        <p:grpSpPr bwMode="auto">
          <a:xfrm>
            <a:off x="10865769" y="3640380"/>
            <a:ext cx="1370012" cy="1295400"/>
            <a:chOff x="4574" y="3342"/>
            <a:chExt cx="960" cy="912"/>
          </a:xfrm>
        </p:grpSpPr>
        <p:sp>
          <p:nvSpPr>
            <p:cNvPr id="44" name="AutoShape 8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45" name="Text Box 84"/>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3600">
                  <a:solidFill>
                    <a:schemeClr val="bg1"/>
                  </a:solidFill>
                  <a:latin typeface=".VnTime" pitchFamily="34" charset="0"/>
                </a:rPr>
                <a:t>2</a:t>
              </a:r>
            </a:p>
          </p:txBody>
        </p:sp>
      </p:grpSp>
      <p:grpSp>
        <p:nvGrpSpPr>
          <p:cNvPr id="53" name="Group 85"/>
          <p:cNvGrpSpPr>
            <a:grpSpLocks/>
          </p:cNvGrpSpPr>
          <p:nvPr/>
        </p:nvGrpSpPr>
        <p:grpSpPr bwMode="auto">
          <a:xfrm>
            <a:off x="10878242" y="3655772"/>
            <a:ext cx="1370012" cy="1295400"/>
            <a:chOff x="4574" y="3342"/>
            <a:chExt cx="960" cy="912"/>
          </a:xfrm>
        </p:grpSpPr>
        <p:sp>
          <p:nvSpPr>
            <p:cNvPr id="54" name="AutoShape 8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55" name="Text Box 87"/>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3600">
                  <a:solidFill>
                    <a:schemeClr val="bg1"/>
                  </a:solidFill>
                  <a:latin typeface=".VnTime" pitchFamily="34" charset="0"/>
                </a:rPr>
                <a:t>3</a:t>
              </a:r>
            </a:p>
          </p:txBody>
        </p:sp>
      </p:grpSp>
      <p:grpSp>
        <p:nvGrpSpPr>
          <p:cNvPr id="47" name="Group 88"/>
          <p:cNvGrpSpPr>
            <a:grpSpLocks/>
          </p:cNvGrpSpPr>
          <p:nvPr/>
        </p:nvGrpSpPr>
        <p:grpSpPr bwMode="auto">
          <a:xfrm>
            <a:off x="10878242" y="3682759"/>
            <a:ext cx="1370012" cy="1295400"/>
            <a:chOff x="4574" y="3342"/>
            <a:chExt cx="960" cy="912"/>
          </a:xfrm>
        </p:grpSpPr>
        <p:sp>
          <p:nvSpPr>
            <p:cNvPr id="48" name="AutoShape 8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49" name="Text Box 90"/>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3600">
                  <a:solidFill>
                    <a:schemeClr val="bg1"/>
                  </a:solidFill>
                  <a:latin typeface=".VnTime" pitchFamily="34" charset="0"/>
                </a:rPr>
                <a:t>4</a:t>
              </a:r>
            </a:p>
          </p:txBody>
        </p:sp>
      </p:grpSp>
      <p:grpSp>
        <p:nvGrpSpPr>
          <p:cNvPr id="50" name="Group 106"/>
          <p:cNvGrpSpPr>
            <a:grpSpLocks/>
          </p:cNvGrpSpPr>
          <p:nvPr/>
        </p:nvGrpSpPr>
        <p:grpSpPr bwMode="auto">
          <a:xfrm>
            <a:off x="10864181" y="3662828"/>
            <a:ext cx="1371600" cy="1295400"/>
            <a:chOff x="4574" y="3342"/>
            <a:chExt cx="960" cy="912"/>
          </a:xfrm>
        </p:grpSpPr>
        <p:sp>
          <p:nvSpPr>
            <p:cNvPr id="51" name="AutoShape 10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52" name="Text Box 108"/>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000" smtClean="0">
                  <a:solidFill>
                    <a:schemeClr val="bg1"/>
                  </a:solidFill>
                  <a:latin typeface=".VnTime" pitchFamily="34" charset="0"/>
                </a:rPr>
                <a:t>Hết giờ</a:t>
              </a:r>
              <a:endParaRPr lang="en-US" altLang="vi-VN" sz="2000">
                <a:solidFill>
                  <a:schemeClr val="bg1"/>
                </a:solidFill>
                <a:latin typeface=".VnTime" pitchFamily="34" charset="0"/>
              </a:endParaRPr>
            </a:p>
          </p:txBody>
        </p:sp>
      </p:grpSp>
      <p:sp>
        <p:nvSpPr>
          <p:cNvPr id="57" name="AutoShape 17"/>
          <p:cNvSpPr>
            <a:spLocks noChangeArrowheads="1"/>
          </p:cNvSpPr>
          <p:nvPr/>
        </p:nvSpPr>
        <p:spPr bwMode="auto">
          <a:xfrm>
            <a:off x="2436478" y="3962164"/>
            <a:ext cx="2601873" cy="571500"/>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vi-VN" altLang="vi-VN" sz="1800">
              <a:latin typeface="Arial" panose="020B0604020202020204" pitchFamily="34" charset="0"/>
            </a:endParaRPr>
          </a:p>
        </p:txBody>
      </p:sp>
      <p:sp>
        <p:nvSpPr>
          <p:cNvPr id="56" name="Text Box 18"/>
          <p:cNvSpPr txBox="1">
            <a:spLocks noChangeArrowheads="1"/>
          </p:cNvSpPr>
          <p:nvPr/>
        </p:nvSpPr>
        <p:spPr bwMode="auto">
          <a:xfrm>
            <a:off x="2072236" y="3955527"/>
            <a:ext cx="3091789"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0" indent="0" algn="ctr">
              <a:lnSpc>
                <a:spcPct val="100000"/>
              </a:lnSpc>
              <a:spcBef>
                <a:spcPts val="0"/>
              </a:spcBef>
              <a:buNone/>
              <a:defRPr/>
            </a:pPr>
            <a:r>
              <a:rPr lang="en-US" sz="3200" b="1">
                <a:solidFill>
                  <a:srgbClr val="FF0000"/>
                </a:solidFill>
                <a:latin typeface="Cambria" panose="02040503050406030204" pitchFamily="18" charset="0"/>
                <a:ea typeface="Cambria" panose="02040503050406030204" pitchFamily="18" charset="0"/>
              </a:rPr>
              <a:t>A</a:t>
            </a:r>
            <a:r>
              <a:rPr lang="en-US" sz="3200" b="1">
                <a:solidFill>
                  <a:srgbClr val="FF0000"/>
                </a:solidFill>
                <a:latin typeface="Cambria" panose="02040503050406030204" pitchFamily="18" charset="0"/>
                <a:ea typeface="Cambria" panose="02040503050406030204" pitchFamily="18" charset="0"/>
              </a:rPr>
              <a:t>. </a:t>
            </a:r>
            <a:r>
              <a:rPr lang="en-US" sz="3200" b="1">
                <a:solidFill>
                  <a:srgbClr val="FF0000"/>
                </a:solidFill>
                <a:latin typeface="Cambria" panose="02040503050406030204" pitchFamily="18" charset="0"/>
              </a:rPr>
              <a:t>cây cam</a:t>
            </a:r>
            <a:endParaRPr lang="vi-VN" sz="3200" b="1" dirty="0">
              <a:solidFill>
                <a:srgbClr val="FF0000"/>
              </a:solidFill>
              <a:latin typeface="Cambria" panose="02040503050406030204" pitchFamily="18" charset="0"/>
            </a:endParaRPr>
          </a:p>
        </p:txBody>
      </p:sp>
    </p:spTree>
    <p:extLst>
      <p:ext uri="{BB962C8B-B14F-4D97-AF65-F5344CB8AC3E}">
        <p14:creationId xmlns:p14="http://schemas.microsoft.com/office/powerpoint/2010/main" val="3829285077"/>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3"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1000"/>
                                  </p:stCondLst>
                                  <p:childTnLst>
                                    <p:set>
                                      <p:cBhvr>
                                        <p:cTn id="23" dur="1" fill="hold">
                                          <p:stCondLst>
                                            <p:cond delay="499"/>
                                          </p:stCondLst>
                                        </p:cTn>
                                        <p:tgtEl>
                                          <p:spTgt spid="27"/>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4" name="beep.wav"/>
                                        </p:tgtEl>
                                      </p:cMediaNode>
                                    </p:audio>
                                  </p:subTnLst>
                                </p:cTn>
                              </p:par>
                            </p:childTnLst>
                          </p:cTn>
                        </p:par>
                        <p:par>
                          <p:cTn id="24" fill="hold">
                            <p:stCondLst>
                              <p:cond delay="1500"/>
                            </p:stCondLst>
                            <p:childTnLst>
                              <p:par>
                                <p:cTn id="25" presetID="1" presetClass="entr" presetSubtype="0" fill="hold" nodeType="afterEffect">
                                  <p:stCondLst>
                                    <p:cond delay="1000"/>
                                  </p:stCondLst>
                                  <p:childTnLst>
                                    <p:set>
                                      <p:cBhvr>
                                        <p:cTn id="26" dur="1" fill="hold">
                                          <p:stCondLst>
                                            <p:cond delay="499"/>
                                          </p:stCondLst>
                                        </p:cTn>
                                        <p:tgtEl>
                                          <p:spTgt spid="43"/>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4" name="beep.wav"/>
                                        </p:tgtEl>
                                      </p:cMediaNode>
                                    </p:audio>
                                  </p:subTnLst>
                                </p:cTn>
                              </p:par>
                            </p:childTnLst>
                          </p:cTn>
                        </p:par>
                        <p:par>
                          <p:cTn id="27" fill="hold">
                            <p:stCondLst>
                              <p:cond delay="3000"/>
                            </p:stCondLst>
                            <p:childTnLst>
                              <p:par>
                                <p:cTn id="28" presetID="1" presetClass="entr" presetSubtype="0" fill="hold" nodeType="afterEffect">
                                  <p:stCondLst>
                                    <p:cond delay="1000"/>
                                  </p:stCondLst>
                                  <p:childTnLst>
                                    <p:set>
                                      <p:cBhvr>
                                        <p:cTn id="29" dur="1" fill="hold">
                                          <p:stCondLst>
                                            <p:cond delay="499"/>
                                          </p:stCondLst>
                                        </p:cTn>
                                        <p:tgtEl>
                                          <p:spTgt spid="53"/>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beep.wav"/>
                                        </p:tgtEl>
                                      </p:cMediaNode>
                                    </p:audio>
                                  </p:subTnLst>
                                </p:cTn>
                              </p:par>
                            </p:childTnLst>
                          </p:cTn>
                        </p:par>
                        <p:par>
                          <p:cTn id="30" fill="hold">
                            <p:stCondLst>
                              <p:cond delay="4500"/>
                            </p:stCondLst>
                            <p:childTnLst>
                              <p:par>
                                <p:cTn id="31" presetID="1" presetClass="entr" presetSubtype="0" fill="hold" nodeType="afterEffect">
                                  <p:stCondLst>
                                    <p:cond delay="1000"/>
                                  </p:stCondLst>
                                  <p:childTnLst>
                                    <p:set>
                                      <p:cBhvr>
                                        <p:cTn id="32" dur="1" fill="hold">
                                          <p:stCondLst>
                                            <p:cond delay="499"/>
                                          </p:stCondLst>
                                        </p:cTn>
                                        <p:tgtEl>
                                          <p:spTgt spid="47"/>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4" name="beep.wav"/>
                                        </p:tgtEl>
                                      </p:cMediaNode>
                                    </p:audio>
                                  </p:subTnLst>
                                </p:cTn>
                              </p:par>
                            </p:childTnLst>
                          </p:cTn>
                        </p:par>
                        <p:par>
                          <p:cTn id="33" fill="hold">
                            <p:stCondLst>
                              <p:cond delay="6000"/>
                            </p:stCondLst>
                            <p:childTnLst>
                              <p:par>
                                <p:cTn id="34" presetID="1" presetClass="entr" presetSubtype="0" fill="hold" nodeType="afterEffect">
                                  <p:stCondLst>
                                    <p:cond delay="1000"/>
                                  </p:stCondLst>
                                  <p:childTnLst>
                                    <p:set>
                                      <p:cBhvr>
                                        <p:cTn id="35" dur="1" fill="hold">
                                          <p:stCondLst>
                                            <p:cond delay="499"/>
                                          </p:stCondLst>
                                        </p:cTn>
                                        <p:tgtEl>
                                          <p:spTgt spid="50"/>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5" name="8. Ket thuc cau hoi.wav"/>
                                        </p:tgtEl>
                                      </p:cMediaNode>
                                    </p:audio>
                                  </p:subTnLst>
                                </p:cTn>
                              </p:par>
                            </p:childTnLst>
                          </p:cTn>
                        </p:par>
                      </p:childTnLst>
                    </p:cTn>
                  </p:par>
                  <p:par>
                    <p:cTn id="36" fill="hold">
                      <p:stCondLst>
                        <p:cond delay="indefinite"/>
                      </p:stCondLst>
                      <p:childTnLst>
                        <p:par>
                          <p:cTn id="37" fill="hold">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56"/>
                                        </p:tgtEl>
                                        <p:attrNameLst>
                                          <p:attrName>style.visibility</p:attrName>
                                        </p:attrNameLst>
                                      </p:cBhvr>
                                      <p:to>
                                        <p:strVal val="visible"/>
                                      </p:to>
                                    </p:set>
                                    <p:anim calcmode="discrete" valueType="clr">
                                      <p:cBhvr override="childStyle">
                                        <p:cTn id="40" dur="150"/>
                                        <p:tgtEl>
                                          <p:spTgt spid="56"/>
                                        </p:tgtEl>
                                        <p:attrNameLst>
                                          <p:attrName>style.color</p:attrName>
                                        </p:attrNameLst>
                                      </p:cBhvr>
                                      <p:tavLst>
                                        <p:tav tm="0">
                                          <p:val>
                                            <p:clrVal>
                                              <a:schemeClr val="accent2"/>
                                            </p:clrVal>
                                          </p:val>
                                        </p:tav>
                                        <p:tav tm="50000">
                                          <p:val>
                                            <p:clrVal>
                                              <a:schemeClr val="hlink"/>
                                            </p:clrVal>
                                          </p:val>
                                        </p:tav>
                                      </p:tavLst>
                                    </p:anim>
                                    <p:anim calcmode="discrete" valueType="clr">
                                      <p:cBhvr>
                                        <p:cTn id="41" dur="150"/>
                                        <p:tgtEl>
                                          <p:spTgt spid="56"/>
                                        </p:tgtEl>
                                        <p:attrNameLst>
                                          <p:attrName>fillcolor</p:attrName>
                                        </p:attrNameLst>
                                      </p:cBhvr>
                                      <p:tavLst>
                                        <p:tav tm="0">
                                          <p:val>
                                            <p:clrVal>
                                              <a:schemeClr val="accent2"/>
                                            </p:clrVal>
                                          </p:val>
                                        </p:tav>
                                        <p:tav tm="50000">
                                          <p:val>
                                            <p:clrVal>
                                              <a:schemeClr val="hlink"/>
                                            </p:clrVal>
                                          </p:val>
                                        </p:tav>
                                      </p:tavLst>
                                    </p:anim>
                                    <p:set>
                                      <p:cBhvr>
                                        <p:cTn id="42" dur="150"/>
                                        <p:tgtEl>
                                          <p:spTgt spid="56"/>
                                        </p:tgtEl>
                                        <p:attrNameLst>
                                          <p:attrName>fill.type</p:attrName>
                                        </p:attrNameLst>
                                      </p:cBhvr>
                                      <p:to>
                                        <p:strVal val="solid"/>
                                      </p:to>
                                    </p:set>
                                  </p:childTnLst>
                                </p:cTn>
                              </p:par>
                              <p:par>
                                <p:cTn id="43" presetID="10" presetClass="entr" presetSubtype="0" fill="hold" grpId="0" nodeType="withEffect">
                                  <p:stCondLst>
                                    <p:cond delay="0"/>
                                  </p:stCondLst>
                                  <p:childTnLst>
                                    <p:set>
                                      <p:cBhvr>
                                        <p:cTn id="44" dur="1" fill="hold">
                                          <p:stCondLst>
                                            <p:cond delay="0"/>
                                          </p:stCondLst>
                                        </p:cTn>
                                        <p:tgtEl>
                                          <p:spTgt spid="57"/>
                                        </p:tgtEl>
                                        <p:attrNameLst>
                                          <p:attrName>style.visibility</p:attrName>
                                        </p:attrNameLst>
                                      </p:cBhvr>
                                      <p:to>
                                        <p:strVal val="visible"/>
                                      </p:to>
                                    </p:set>
                                    <p:animEffect transition="in" filter="fade">
                                      <p:cBhvr>
                                        <p:cTn id="45" dur="500"/>
                                        <p:tgtEl>
                                          <p:spTgt spid="57"/>
                                        </p:tgtEl>
                                      </p:cBhvr>
                                    </p:animEffect>
                                  </p:childTnLst>
                                  <p:subTnLst>
                                    <p:audio>
                                      <p:cMediaNode>
                                        <p:cTn display="0" masterRel="sameClick">
                                          <p:stCondLst>
                                            <p:cond evt="begin" delay="0">
                                              <p:tn val="43"/>
                                            </p:cond>
                                          </p:stCondLst>
                                          <p:endCondLst>
                                            <p:cond evt="onStopAudio" delay="0">
                                              <p:tgtEl>
                                                <p:sldTgt/>
                                              </p:tgtEl>
                                            </p:cond>
                                          </p:endCondLst>
                                        </p:cTn>
                                        <p:tgtEl>
                                          <p:sndTgt r:embed="rId6" name="FELIZ2.WAV"/>
                                        </p:tgtEl>
                                      </p:cMediaNode>
                                    </p:audio>
                                  </p:subTnLst>
                                </p:cTn>
                              </p:par>
                              <p:par>
                                <p:cTn id="46" presetID="22" presetClass="emph" presetSubtype="0" repeatCount="10000" fill="remove" grpId="1" nodeType="withEffect">
                                  <p:stCondLst>
                                    <p:cond delay="0"/>
                                  </p:stCondLst>
                                  <p:childTnLst>
                                    <p:animClr clrSpc="hsl" dir="cw">
                                      <p:cBhvr override="childStyle">
                                        <p:cTn id="47" dur="500" fill="hold"/>
                                        <p:tgtEl>
                                          <p:spTgt spid="57"/>
                                        </p:tgtEl>
                                        <p:attrNameLst>
                                          <p:attrName>style.color</p:attrName>
                                        </p:attrNameLst>
                                      </p:cBhvr>
                                      <p:by>
                                        <p:hsl h="-7200000" s="0" l="0"/>
                                      </p:by>
                                    </p:animClr>
                                    <p:animClr clrSpc="hsl" dir="cw">
                                      <p:cBhvr>
                                        <p:cTn id="48" dur="500" fill="hold"/>
                                        <p:tgtEl>
                                          <p:spTgt spid="57"/>
                                        </p:tgtEl>
                                        <p:attrNameLst>
                                          <p:attrName>fillcolor</p:attrName>
                                        </p:attrNameLst>
                                      </p:cBhvr>
                                      <p:by>
                                        <p:hsl h="-7200000" s="0" l="0"/>
                                      </p:by>
                                    </p:animClr>
                                    <p:animClr clrSpc="hsl" dir="cw">
                                      <p:cBhvr>
                                        <p:cTn id="49" dur="500" fill="hold"/>
                                        <p:tgtEl>
                                          <p:spTgt spid="57"/>
                                        </p:tgtEl>
                                        <p:attrNameLst>
                                          <p:attrName>stroke.color</p:attrName>
                                        </p:attrNameLst>
                                      </p:cBhvr>
                                      <p:by>
                                        <p:hsl h="-7200000" s="0" l="0"/>
                                      </p:by>
                                    </p:animClr>
                                    <p:set>
                                      <p:cBhvr>
                                        <p:cTn id="50" dur="500" fill="hold"/>
                                        <p:tgtEl>
                                          <p:spTgt spid="57"/>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7" grpId="0" animBg="1"/>
      <p:bldP spid="57"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18C1FC0-05E3-47E2-A05C-14F16C6585AB}"/>
              </a:ext>
            </a:extLst>
          </p:cNvPr>
          <p:cNvGrpSpPr/>
          <p:nvPr/>
        </p:nvGrpSpPr>
        <p:grpSpPr>
          <a:xfrm>
            <a:off x="2668217" y="20608"/>
            <a:ext cx="7084166" cy="3616671"/>
            <a:chOff x="2553917" y="220131"/>
            <a:chExt cx="7084166" cy="3514856"/>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6"/>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77457" y="220131"/>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mn-ea"/>
                  <a:cs typeface="+mn-cs"/>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rPr>
                <a:t> 2</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mn-ea"/>
                <a:cs typeface="+mn-cs"/>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882173" y="1558107"/>
              <a:ext cx="6388425" cy="74778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Danh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nào</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chỉ</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người</a:t>
              </a:r>
              <a:r>
                <a:rPr kumimoji="0" lang="en-US" sz="44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t>
              </a:r>
            </a:p>
          </p:txBody>
        </p:sp>
      </p:grpSp>
      <p:grpSp>
        <p:nvGrpSpPr>
          <p:cNvPr id="33" name="Group 32">
            <a:extLst>
              <a:ext uri="{FF2B5EF4-FFF2-40B4-BE49-F238E27FC236}">
                <a16:creationId xmlns:a16="http://schemas.microsoft.com/office/drawing/2014/main" id="{5B66A291-1E17-4E20-B720-255272E5F40D}"/>
              </a:ext>
            </a:extLst>
          </p:cNvPr>
          <p:cNvGrpSpPr/>
          <p:nvPr/>
        </p:nvGrpSpPr>
        <p:grpSpPr>
          <a:xfrm>
            <a:off x="1278330" y="3860472"/>
            <a:ext cx="4706520" cy="1115665"/>
            <a:chOff x="6321452" y="3964533"/>
            <a:chExt cx="4706520" cy="1115665"/>
          </a:xfrm>
        </p:grpSpPr>
        <p:pic>
          <p:nvPicPr>
            <p:cNvPr id="11" name="Picture 10">
              <a:extLst>
                <a:ext uri="{FF2B5EF4-FFF2-40B4-BE49-F238E27FC236}">
                  <a16:creationId xmlns:a16="http://schemas.microsoft.com/office/drawing/2014/main" id="{7DEF735A-DBF4-4D73-BBEB-BC2E7DED8746}"/>
                </a:ext>
              </a:extLst>
            </p:cNvPr>
            <p:cNvPicPr>
              <a:picLocks noChangeAspect="1"/>
            </p:cNvPicPr>
            <p:nvPr/>
          </p:nvPicPr>
          <p:blipFill>
            <a:blip r:embed="rId7"/>
            <a:stretch>
              <a:fillRect/>
            </a:stretch>
          </p:blipFill>
          <p:spPr>
            <a:xfrm>
              <a:off x="6321452" y="3964533"/>
              <a:ext cx="4706520" cy="1115665"/>
            </a:xfrm>
            <a:prstGeom prst="rect">
              <a:avLst/>
            </a:prstGeom>
          </p:spPr>
        </p:pic>
        <p:sp>
          <p:nvSpPr>
            <p:cNvPr id="32" name="TextBox 31">
              <a:extLst>
                <a:ext uri="{FF2B5EF4-FFF2-40B4-BE49-F238E27FC236}">
                  <a16:creationId xmlns:a16="http://schemas.microsoft.com/office/drawing/2014/main" id="{1197FA70-E6AA-4189-8FE8-C7AB12073EBC}"/>
                </a:ext>
              </a:extLst>
            </p:cNvPr>
            <p:cNvSpPr txBox="1"/>
            <p:nvPr/>
          </p:nvSpPr>
          <p:spPr>
            <a:xfrm>
              <a:off x="6648402" y="4162819"/>
              <a:ext cx="359663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A</a:t>
              </a: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lớp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học</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9" name="Group 38">
            <a:extLst>
              <a:ext uri="{FF2B5EF4-FFF2-40B4-BE49-F238E27FC236}">
                <a16:creationId xmlns:a16="http://schemas.microsoft.com/office/drawing/2014/main" id="{2316243C-C496-4DA0-B0E5-2E27086AC987}"/>
              </a:ext>
            </a:extLst>
          </p:cNvPr>
          <p:cNvGrpSpPr/>
          <p:nvPr/>
        </p:nvGrpSpPr>
        <p:grpSpPr>
          <a:xfrm>
            <a:off x="6389224" y="5149249"/>
            <a:ext cx="4706520" cy="1115665"/>
            <a:chOff x="6274924" y="5348771"/>
            <a:chExt cx="4706520" cy="1115665"/>
          </a:xfrm>
        </p:grpSpPr>
        <p:pic>
          <p:nvPicPr>
            <p:cNvPr id="14" name="Picture 13">
              <a:extLst>
                <a:ext uri="{FF2B5EF4-FFF2-40B4-BE49-F238E27FC236}">
                  <a16:creationId xmlns:a16="http://schemas.microsoft.com/office/drawing/2014/main" id="{A33D8DFE-6AE5-400C-B344-1C049225C3F7}"/>
                </a:ext>
              </a:extLst>
            </p:cNvPr>
            <p:cNvPicPr>
              <a:picLocks noChangeAspect="1"/>
            </p:cNvPicPr>
            <p:nvPr/>
          </p:nvPicPr>
          <p:blipFill>
            <a:blip r:embed="rId7"/>
            <a:stretch>
              <a:fillRect/>
            </a:stretch>
          </p:blipFill>
          <p:spPr>
            <a:xfrm>
              <a:off x="6274924" y="5348771"/>
              <a:ext cx="4706520" cy="1115665"/>
            </a:xfrm>
            <a:prstGeom prst="rect">
              <a:avLst/>
            </a:prstGeom>
          </p:spPr>
        </p:pic>
        <p:sp>
          <p:nvSpPr>
            <p:cNvPr id="34" name="TextBox 33">
              <a:extLst>
                <a:ext uri="{FF2B5EF4-FFF2-40B4-BE49-F238E27FC236}">
                  <a16:creationId xmlns:a16="http://schemas.microsoft.com/office/drawing/2014/main" id="{C5C515A6-E185-4DAB-BA9F-00A920D2C3FC}"/>
                </a:ext>
              </a:extLst>
            </p:cNvPr>
            <p:cNvSpPr txBox="1"/>
            <p:nvPr/>
          </p:nvSpPr>
          <p:spPr>
            <a:xfrm>
              <a:off x="7150100" y="5499146"/>
              <a:ext cx="35356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D</a:t>
              </a: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bàn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ghế</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8" name="Group 37">
            <a:extLst>
              <a:ext uri="{FF2B5EF4-FFF2-40B4-BE49-F238E27FC236}">
                <a16:creationId xmlns:a16="http://schemas.microsoft.com/office/drawing/2014/main" id="{72171258-B02E-4561-9A08-B55DC4F4418D}"/>
              </a:ext>
            </a:extLst>
          </p:cNvPr>
          <p:cNvGrpSpPr/>
          <p:nvPr/>
        </p:nvGrpSpPr>
        <p:grpSpPr>
          <a:xfrm>
            <a:off x="1278330" y="5177688"/>
            <a:ext cx="4706520" cy="1115665"/>
            <a:chOff x="1164030" y="5377210"/>
            <a:chExt cx="4706520" cy="1115665"/>
          </a:xfrm>
        </p:grpSpPr>
        <p:pic>
          <p:nvPicPr>
            <p:cNvPr id="13" name="Picture 12">
              <a:extLst>
                <a:ext uri="{FF2B5EF4-FFF2-40B4-BE49-F238E27FC236}">
                  <a16:creationId xmlns:a16="http://schemas.microsoft.com/office/drawing/2014/main" id="{A37E5D0B-B8A5-4B72-8925-E09B75013137}"/>
                </a:ext>
              </a:extLst>
            </p:cNvPr>
            <p:cNvPicPr>
              <a:picLocks noChangeAspect="1"/>
            </p:cNvPicPr>
            <p:nvPr/>
          </p:nvPicPr>
          <p:blipFill>
            <a:blip r:embed="rId7"/>
            <a:stretch>
              <a:fillRect/>
            </a:stretch>
          </p:blipFill>
          <p:spPr>
            <a:xfrm>
              <a:off x="1164030" y="5377210"/>
              <a:ext cx="4706520" cy="1115665"/>
            </a:xfrm>
            <a:prstGeom prst="rect">
              <a:avLst/>
            </a:prstGeom>
          </p:spPr>
        </p:pic>
        <p:sp>
          <p:nvSpPr>
            <p:cNvPr id="35" name="TextBox 34">
              <a:extLst>
                <a:ext uri="{FF2B5EF4-FFF2-40B4-BE49-F238E27FC236}">
                  <a16:creationId xmlns:a16="http://schemas.microsoft.com/office/drawing/2014/main" id="{541CAE31-3519-4806-B6B5-B11461075737}"/>
                </a:ext>
              </a:extLst>
            </p:cNvPr>
            <p:cNvSpPr txBox="1"/>
            <p:nvPr/>
          </p:nvSpPr>
          <p:spPr>
            <a:xfrm>
              <a:off x="1509963" y="5511486"/>
              <a:ext cx="3577655"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C</a:t>
              </a: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bảng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đen</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7" name="Group 36">
            <a:extLst>
              <a:ext uri="{FF2B5EF4-FFF2-40B4-BE49-F238E27FC236}">
                <a16:creationId xmlns:a16="http://schemas.microsoft.com/office/drawing/2014/main" id="{43B75CBD-8172-48DF-99AA-A0C9206DCAB8}"/>
              </a:ext>
            </a:extLst>
          </p:cNvPr>
          <p:cNvGrpSpPr/>
          <p:nvPr/>
        </p:nvGrpSpPr>
        <p:grpSpPr>
          <a:xfrm>
            <a:off x="6389224" y="3869904"/>
            <a:ext cx="4706520" cy="1115665"/>
            <a:chOff x="1164030" y="3929770"/>
            <a:chExt cx="4706520" cy="1115665"/>
          </a:xfrm>
        </p:grpSpPr>
        <p:pic>
          <p:nvPicPr>
            <p:cNvPr id="12" name="Picture 11">
              <a:extLst>
                <a:ext uri="{FF2B5EF4-FFF2-40B4-BE49-F238E27FC236}">
                  <a16:creationId xmlns:a16="http://schemas.microsoft.com/office/drawing/2014/main" id="{CD26672A-B76E-4B7D-BDCA-61DFA088775F}"/>
                </a:ext>
              </a:extLst>
            </p:cNvPr>
            <p:cNvPicPr>
              <a:picLocks noChangeAspect="1"/>
            </p:cNvPicPr>
            <p:nvPr/>
          </p:nvPicPr>
          <p:blipFill>
            <a:blip r:embed="rId7"/>
            <a:stretch>
              <a:fillRect/>
            </a:stretch>
          </p:blipFill>
          <p:spPr>
            <a:xfrm>
              <a:off x="1164030" y="3929770"/>
              <a:ext cx="4706520" cy="1115665"/>
            </a:xfrm>
            <a:prstGeom prst="rect">
              <a:avLst/>
            </a:prstGeom>
          </p:spPr>
        </p:pic>
        <p:sp>
          <p:nvSpPr>
            <p:cNvPr id="36" name="TextBox 35">
              <a:extLst>
                <a:ext uri="{FF2B5EF4-FFF2-40B4-BE49-F238E27FC236}">
                  <a16:creationId xmlns:a16="http://schemas.microsoft.com/office/drawing/2014/main" id="{CC0C34A7-AF97-4891-82B8-AF70DE3C0CC0}"/>
                </a:ext>
              </a:extLst>
            </p:cNvPr>
            <p:cNvSpPr txBox="1"/>
            <p:nvPr/>
          </p:nvSpPr>
          <p:spPr>
            <a:xfrm>
              <a:off x="2159189" y="4053328"/>
              <a:ext cx="3248626"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B</a:t>
              </a:r>
              <a:r>
                <a:rPr kumimoji="0" lang="en-US" sz="32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thầy </a:t>
              </a:r>
              <a:r>
                <a:rPr kumimoji="0" lang="en-US" sz="32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giáo</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24" name="Group 79"/>
          <p:cNvGrpSpPr>
            <a:grpSpLocks/>
          </p:cNvGrpSpPr>
          <p:nvPr/>
        </p:nvGrpSpPr>
        <p:grpSpPr bwMode="auto">
          <a:xfrm>
            <a:off x="10627594" y="2098475"/>
            <a:ext cx="1370012" cy="1295400"/>
            <a:chOff x="4574" y="3342"/>
            <a:chExt cx="960" cy="912"/>
          </a:xfrm>
        </p:grpSpPr>
        <p:sp>
          <p:nvSpPr>
            <p:cNvPr id="27" name="AutoShape 8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40" name="Text Box 81"/>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3600">
                  <a:solidFill>
                    <a:schemeClr val="bg1"/>
                  </a:solidFill>
                  <a:latin typeface=".VnTime" pitchFamily="34" charset="0"/>
                </a:rPr>
                <a:t>1</a:t>
              </a:r>
            </a:p>
          </p:txBody>
        </p:sp>
      </p:grpSp>
      <p:grpSp>
        <p:nvGrpSpPr>
          <p:cNvPr id="42" name="Group 82"/>
          <p:cNvGrpSpPr>
            <a:grpSpLocks/>
          </p:cNvGrpSpPr>
          <p:nvPr/>
        </p:nvGrpSpPr>
        <p:grpSpPr bwMode="auto">
          <a:xfrm>
            <a:off x="10646859" y="2098475"/>
            <a:ext cx="1370012" cy="1295400"/>
            <a:chOff x="4574" y="3342"/>
            <a:chExt cx="960" cy="912"/>
          </a:xfrm>
        </p:grpSpPr>
        <p:sp>
          <p:nvSpPr>
            <p:cNvPr id="43" name="AutoShape 8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44" name="Text Box 84"/>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3600">
                  <a:solidFill>
                    <a:schemeClr val="bg1"/>
                  </a:solidFill>
                  <a:latin typeface=".VnTime" pitchFamily="34" charset="0"/>
                </a:rPr>
                <a:t>2</a:t>
              </a:r>
            </a:p>
          </p:txBody>
        </p:sp>
      </p:grpSp>
      <p:grpSp>
        <p:nvGrpSpPr>
          <p:cNvPr id="45" name="Group 85"/>
          <p:cNvGrpSpPr>
            <a:grpSpLocks/>
          </p:cNvGrpSpPr>
          <p:nvPr/>
        </p:nvGrpSpPr>
        <p:grpSpPr bwMode="auto">
          <a:xfrm>
            <a:off x="10608329" y="2098475"/>
            <a:ext cx="1370012" cy="1295400"/>
            <a:chOff x="4574" y="3342"/>
            <a:chExt cx="960" cy="912"/>
          </a:xfrm>
        </p:grpSpPr>
        <p:sp>
          <p:nvSpPr>
            <p:cNvPr id="47" name="AutoShape 8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48" name="Text Box 87"/>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3600">
                  <a:solidFill>
                    <a:schemeClr val="bg1"/>
                  </a:solidFill>
                  <a:latin typeface=".VnTime" pitchFamily="34" charset="0"/>
                </a:rPr>
                <a:t>3</a:t>
              </a:r>
            </a:p>
          </p:txBody>
        </p:sp>
      </p:grpSp>
      <p:grpSp>
        <p:nvGrpSpPr>
          <p:cNvPr id="49" name="Group 88"/>
          <p:cNvGrpSpPr>
            <a:grpSpLocks/>
          </p:cNvGrpSpPr>
          <p:nvPr/>
        </p:nvGrpSpPr>
        <p:grpSpPr bwMode="auto">
          <a:xfrm>
            <a:off x="10617962" y="2098475"/>
            <a:ext cx="1370012" cy="1295400"/>
            <a:chOff x="4574" y="3342"/>
            <a:chExt cx="960" cy="912"/>
          </a:xfrm>
        </p:grpSpPr>
        <p:sp>
          <p:nvSpPr>
            <p:cNvPr id="50" name="AutoShape 8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51" name="Text Box 90"/>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3600">
                  <a:solidFill>
                    <a:schemeClr val="bg1"/>
                  </a:solidFill>
                  <a:latin typeface=".VnTime" pitchFamily="34" charset="0"/>
                </a:rPr>
                <a:t>4</a:t>
              </a:r>
            </a:p>
          </p:txBody>
        </p:sp>
      </p:grpSp>
      <p:grpSp>
        <p:nvGrpSpPr>
          <p:cNvPr id="52" name="Group 106"/>
          <p:cNvGrpSpPr>
            <a:grpSpLocks/>
          </p:cNvGrpSpPr>
          <p:nvPr/>
        </p:nvGrpSpPr>
        <p:grpSpPr bwMode="auto">
          <a:xfrm>
            <a:off x="10665330" y="2100939"/>
            <a:ext cx="1371600" cy="1295400"/>
            <a:chOff x="4574" y="3342"/>
            <a:chExt cx="960" cy="912"/>
          </a:xfrm>
        </p:grpSpPr>
        <p:sp>
          <p:nvSpPr>
            <p:cNvPr id="53" name="AutoShape 10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54" name="Text Box 108"/>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000" smtClean="0">
                  <a:solidFill>
                    <a:schemeClr val="bg1"/>
                  </a:solidFill>
                  <a:latin typeface=".VnTime" pitchFamily="34" charset="0"/>
                </a:rPr>
                <a:t>Hết giờ</a:t>
              </a:r>
              <a:endParaRPr lang="en-US" altLang="vi-VN" sz="2000">
                <a:solidFill>
                  <a:schemeClr val="bg1"/>
                </a:solidFill>
                <a:latin typeface=".VnTime" pitchFamily="34" charset="0"/>
              </a:endParaRPr>
            </a:p>
          </p:txBody>
        </p:sp>
      </p:grpSp>
      <p:sp>
        <p:nvSpPr>
          <p:cNvPr id="56" name="AutoShape 17"/>
          <p:cNvSpPr>
            <a:spLocks noChangeArrowheads="1"/>
          </p:cNvSpPr>
          <p:nvPr/>
        </p:nvSpPr>
        <p:spPr bwMode="auto">
          <a:xfrm>
            <a:off x="7259351" y="4042949"/>
            <a:ext cx="2679014" cy="571500"/>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vi-VN" altLang="vi-VN" sz="1800">
              <a:latin typeface="Arial" panose="020B0604020202020204" pitchFamily="34" charset="0"/>
            </a:endParaRPr>
          </a:p>
        </p:txBody>
      </p:sp>
      <p:sp>
        <p:nvSpPr>
          <p:cNvPr id="55" name="Text Box 18"/>
          <p:cNvSpPr txBox="1">
            <a:spLocks noChangeArrowheads="1"/>
          </p:cNvSpPr>
          <p:nvPr/>
        </p:nvSpPr>
        <p:spPr bwMode="auto">
          <a:xfrm>
            <a:off x="7384383" y="4036311"/>
            <a:ext cx="2700280"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0" indent="0">
              <a:lnSpc>
                <a:spcPct val="100000"/>
              </a:lnSpc>
              <a:spcBef>
                <a:spcPts val="0"/>
              </a:spcBef>
              <a:buNone/>
              <a:defRPr/>
            </a:pPr>
            <a:r>
              <a:rPr lang="en-US" sz="3200" b="1" smtClean="0">
                <a:solidFill>
                  <a:srgbClr val="FF0000"/>
                </a:solidFill>
                <a:latin typeface="Cambria" panose="02040503050406030204" pitchFamily="18" charset="0"/>
                <a:ea typeface="Cambria" panose="02040503050406030204" pitchFamily="18" charset="0"/>
              </a:rPr>
              <a:t>B. thầy giáo</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612420253"/>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wipe(down)">
                                      <p:cBhvr>
                                        <p:cTn id="13" dur="500"/>
                                        <p:tgtEl>
                                          <p:spTgt spid="33"/>
                                        </p:tgtEl>
                                      </p:cBhvr>
                                    </p:animEffect>
                                  </p:childTnLst>
                                </p:cTn>
                              </p:par>
                              <p:par>
                                <p:cTn id="14" presetID="22" presetClass="entr" presetSubtype="4" fill="hold" nodeType="withEffect">
                                  <p:stCondLst>
                                    <p:cond delay="0"/>
                                  </p:stCondLst>
                                  <p:childTnLst>
                                    <p:set>
                                      <p:cBhvr>
                                        <p:cTn id="15" dur="1" fill="hold">
                                          <p:stCondLst>
                                            <p:cond delay="0"/>
                                          </p:stCondLst>
                                        </p:cTn>
                                        <p:tgtEl>
                                          <p:spTgt spid="39"/>
                                        </p:tgtEl>
                                        <p:attrNameLst>
                                          <p:attrName>style.visibility</p:attrName>
                                        </p:attrNameLst>
                                      </p:cBhvr>
                                      <p:to>
                                        <p:strVal val="visible"/>
                                      </p:to>
                                    </p:set>
                                    <p:animEffect transition="in" filter="wipe(down)">
                                      <p:cBhvr>
                                        <p:cTn id="16" dur="500"/>
                                        <p:tgtEl>
                                          <p:spTgt spid="39"/>
                                        </p:tgtEl>
                                      </p:cBhvr>
                                    </p:animEffect>
                                  </p:childTnLst>
                                </p:cTn>
                              </p:par>
                              <p:par>
                                <p:cTn id="17" presetID="22" presetClass="entr" presetSubtype="4" fill="hold" nodeType="withEffect">
                                  <p:stCondLst>
                                    <p:cond delay="0"/>
                                  </p:stCondLst>
                                  <p:childTnLst>
                                    <p:set>
                                      <p:cBhvr>
                                        <p:cTn id="18" dur="1" fill="hold">
                                          <p:stCondLst>
                                            <p:cond delay="0"/>
                                          </p:stCondLst>
                                        </p:cTn>
                                        <p:tgtEl>
                                          <p:spTgt spid="38"/>
                                        </p:tgtEl>
                                        <p:attrNameLst>
                                          <p:attrName>style.visibility</p:attrName>
                                        </p:attrNameLst>
                                      </p:cBhvr>
                                      <p:to>
                                        <p:strVal val="visible"/>
                                      </p:to>
                                    </p:set>
                                    <p:animEffect transition="in" filter="wipe(down)">
                                      <p:cBhvr>
                                        <p:cTn id="19" dur="500"/>
                                        <p:tgtEl>
                                          <p:spTgt spid="38"/>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nodeType="clickEffect">
                                  <p:stCondLst>
                                    <p:cond delay="1000"/>
                                  </p:stCondLst>
                                  <p:childTnLst>
                                    <p:set>
                                      <p:cBhvr>
                                        <p:cTn id="23" dur="1" fill="hold">
                                          <p:stCondLst>
                                            <p:cond delay="499"/>
                                          </p:stCondLst>
                                        </p:cTn>
                                        <p:tgtEl>
                                          <p:spTgt spid="24"/>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p:stCondLst>
                              <p:cond delay="1500"/>
                            </p:stCondLst>
                            <p:childTnLst>
                              <p:par>
                                <p:cTn id="25" presetID="1" presetClass="entr" presetSubtype="0" fill="hold" nodeType="afterEffect">
                                  <p:stCondLst>
                                    <p:cond delay="1000"/>
                                  </p:stCondLst>
                                  <p:childTnLst>
                                    <p:set>
                                      <p:cBhvr>
                                        <p:cTn id="26" dur="1" fill="hold">
                                          <p:stCondLst>
                                            <p:cond delay="499"/>
                                          </p:stCondLst>
                                        </p:cTn>
                                        <p:tgtEl>
                                          <p:spTgt spid="42"/>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p:stCondLst>
                              <p:cond delay="3000"/>
                            </p:stCondLst>
                            <p:childTnLst>
                              <p:par>
                                <p:cTn id="28" presetID="1" presetClass="entr" presetSubtype="0" fill="hold" nodeType="afterEffect">
                                  <p:stCondLst>
                                    <p:cond delay="1000"/>
                                  </p:stCondLst>
                                  <p:childTnLst>
                                    <p:set>
                                      <p:cBhvr>
                                        <p:cTn id="29" dur="1" fill="hold">
                                          <p:stCondLst>
                                            <p:cond delay="499"/>
                                          </p:stCondLst>
                                        </p:cTn>
                                        <p:tgtEl>
                                          <p:spTgt spid="45"/>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3" name="beep.wav"/>
                                        </p:tgtEl>
                                      </p:cMediaNode>
                                    </p:audio>
                                  </p:subTnLst>
                                </p:cTn>
                              </p:par>
                            </p:childTnLst>
                          </p:cTn>
                        </p:par>
                        <p:par>
                          <p:cTn id="30" fill="hold">
                            <p:stCondLst>
                              <p:cond delay="4500"/>
                            </p:stCondLst>
                            <p:childTnLst>
                              <p:par>
                                <p:cTn id="31" presetID="1" presetClass="entr" presetSubtype="0" fill="hold" nodeType="afterEffect">
                                  <p:stCondLst>
                                    <p:cond delay="1000"/>
                                  </p:stCondLst>
                                  <p:childTnLst>
                                    <p:set>
                                      <p:cBhvr>
                                        <p:cTn id="32" dur="1" fill="hold">
                                          <p:stCondLst>
                                            <p:cond delay="499"/>
                                          </p:stCondLst>
                                        </p:cTn>
                                        <p:tgtEl>
                                          <p:spTgt spid="49"/>
                                        </p:tgtEl>
                                        <p:attrNameLst>
                                          <p:attrName>style.visibility</p:attrName>
                                        </p:attrNameLst>
                                      </p:cBhvr>
                                      <p:to>
                                        <p:strVal val="visible"/>
                                      </p:to>
                                    </p:set>
                                  </p:childTnLst>
                                  <p:subTnLst>
                                    <p:audio>
                                      <p:cMediaNode>
                                        <p:cTn display="0" masterRel="sameClick">
                                          <p:stCondLst>
                                            <p:cond evt="begin" delay="0">
                                              <p:tn val="31"/>
                                            </p:cond>
                                          </p:stCondLst>
                                          <p:endCondLst>
                                            <p:cond evt="onStopAudio" delay="0">
                                              <p:tgtEl>
                                                <p:sldTgt/>
                                              </p:tgtEl>
                                            </p:cond>
                                          </p:endCondLst>
                                        </p:cTn>
                                        <p:tgtEl>
                                          <p:sndTgt r:embed="rId3" name="beep.wav"/>
                                        </p:tgtEl>
                                      </p:cMediaNode>
                                    </p:audio>
                                  </p:subTnLst>
                                </p:cTn>
                              </p:par>
                            </p:childTnLst>
                          </p:cTn>
                        </p:par>
                        <p:par>
                          <p:cTn id="33" fill="hold">
                            <p:stCondLst>
                              <p:cond delay="6000"/>
                            </p:stCondLst>
                            <p:childTnLst>
                              <p:par>
                                <p:cTn id="34" presetID="1" presetClass="entr" presetSubtype="0" fill="hold" nodeType="afterEffect">
                                  <p:stCondLst>
                                    <p:cond delay="1000"/>
                                  </p:stCondLst>
                                  <p:childTnLst>
                                    <p:set>
                                      <p:cBhvr>
                                        <p:cTn id="35" dur="1" fill="hold">
                                          <p:stCondLst>
                                            <p:cond delay="499"/>
                                          </p:stCondLst>
                                        </p:cTn>
                                        <p:tgtEl>
                                          <p:spTgt spid="52"/>
                                        </p:tgtEl>
                                        <p:attrNameLst>
                                          <p:attrName>style.visibility</p:attrName>
                                        </p:attrNameLst>
                                      </p:cBhvr>
                                      <p:to>
                                        <p:strVal val="visible"/>
                                      </p:to>
                                    </p:set>
                                  </p:childTnLst>
                                  <p:subTnLst>
                                    <p:audio>
                                      <p:cMediaNode>
                                        <p:cTn display="0" masterRel="sameClick">
                                          <p:stCondLst>
                                            <p:cond evt="begin" delay="0">
                                              <p:tn val="34"/>
                                            </p:cond>
                                          </p:stCondLst>
                                          <p:endCondLst>
                                            <p:cond evt="onStopAudio" delay="0">
                                              <p:tgtEl>
                                                <p:sldTgt/>
                                              </p:tgtEl>
                                            </p:cond>
                                          </p:endCondLst>
                                        </p:cTn>
                                        <p:tgtEl>
                                          <p:sndTgt r:embed="rId4" name="8. Ket thuc cau hoi.wav"/>
                                        </p:tgtEl>
                                      </p:cMediaNode>
                                    </p:audio>
                                  </p:subTnLst>
                                </p:cTn>
                              </p:par>
                            </p:childTnLst>
                          </p:cTn>
                        </p:par>
                      </p:childTnLst>
                    </p:cTn>
                  </p:par>
                  <p:par>
                    <p:cTn id="36" fill="hold">
                      <p:stCondLst>
                        <p:cond delay="indefinite"/>
                      </p:stCondLst>
                      <p:childTnLst>
                        <p:par>
                          <p:cTn id="37" fill="hold">
                            <p:stCondLst>
                              <p:cond delay="0"/>
                            </p:stCondLst>
                            <p:childTnLst>
                              <p:par>
                                <p:cTn id="38" presetID="27" presetClass="entr" presetSubtype="0" fill="hold" nodeType="clickEffect">
                                  <p:stCondLst>
                                    <p:cond delay="0"/>
                                  </p:stCondLst>
                                  <p:iterate type="lt">
                                    <p:tmPct val="50000"/>
                                  </p:iterate>
                                  <p:childTnLst>
                                    <p:set>
                                      <p:cBhvr>
                                        <p:cTn id="39" dur="1" fill="hold">
                                          <p:stCondLst>
                                            <p:cond delay="0"/>
                                          </p:stCondLst>
                                        </p:cTn>
                                        <p:tgtEl>
                                          <p:spTgt spid="55"/>
                                        </p:tgtEl>
                                        <p:attrNameLst>
                                          <p:attrName>style.visibility</p:attrName>
                                        </p:attrNameLst>
                                      </p:cBhvr>
                                      <p:to>
                                        <p:strVal val="visible"/>
                                      </p:to>
                                    </p:set>
                                    <p:anim calcmode="discrete" valueType="clr">
                                      <p:cBhvr override="childStyle">
                                        <p:cTn id="40" dur="150"/>
                                        <p:tgtEl>
                                          <p:spTgt spid="55"/>
                                        </p:tgtEl>
                                        <p:attrNameLst>
                                          <p:attrName>style.color</p:attrName>
                                        </p:attrNameLst>
                                      </p:cBhvr>
                                      <p:tavLst>
                                        <p:tav tm="0">
                                          <p:val>
                                            <p:clrVal>
                                              <a:schemeClr val="accent2"/>
                                            </p:clrVal>
                                          </p:val>
                                        </p:tav>
                                        <p:tav tm="50000">
                                          <p:val>
                                            <p:clrVal>
                                              <a:schemeClr val="hlink"/>
                                            </p:clrVal>
                                          </p:val>
                                        </p:tav>
                                      </p:tavLst>
                                    </p:anim>
                                    <p:anim calcmode="discrete" valueType="clr">
                                      <p:cBhvr>
                                        <p:cTn id="41" dur="150"/>
                                        <p:tgtEl>
                                          <p:spTgt spid="55"/>
                                        </p:tgtEl>
                                        <p:attrNameLst>
                                          <p:attrName>fillcolor</p:attrName>
                                        </p:attrNameLst>
                                      </p:cBhvr>
                                      <p:tavLst>
                                        <p:tav tm="0">
                                          <p:val>
                                            <p:clrVal>
                                              <a:schemeClr val="accent2"/>
                                            </p:clrVal>
                                          </p:val>
                                        </p:tav>
                                        <p:tav tm="50000">
                                          <p:val>
                                            <p:clrVal>
                                              <a:schemeClr val="hlink"/>
                                            </p:clrVal>
                                          </p:val>
                                        </p:tav>
                                      </p:tavLst>
                                    </p:anim>
                                    <p:set>
                                      <p:cBhvr>
                                        <p:cTn id="42" dur="150"/>
                                        <p:tgtEl>
                                          <p:spTgt spid="55"/>
                                        </p:tgtEl>
                                        <p:attrNameLst>
                                          <p:attrName>fill.type</p:attrName>
                                        </p:attrNameLst>
                                      </p:cBhvr>
                                      <p:to>
                                        <p:strVal val="solid"/>
                                      </p:to>
                                    </p:set>
                                  </p:childTnLst>
                                </p:cTn>
                              </p:par>
                              <p:par>
                                <p:cTn id="43" presetID="10" presetClass="entr" presetSubtype="0" fill="hold" grpId="0" nodeType="withEffect">
                                  <p:stCondLst>
                                    <p:cond delay="0"/>
                                  </p:stCondLst>
                                  <p:childTnLst>
                                    <p:set>
                                      <p:cBhvr>
                                        <p:cTn id="44" dur="1" fill="hold">
                                          <p:stCondLst>
                                            <p:cond delay="0"/>
                                          </p:stCondLst>
                                        </p:cTn>
                                        <p:tgtEl>
                                          <p:spTgt spid="56"/>
                                        </p:tgtEl>
                                        <p:attrNameLst>
                                          <p:attrName>style.visibility</p:attrName>
                                        </p:attrNameLst>
                                      </p:cBhvr>
                                      <p:to>
                                        <p:strVal val="visible"/>
                                      </p:to>
                                    </p:set>
                                    <p:animEffect transition="in" filter="fade">
                                      <p:cBhvr>
                                        <p:cTn id="45" dur="500"/>
                                        <p:tgtEl>
                                          <p:spTgt spid="56"/>
                                        </p:tgtEl>
                                      </p:cBhvr>
                                    </p:animEffect>
                                  </p:childTnLst>
                                  <p:subTnLst>
                                    <p:audio>
                                      <p:cMediaNode>
                                        <p:cTn display="0" masterRel="sameClick">
                                          <p:stCondLst>
                                            <p:cond evt="begin" delay="0">
                                              <p:tn val="43"/>
                                            </p:cond>
                                          </p:stCondLst>
                                          <p:endCondLst>
                                            <p:cond evt="onStopAudio" delay="0">
                                              <p:tgtEl>
                                                <p:sldTgt/>
                                              </p:tgtEl>
                                            </p:cond>
                                          </p:endCondLst>
                                        </p:cTn>
                                        <p:tgtEl>
                                          <p:sndTgt r:embed="rId5" name="FELIZ2.WAV"/>
                                        </p:tgtEl>
                                      </p:cMediaNode>
                                    </p:audio>
                                  </p:subTnLst>
                                </p:cTn>
                              </p:par>
                              <p:par>
                                <p:cTn id="46" presetID="22" presetClass="emph" presetSubtype="0" repeatCount="10000" fill="remove" grpId="1" nodeType="withEffect">
                                  <p:stCondLst>
                                    <p:cond delay="0"/>
                                  </p:stCondLst>
                                  <p:childTnLst>
                                    <p:animClr clrSpc="hsl" dir="cw">
                                      <p:cBhvr override="childStyle">
                                        <p:cTn id="47" dur="500" fill="hold"/>
                                        <p:tgtEl>
                                          <p:spTgt spid="56"/>
                                        </p:tgtEl>
                                        <p:attrNameLst>
                                          <p:attrName>style.color</p:attrName>
                                        </p:attrNameLst>
                                      </p:cBhvr>
                                      <p:by>
                                        <p:hsl h="-7200000" s="0" l="0"/>
                                      </p:by>
                                    </p:animClr>
                                    <p:animClr clrSpc="hsl" dir="cw">
                                      <p:cBhvr>
                                        <p:cTn id="48" dur="500" fill="hold"/>
                                        <p:tgtEl>
                                          <p:spTgt spid="56"/>
                                        </p:tgtEl>
                                        <p:attrNameLst>
                                          <p:attrName>fillcolor</p:attrName>
                                        </p:attrNameLst>
                                      </p:cBhvr>
                                      <p:by>
                                        <p:hsl h="-7200000" s="0" l="0"/>
                                      </p:by>
                                    </p:animClr>
                                    <p:animClr clrSpc="hsl" dir="cw">
                                      <p:cBhvr>
                                        <p:cTn id="49" dur="500" fill="hold"/>
                                        <p:tgtEl>
                                          <p:spTgt spid="56"/>
                                        </p:tgtEl>
                                        <p:attrNameLst>
                                          <p:attrName>stroke.color</p:attrName>
                                        </p:attrNameLst>
                                      </p:cBhvr>
                                      <p:by>
                                        <p:hsl h="-7200000" s="0" l="0"/>
                                      </p:by>
                                    </p:animClr>
                                    <p:set>
                                      <p:cBhvr>
                                        <p:cTn id="50" dur="500" fill="hold"/>
                                        <p:tgtEl>
                                          <p:spTgt spid="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6" grpId="0" animBg="1"/>
      <p:bldP spid="56" grpId="1"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9" name="Group 28">
            <a:extLst>
              <a:ext uri="{FF2B5EF4-FFF2-40B4-BE49-F238E27FC236}">
                <a16:creationId xmlns:a16="http://schemas.microsoft.com/office/drawing/2014/main" id="{C18C1FC0-05E3-47E2-A05C-14F16C6585AB}"/>
              </a:ext>
            </a:extLst>
          </p:cNvPr>
          <p:cNvGrpSpPr/>
          <p:nvPr/>
        </p:nvGrpSpPr>
        <p:grpSpPr>
          <a:xfrm>
            <a:off x="2668217" y="20609"/>
            <a:ext cx="7084166" cy="3514856"/>
            <a:chOff x="2553917" y="220131"/>
            <a:chExt cx="7084166" cy="3514856"/>
          </a:xfrm>
        </p:grpSpPr>
        <p:pic>
          <p:nvPicPr>
            <p:cNvPr id="10" name="Picture 9">
              <a:extLst>
                <a:ext uri="{FF2B5EF4-FFF2-40B4-BE49-F238E27FC236}">
                  <a16:creationId xmlns:a16="http://schemas.microsoft.com/office/drawing/2014/main" id="{E1EDA3FD-1C7E-4411-9F84-ED1E84E42C84}"/>
                </a:ext>
              </a:extLst>
            </p:cNvPr>
            <p:cNvPicPr>
              <a:picLocks noChangeAspect="1"/>
            </p:cNvPicPr>
            <p:nvPr/>
          </p:nvPicPr>
          <p:blipFill>
            <a:blip r:embed="rId6"/>
            <a:stretch>
              <a:fillRect/>
            </a:stretch>
          </p:blipFill>
          <p:spPr>
            <a:xfrm>
              <a:off x="2553917" y="247773"/>
              <a:ext cx="7084166" cy="3487214"/>
            </a:xfrm>
            <a:prstGeom prst="rect">
              <a:avLst/>
            </a:prstGeom>
          </p:spPr>
        </p:pic>
        <p:sp>
          <p:nvSpPr>
            <p:cNvPr id="25" name="TextBox 24">
              <a:extLst>
                <a:ext uri="{FF2B5EF4-FFF2-40B4-BE49-F238E27FC236}">
                  <a16:creationId xmlns:a16="http://schemas.microsoft.com/office/drawing/2014/main" id="{8EED010D-7BF9-4520-B33F-6AAB9F2F78A2}"/>
                </a:ext>
              </a:extLst>
            </p:cNvPr>
            <p:cNvSpPr txBox="1"/>
            <p:nvPr/>
          </p:nvSpPr>
          <p:spPr>
            <a:xfrm>
              <a:off x="5377457" y="220131"/>
              <a:ext cx="1794934" cy="70788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prstClr val="white"/>
                  </a:solidFill>
                  <a:effectLst/>
                  <a:uLnTx/>
                  <a:uFillTx/>
                  <a:latin typeface="Cambria" panose="02040503050406030204" pitchFamily="18" charset="0"/>
                  <a:ea typeface="Cambria" panose="02040503050406030204" pitchFamily="18" charset="0"/>
                  <a:cs typeface="+mn-cs"/>
                </a:rPr>
                <a:t>Câu</a:t>
              </a:r>
              <a:r>
                <a:rPr kumimoji="0" lang="en-US"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 3</a:t>
              </a:r>
              <a:endParaRPr kumimoji="0" lang="vi-VN" sz="4000" b="1"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0310E6FF-A4D2-41A8-935F-E0B1D02C8DD7}"/>
                </a:ext>
              </a:extLst>
            </p:cNvPr>
            <p:cNvSpPr txBox="1"/>
            <p:nvPr/>
          </p:nvSpPr>
          <p:spPr>
            <a:xfrm>
              <a:off x="2955388" y="888819"/>
              <a:ext cx="6259211" cy="2585323"/>
            </a:xfrm>
            <a:prstGeom prst="rect">
              <a:avLst/>
            </a:prstGeom>
            <a:noFill/>
          </p:spPr>
          <p:txBody>
            <a:bodyPr wrap="square" rtlCol="0">
              <a:spAutoFit/>
            </a:bodyPr>
            <a:lstStyle/>
            <a:p>
              <a:pPr marL="0" marR="0" lvl="0" indent="0" algn="ctr" defTabSz="914400" rtl="0" eaLnBrk="1" fontAlgn="auto" latinLnBrk="0" hangingPunct="1">
                <a:lnSpc>
                  <a:spcPct val="135000"/>
                </a:lnSpc>
                <a:spcBef>
                  <a:spcPts val="0"/>
                </a:spcBef>
                <a:spcAft>
                  <a:spcPts val="0"/>
                </a:spcAft>
                <a:buClrTx/>
                <a:buSzTx/>
                <a:buFontTx/>
                <a:buNone/>
                <a:tabLst/>
                <a:defRPr/>
              </a:pPr>
              <a:r>
                <a:rPr kumimoji="0" lang="en-US" sz="40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 sóng</a:t>
              </a:r>
              <a:r>
                <a:rPr kumimoji="0" lang="en-US" sz="4000" b="1" i="0" u="none" strike="noStrike" kern="1200" cap="none" spc="0" normalizeH="0" noProof="0" smtClean="0">
                  <a:ln>
                    <a:noFill/>
                  </a:ln>
                  <a:solidFill>
                    <a:prstClr val="black"/>
                  </a:solidFill>
                  <a:effectLst/>
                  <a:uLnTx/>
                  <a:uFillTx/>
                  <a:latin typeface="Cambria" panose="02040503050406030204" pitchFamily="18" charset="0"/>
                  <a:ea typeface="Cambria" panose="02040503050406030204" pitchFamily="18" charset="0"/>
                  <a:cs typeface="+mn-cs"/>
                </a:rPr>
                <a:t> thần” là d</a:t>
              </a:r>
              <a:r>
                <a:rPr kumimoji="0" lang="en-US" sz="40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anh </a:t>
              </a:r>
              <a:r>
                <a:rPr kumimoji="0" lang="en-US" sz="4000" b="1"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mn-cs"/>
                </a:rPr>
                <a:t>từ</a:t>
              </a: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chỉ </a:t>
              </a:r>
              <a:r>
                <a:rPr kumimoji="0" lang="en-US" sz="4000" b="1"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hiện</a:t>
              </a:r>
              <a:r>
                <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err="1">
                  <a:ln>
                    <a:noFill/>
                  </a:ln>
                  <a:solidFill>
                    <a:prstClr val="black"/>
                  </a:solidFill>
                  <a:effectLst/>
                  <a:uLnTx/>
                  <a:uFillTx/>
                  <a:latin typeface="Cambria" panose="02040503050406030204" pitchFamily="18" charset="0"/>
                  <a:ea typeface="Cambria" panose="02040503050406030204" pitchFamily="18" charset="0"/>
                  <a:cs typeface="+mn-cs"/>
                </a:rPr>
                <a:t>tượng</a:t>
              </a:r>
              <a:r>
                <a:rPr kumimoji="0" lang="en-US" sz="4000" b="1"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0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tự nhiên, Đúng</a:t>
              </a:r>
              <a:r>
                <a:rPr kumimoji="0" lang="en-US" sz="4000" b="1" i="0" u="none" strike="noStrike" kern="1200" cap="none" spc="0" normalizeH="0" noProof="0" smtClean="0">
                  <a:ln>
                    <a:noFill/>
                  </a:ln>
                  <a:solidFill>
                    <a:prstClr val="black"/>
                  </a:solidFill>
                  <a:effectLst/>
                  <a:uLnTx/>
                  <a:uFillTx/>
                  <a:latin typeface="Cambria" panose="02040503050406030204" pitchFamily="18" charset="0"/>
                  <a:ea typeface="Cambria" panose="02040503050406030204" pitchFamily="18" charset="0"/>
                  <a:cs typeface="+mn-cs"/>
                </a:rPr>
                <a:t> hay Sai?</a:t>
              </a:r>
              <a:endParaRPr kumimoji="0" lang="en-US" sz="40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9" name="Group 38">
            <a:extLst>
              <a:ext uri="{FF2B5EF4-FFF2-40B4-BE49-F238E27FC236}">
                <a16:creationId xmlns:a16="http://schemas.microsoft.com/office/drawing/2014/main" id="{2316243C-C496-4DA0-B0E5-2E27086AC987}"/>
              </a:ext>
            </a:extLst>
          </p:cNvPr>
          <p:cNvGrpSpPr/>
          <p:nvPr/>
        </p:nvGrpSpPr>
        <p:grpSpPr>
          <a:xfrm>
            <a:off x="7077593" y="4969278"/>
            <a:ext cx="4706520" cy="1115665"/>
            <a:chOff x="6274924" y="5348771"/>
            <a:chExt cx="4706520" cy="1115665"/>
          </a:xfrm>
        </p:grpSpPr>
        <p:pic>
          <p:nvPicPr>
            <p:cNvPr id="14" name="Picture 13">
              <a:extLst>
                <a:ext uri="{FF2B5EF4-FFF2-40B4-BE49-F238E27FC236}">
                  <a16:creationId xmlns:a16="http://schemas.microsoft.com/office/drawing/2014/main" id="{A33D8DFE-6AE5-400C-B344-1C049225C3F7}"/>
                </a:ext>
              </a:extLst>
            </p:cNvPr>
            <p:cNvPicPr>
              <a:picLocks noChangeAspect="1"/>
            </p:cNvPicPr>
            <p:nvPr/>
          </p:nvPicPr>
          <p:blipFill>
            <a:blip r:embed="rId7"/>
            <a:stretch>
              <a:fillRect/>
            </a:stretch>
          </p:blipFill>
          <p:spPr>
            <a:xfrm>
              <a:off x="6274924" y="5348771"/>
              <a:ext cx="4706520" cy="1115665"/>
            </a:xfrm>
            <a:prstGeom prst="rect">
              <a:avLst/>
            </a:prstGeom>
          </p:spPr>
        </p:pic>
        <p:sp>
          <p:nvSpPr>
            <p:cNvPr id="34" name="TextBox 33">
              <a:extLst>
                <a:ext uri="{FF2B5EF4-FFF2-40B4-BE49-F238E27FC236}">
                  <a16:creationId xmlns:a16="http://schemas.microsoft.com/office/drawing/2014/main" id="{C5C515A6-E185-4DAB-BA9F-00A920D2C3FC}"/>
                </a:ext>
              </a:extLst>
            </p:cNvPr>
            <p:cNvSpPr txBox="1"/>
            <p:nvPr/>
          </p:nvSpPr>
          <p:spPr>
            <a:xfrm>
              <a:off x="7129780" y="5516135"/>
              <a:ext cx="3484880"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B. Sai</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37" name="Group 36">
            <a:extLst>
              <a:ext uri="{FF2B5EF4-FFF2-40B4-BE49-F238E27FC236}">
                <a16:creationId xmlns:a16="http://schemas.microsoft.com/office/drawing/2014/main" id="{43B75CBD-8172-48DF-99AA-A0C9206DCAB8}"/>
              </a:ext>
            </a:extLst>
          </p:cNvPr>
          <p:cNvGrpSpPr/>
          <p:nvPr/>
        </p:nvGrpSpPr>
        <p:grpSpPr>
          <a:xfrm>
            <a:off x="755924" y="5024465"/>
            <a:ext cx="4706520" cy="1115665"/>
            <a:chOff x="984033" y="3870394"/>
            <a:chExt cx="4706520" cy="1115665"/>
          </a:xfrm>
        </p:grpSpPr>
        <p:pic>
          <p:nvPicPr>
            <p:cNvPr id="12" name="Picture 11">
              <a:extLst>
                <a:ext uri="{FF2B5EF4-FFF2-40B4-BE49-F238E27FC236}">
                  <a16:creationId xmlns:a16="http://schemas.microsoft.com/office/drawing/2014/main" id="{CD26672A-B76E-4B7D-BDCA-61DFA088775F}"/>
                </a:ext>
              </a:extLst>
            </p:cNvPr>
            <p:cNvPicPr>
              <a:picLocks noChangeAspect="1"/>
            </p:cNvPicPr>
            <p:nvPr/>
          </p:nvPicPr>
          <p:blipFill>
            <a:blip r:embed="rId7"/>
            <a:stretch>
              <a:fillRect/>
            </a:stretch>
          </p:blipFill>
          <p:spPr>
            <a:xfrm>
              <a:off x="984033" y="3870394"/>
              <a:ext cx="4706520" cy="1115665"/>
            </a:xfrm>
            <a:prstGeom prst="rect">
              <a:avLst/>
            </a:prstGeom>
          </p:spPr>
        </p:pic>
        <p:sp>
          <p:nvSpPr>
            <p:cNvPr id="36" name="TextBox 35">
              <a:extLst>
                <a:ext uri="{FF2B5EF4-FFF2-40B4-BE49-F238E27FC236}">
                  <a16:creationId xmlns:a16="http://schemas.microsoft.com/office/drawing/2014/main" id="{CC0C34A7-AF97-4891-82B8-AF70DE3C0CC0}"/>
                </a:ext>
              </a:extLst>
            </p:cNvPr>
            <p:cNvSpPr txBox="1"/>
            <p:nvPr/>
          </p:nvSpPr>
          <p:spPr>
            <a:xfrm>
              <a:off x="1366029" y="4105061"/>
              <a:ext cx="3942529" cy="58477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smtClean="0">
                  <a:ln>
                    <a:noFill/>
                  </a:ln>
                  <a:solidFill>
                    <a:prstClr val="black"/>
                  </a:solidFill>
                  <a:effectLst/>
                  <a:uLnTx/>
                  <a:uFillTx/>
                  <a:latin typeface="Cambria" panose="02040503050406030204" pitchFamily="18" charset="0"/>
                  <a:ea typeface="Cambria" panose="02040503050406030204" pitchFamily="18" charset="0"/>
                  <a:cs typeface="+mn-cs"/>
                </a:rPr>
                <a:t>A. Đúng</a:t>
              </a:r>
              <a:endParaRPr kumimoji="0" lang="en-US" sz="3200" b="1"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grpSp>
        <p:nvGrpSpPr>
          <p:cNvPr id="55" name="Group 79"/>
          <p:cNvGrpSpPr>
            <a:grpSpLocks/>
          </p:cNvGrpSpPr>
          <p:nvPr/>
        </p:nvGrpSpPr>
        <p:grpSpPr bwMode="auto">
          <a:xfrm>
            <a:off x="10289246" y="2757343"/>
            <a:ext cx="1370012" cy="1295400"/>
            <a:chOff x="4574" y="3342"/>
            <a:chExt cx="960" cy="912"/>
          </a:xfrm>
        </p:grpSpPr>
        <p:sp>
          <p:nvSpPr>
            <p:cNvPr id="56" name="AutoShape 80"/>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57" name="Text Box 81"/>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3600">
                  <a:solidFill>
                    <a:schemeClr val="bg1"/>
                  </a:solidFill>
                  <a:latin typeface=".VnTime" pitchFamily="34" charset="0"/>
                </a:rPr>
                <a:t>1</a:t>
              </a:r>
            </a:p>
          </p:txBody>
        </p:sp>
      </p:grpSp>
      <p:grpSp>
        <p:nvGrpSpPr>
          <p:cNvPr id="52" name="Group 82"/>
          <p:cNvGrpSpPr>
            <a:grpSpLocks/>
          </p:cNvGrpSpPr>
          <p:nvPr/>
        </p:nvGrpSpPr>
        <p:grpSpPr bwMode="auto">
          <a:xfrm>
            <a:off x="10289246" y="2757343"/>
            <a:ext cx="1370012" cy="1295400"/>
            <a:chOff x="4574" y="3342"/>
            <a:chExt cx="960" cy="912"/>
          </a:xfrm>
        </p:grpSpPr>
        <p:sp>
          <p:nvSpPr>
            <p:cNvPr id="53" name="AutoShape 83"/>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54" name="Text Box 84"/>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3600">
                  <a:solidFill>
                    <a:schemeClr val="bg1"/>
                  </a:solidFill>
                  <a:latin typeface=".VnTime" pitchFamily="34" charset="0"/>
                </a:rPr>
                <a:t>2</a:t>
              </a:r>
            </a:p>
          </p:txBody>
        </p:sp>
      </p:grpSp>
      <p:grpSp>
        <p:nvGrpSpPr>
          <p:cNvPr id="49" name="Group 85"/>
          <p:cNvGrpSpPr>
            <a:grpSpLocks/>
          </p:cNvGrpSpPr>
          <p:nvPr/>
        </p:nvGrpSpPr>
        <p:grpSpPr bwMode="auto">
          <a:xfrm>
            <a:off x="10289246" y="2747742"/>
            <a:ext cx="1370012" cy="1295400"/>
            <a:chOff x="4574" y="3342"/>
            <a:chExt cx="960" cy="912"/>
          </a:xfrm>
        </p:grpSpPr>
        <p:sp>
          <p:nvSpPr>
            <p:cNvPr id="50" name="AutoShape 86"/>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51" name="Text Box 87"/>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3600">
                  <a:solidFill>
                    <a:schemeClr val="bg1"/>
                  </a:solidFill>
                  <a:latin typeface=".VnTime" pitchFamily="34" charset="0"/>
                </a:rPr>
                <a:t>3</a:t>
              </a:r>
            </a:p>
          </p:txBody>
        </p:sp>
      </p:grpSp>
      <p:grpSp>
        <p:nvGrpSpPr>
          <p:cNvPr id="45" name="Group 88"/>
          <p:cNvGrpSpPr>
            <a:grpSpLocks/>
          </p:cNvGrpSpPr>
          <p:nvPr/>
        </p:nvGrpSpPr>
        <p:grpSpPr bwMode="auto">
          <a:xfrm>
            <a:off x="10295282" y="2734443"/>
            <a:ext cx="1370012" cy="1295400"/>
            <a:chOff x="4574" y="3342"/>
            <a:chExt cx="960" cy="912"/>
          </a:xfrm>
        </p:grpSpPr>
        <p:sp>
          <p:nvSpPr>
            <p:cNvPr id="47" name="AutoShape 89"/>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48" name="Text Box 90"/>
            <p:cNvSpPr txBox="1">
              <a:spLocks noChangeArrowheads="1"/>
            </p:cNvSpPr>
            <p:nvPr/>
          </p:nvSpPr>
          <p:spPr bwMode="auto">
            <a:xfrm>
              <a:off x="4828" y="3591"/>
              <a:ext cx="479" cy="452"/>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3600">
                  <a:solidFill>
                    <a:schemeClr val="bg1"/>
                  </a:solidFill>
                  <a:latin typeface=".VnTime" pitchFamily="34" charset="0"/>
                </a:rPr>
                <a:t>4</a:t>
              </a:r>
            </a:p>
          </p:txBody>
        </p:sp>
      </p:grpSp>
      <p:grpSp>
        <p:nvGrpSpPr>
          <p:cNvPr id="24" name="Group 106"/>
          <p:cNvGrpSpPr>
            <a:grpSpLocks/>
          </p:cNvGrpSpPr>
          <p:nvPr/>
        </p:nvGrpSpPr>
        <p:grpSpPr bwMode="auto">
          <a:xfrm>
            <a:off x="10299730" y="2741093"/>
            <a:ext cx="1371600" cy="1295400"/>
            <a:chOff x="4574" y="3342"/>
            <a:chExt cx="960" cy="912"/>
          </a:xfrm>
        </p:grpSpPr>
        <p:sp>
          <p:nvSpPr>
            <p:cNvPr id="27" name="AutoShape 107"/>
            <p:cNvSpPr>
              <a:spLocks noChangeArrowheads="1"/>
            </p:cNvSpPr>
            <p:nvPr/>
          </p:nvSpPr>
          <p:spPr bwMode="auto">
            <a:xfrm>
              <a:off x="4574" y="3342"/>
              <a:ext cx="960" cy="912"/>
            </a:xfrm>
            <a:prstGeom prst="star16">
              <a:avLst>
                <a:gd name="adj" fmla="val 37500"/>
              </a:avLst>
            </a:prstGeom>
            <a:solidFill>
              <a:srgbClr val="000099"/>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eaLnBrk="1" hangingPunct="1">
                <a:spcBef>
                  <a:spcPct val="0"/>
                </a:spcBef>
                <a:buFontTx/>
                <a:buNone/>
              </a:pPr>
              <a:endParaRPr lang="vi-VN" altLang="vi-VN" sz="1800"/>
            </a:p>
          </p:txBody>
        </p:sp>
        <p:sp>
          <p:nvSpPr>
            <p:cNvPr id="40" name="Text Box 108"/>
            <p:cNvSpPr txBox="1">
              <a:spLocks noChangeArrowheads="1"/>
            </p:cNvSpPr>
            <p:nvPr/>
          </p:nvSpPr>
          <p:spPr bwMode="auto">
            <a:xfrm>
              <a:off x="4828" y="3591"/>
              <a:ext cx="480" cy="498"/>
            </a:xfrm>
            <a:prstGeom prst="rect">
              <a:avLst/>
            </a:prstGeom>
            <a:solidFill>
              <a:srgbClr val="000099"/>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a:spcBef>
                  <a:spcPct val="50000"/>
                </a:spcBef>
                <a:buFontTx/>
                <a:buNone/>
              </a:pPr>
              <a:r>
                <a:rPr lang="en-US" altLang="vi-VN" sz="2000" smtClean="0">
                  <a:solidFill>
                    <a:schemeClr val="bg1"/>
                  </a:solidFill>
                  <a:latin typeface=".VnTime" pitchFamily="34" charset="0"/>
                </a:rPr>
                <a:t>Hết giờ</a:t>
              </a:r>
              <a:endParaRPr lang="en-US" altLang="vi-VN" sz="2000">
                <a:solidFill>
                  <a:schemeClr val="bg1"/>
                </a:solidFill>
                <a:latin typeface=".VnTime" pitchFamily="34" charset="0"/>
              </a:endParaRPr>
            </a:p>
          </p:txBody>
        </p:sp>
      </p:grpSp>
      <p:sp>
        <p:nvSpPr>
          <p:cNvPr id="88" name="AutoShape 17"/>
          <p:cNvSpPr>
            <a:spLocks noChangeArrowheads="1"/>
          </p:cNvSpPr>
          <p:nvPr/>
        </p:nvSpPr>
        <p:spPr bwMode="auto">
          <a:xfrm>
            <a:off x="1137920" y="5265768"/>
            <a:ext cx="1752600" cy="571500"/>
          </a:xfrm>
          <a:prstGeom prst="roundRect">
            <a:avLst>
              <a:gd name="adj" fmla="val 16667"/>
            </a:avLst>
          </a:prstGeom>
          <a:solidFill>
            <a:srgbClr val="FFCC00"/>
          </a:solidFill>
          <a:ln w="9525">
            <a:solidFill>
              <a:schemeClr val="tx1"/>
            </a:solidFill>
            <a:round/>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lvl1pPr>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algn="ctr" eaLnBrk="1" hangingPunct="1">
              <a:lnSpc>
                <a:spcPct val="100000"/>
              </a:lnSpc>
              <a:spcBef>
                <a:spcPct val="0"/>
              </a:spcBef>
              <a:buFontTx/>
              <a:buNone/>
            </a:pPr>
            <a:endParaRPr lang="vi-VN" altLang="vi-VN" sz="1800">
              <a:latin typeface="Arial" panose="020B0604020202020204" pitchFamily="34" charset="0"/>
            </a:endParaRPr>
          </a:p>
        </p:txBody>
      </p:sp>
      <p:sp>
        <p:nvSpPr>
          <p:cNvPr id="89" name="Text Box 18"/>
          <p:cNvSpPr txBox="1">
            <a:spLocks noChangeArrowheads="1"/>
          </p:cNvSpPr>
          <p:nvPr/>
        </p:nvSpPr>
        <p:spPr bwMode="auto">
          <a:xfrm>
            <a:off x="1240013" y="5252493"/>
            <a:ext cx="1957746" cy="584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marL="342900" indent="-342900">
              <a:lnSpc>
                <a:spcPct val="90000"/>
              </a:lnSpc>
              <a:spcBef>
                <a:spcPts val="1000"/>
              </a:spcBef>
              <a:buFont typeface="Arial" panose="020B0604020202020204" pitchFamily="34" charset="0"/>
              <a:buChar char="•"/>
              <a:defRPr sz="2800">
                <a:solidFill>
                  <a:schemeClr val="tx1"/>
                </a:solidFill>
                <a:latin typeface="Calibri" panose="020F0502020204030204" pitchFamily="34" charset="0"/>
              </a:defRPr>
            </a:lvl1pPr>
            <a:lvl2pPr marL="742950" indent="-285750">
              <a:lnSpc>
                <a:spcPct val="90000"/>
              </a:lnSpc>
              <a:spcBef>
                <a:spcPts val="500"/>
              </a:spcBef>
              <a:buFont typeface="Arial" panose="020B0604020202020204" pitchFamily="34" charset="0"/>
              <a:buChar char="•"/>
              <a:defRPr sz="2400">
                <a:solidFill>
                  <a:schemeClr val="tx1"/>
                </a:solidFill>
                <a:latin typeface="Calibri" panose="020F0502020204030204" pitchFamily="34" charset="0"/>
              </a:defRPr>
            </a:lvl2pPr>
            <a:lvl3pPr marL="1143000" indent="-228600">
              <a:lnSpc>
                <a:spcPct val="90000"/>
              </a:lnSpc>
              <a:spcBef>
                <a:spcPts val="500"/>
              </a:spcBef>
              <a:buFont typeface="Arial" panose="020B0604020202020204" pitchFamily="34" charset="0"/>
              <a:buChar char="•"/>
              <a:defRPr sz="2000">
                <a:solidFill>
                  <a:schemeClr val="tx1"/>
                </a:solidFill>
                <a:latin typeface="Calibri" panose="020F0502020204030204" pitchFamily="34" charset="0"/>
              </a:defRPr>
            </a:lvl3pPr>
            <a:lvl4pPr marL="16002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4pPr>
            <a:lvl5pPr marL="2057400" indent="-228600">
              <a:lnSpc>
                <a:spcPct val="90000"/>
              </a:lnSpc>
              <a:spcBef>
                <a:spcPts val="500"/>
              </a:spcBef>
              <a:buFont typeface="Arial" panose="020B0604020202020204" pitchFamily="34" charset="0"/>
              <a:buChar char="•"/>
              <a:defRPr>
                <a:solidFill>
                  <a:schemeClr val="tx1"/>
                </a:solidFill>
                <a:latin typeface="Calibri" panose="020F0502020204030204" pitchFamily="34" charset="0"/>
              </a:defRPr>
            </a:lvl5pPr>
            <a:lvl6pPr marL="25146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6pPr>
            <a:lvl7pPr marL="29718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7pPr>
            <a:lvl8pPr marL="34290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8pPr>
            <a:lvl9pPr marL="3886200" indent="-228600" fontAlgn="base">
              <a:lnSpc>
                <a:spcPct val="90000"/>
              </a:lnSpc>
              <a:spcBef>
                <a:spcPts val="500"/>
              </a:spcBef>
              <a:spcAft>
                <a:spcPct val="0"/>
              </a:spcAft>
              <a:buFont typeface="Arial" panose="020B0604020202020204" pitchFamily="34" charset="0"/>
              <a:buChar char="•"/>
              <a:defRPr>
                <a:solidFill>
                  <a:schemeClr val="tx1"/>
                </a:solidFill>
                <a:latin typeface="Calibri" panose="020F0502020204030204" pitchFamily="34" charset="0"/>
              </a:defRPr>
            </a:lvl9pPr>
          </a:lstStyle>
          <a:p>
            <a:pPr marL="0" lvl="0" indent="0">
              <a:lnSpc>
                <a:spcPct val="100000"/>
              </a:lnSpc>
              <a:spcBef>
                <a:spcPts val="0"/>
              </a:spcBef>
              <a:buNone/>
              <a:defRPr/>
            </a:pPr>
            <a:r>
              <a:rPr lang="en-US" sz="3200" b="1">
                <a:solidFill>
                  <a:srgbClr val="FF0000"/>
                </a:solidFill>
                <a:latin typeface="Cambria" panose="02040503050406030204" pitchFamily="18" charset="0"/>
                <a:ea typeface="Cambria" panose="02040503050406030204" pitchFamily="18" charset="0"/>
              </a:rPr>
              <a:t>A. Đúng</a:t>
            </a:r>
            <a:endParaRPr lang="en-US" sz="3200" b="1" dirty="0">
              <a:solidFill>
                <a:srgbClr val="FF0000"/>
              </a:solidFill>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4226327462"/>
      </p:ext>
    </p:extLst>
  </p:cSld>
  <p:clrMapOvr>
    <a:masterClrMapping/>
  </p:clrMapOvr>
  <mc:AlternateContent xmlns:mc="http://schemas.openxmlformats.org/markup-compatibility/2006">
    <mc:Choice xmlns:p159="http://schemas.microsoft.com/office/powerpoint/2015/09/main" xmlns=""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with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subTnLst>
                                    <p:audio>
                                      <p:cMediaNode>
                                        <p:cTn display="0" masterRel="sameClick">
                                          <p:stCondLst>
                                            <p:cond evt="begin" delay="0">
                                              <p:tn val="5"/>
                                            </p:cond>
                                          </p:stCondLst>
                                          <p:endCondLst>
                                            <p:cond evt="onStopAudio" delay="0">
                                              <p:tgtEl>
                                                <p:sldTgt/>
                                              </p:tgtEl>
                                            </p:cond>
                                          </p:endCondLst>
                                        </p:cTn>
                                        <p:tgtEl>
                                          <p:sndTgt r:embed="rId2" name="click.wav"/>
                                        </p:tgtEl>
                                      </p:cMediaNode>
                                    </p:audio>
                                  </p:subTnLst>
                                </p:cTn>
                              </p:par>
                              <p:par>
                                <p:cTn id="8" presetID="22" presetClass="entr" presetSubtype="4" fill="hold" nodeType="withEffect">
                                  <p:stCondLst>
                                    <p:cond delay="0"/>
                                  </p:stCondLst>
                                  <p:childTnLst>
                                    <p:set>
                                      <p:cBhvr>
                                        <p:cTn id="9" dur="1" fill="hold">
                                          <p:stCondLst>
                                            <p:cond delay="0"/>
                                          </p:stCondLst>
                                        </p:cTn>
                                        <p:tgtEl>
                                          <p:spTgt spid="37"/>
                                        </p:tgtEl>
                                        <p:attrNameLst>
                                          <p:attrName>style.visibility</p:attrName>
                                        </p:attrNameLst>
                                      </p:cBhvr>
                                      <p:to>
                                        <p:strVal val="visible"/>
                                      </p:to>
                                    </p:set>
                                    <p:animEffect transition="in" filter="wipe(down)">
                                      <p:cBhvr>
                                        <p:cTn id="10" dur="500"/>
                                        <p:tgtEl>
                                          <p:spTgt spid="37"/>
                                        </p:tgtEl>
                                      </p:cBhvr>
                                    </p:animEffect>
                                  </p:childTnLst>
                                </p:cTn>
                              </p:par>
                              <p:par>
                                <p:cTn id="11" presetID="22" presetClass="entr" presetSubtype="4" fill="hold" nodeType="withEffect">
                                  <p:stCondLst>
                                    <p:cond delay="0"/>
                                  </p:stCondLst>
                                  <p:childTnLst>
                                    <p:set>
                                      <p:cBhvr>
                                        <p:cTn id="12" dur="1" fill="hold">
                                          <p:stCondLst>
                                            <p:cond delay="0"/>
                                          </p:stCondLst>
                                        </p:cTn>
                                        <p:tgtEl>
                                          <p:spTgt spid="39"/>
                                        </p:tgtEl>
                                        <p:attrNameLst>
                                          <p:attrName>style.visibility</p:attrName>
                                        </p:attrNameLst>
                                      </p:cBhvr>
                                      <p:to>
                                        <p:strVal val="visible"/>
                                      </p:to>
                                    </p:set>
                                    <p:animEffect transition="in" filter="wipe(down)">
                                      <p:cBhvr>
                                        <p:cTn id="13" dur="500"/>
                                        <p:tgtEl>
                                          <p:spTgt spid="39"/>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1000"/>
                                  </p:stCondLst>
                                  <p:childTnLst>
                                    <p:set>
                                      <p:cBhvr>
                                        <p:cTn id="17" dur="1" fill="hold">
                                          <p:stCondLst>
                                            <p:cond delay="499"/>
                                          </p:stCondLst>
                                        </p:cTn>
                                        <p:tgtEl>
                                          <p:spTgt spid="55"/>
                                        </p:tgtEl>
                                        <p:attrNameLst>
                                          <p:attrName>style.visibility</p:attrName>
                                        </p:attrNameLst>
                                      </p:cBhvr>
                                      <p:to>
                                        <p:strVal val="visible"/>
                                      </p:to>
                                    </p:set>
                                  </p:childTnLst>
                                  <p:subTnLst>
                                    <p:audio>
                                      <p:cMediaNode>
                                        <p:cTn display="0" masterRel="sameClick">
                                          <p:stCondLst>
                                            <p:cond evt="begin" delay="0">
                                              <p:tn val="16"/>
                                            </p:cond>
                                          </p:stCondLst>
                                          <p:endCondLst>
                                            <p:cond evt="onStopAudio" delay="0">
                                              <p:tgtEl>
                                                <p:sldTgt/>
                                              </p:tgtEl>
                                            </p:cond>
                                          </p:endCondLst>
                                        </p:cTn>
                                        <p:tgtEl>
                                          <p:sndTgt r:embed="rId3" name="beep.wav"/>
                                        </p:tgtEl>
                                      </p:cMediaNode>
                                    </p:audio>
                                  </p:subTnLst>
                                </p:cTn>
                              </p:par>
                            </p:childTnLst>
                          </p:cTn>
                        </p:par>
                        <p:par>
                          <p:cTn id="18" fill="hold">
                            <p:stCondLst>
                              <p:cond delay="1500"/>
                            </p:stCondLst>
                            <p:childTnLst>
                              <p:par>
                                <p:cTn id="19" presetID="1" presetClass="entr" presetSubtype="0" fill="hold" nodeType="afterEffect">
                                  <p:stCondLst>
                                    <p:cond delay="1000"/>
                                  </p:stCondLst>
                                  <p:childTnLst>
                                    <p:set>
                                      <p:cBhvr>
                                        <p:cTn id="20" dur="1" fill="hold">
                                          <p:stCondLst>
                                            <p:cond delay="499"/>
                                          </p:stCondLst>
                                        </p:cTn>
                                        <p:tgtEl>
                                          <p:spTgt spid="52"/>
                                        </p:tgtEl>
                                        <p:attrNameLst>
                                          <p:attrName>style.visibility</p:attrName>
                                        </p:attrNameLst>
                                      </p:cBhvr>
                                      <p:to>
                                        <p:strVal val="visible"/>
                                      </p:to>
                                    </p:set>
                                  </p:childTnLst>
                                  <p:subTnLst>
                                    <p:audio>
                                      <p:cMediaNode>
                                        <p:cTn display="0" masterRel="sameClick">
                                          <p:stCondLst>
                                            <p:cond evt="begin" delay="0">
                                              <p:tn val="19"/>
                                            </p:cond>
                                          </p:stCondLst>
                                          <p:endCondLst>
                                            <p:cond evt="onStopAudio" delay="0">
                                              <p:tgtEl>
                                                <p:sldTgt/>
                                              </p:tgtEl>
                                            </p:cond>
                                          </p:endCondLst>
                                        </p:cTn>
                                        <p:tgtEl>
                                          <p:sndTgt r:embed="rId3" name="beep.wav"/>
                                        </p:tgtEl>
                                      </p:cMediaNode>
                                    </p:audio>
                                  </p:subTnLst>
                                </p:cTn>
                              </p:par>
                            </p:childTnLst>
                          </p:cTn>
                        </p:par>
                        <p:par>
                          <p:cTn id="21" fill="hold">
                            <p:stCondLst>
                              <p:cond delay="3000"/>
                            </p:stCondLst>
                            <p:childTnLst>
                              <p:par>
                                <p:cTn id="22" presetID="1" presetClass="entr" presetSubtype="0" fill="hold" nodeType="afterEffect">
                                  <p:stCondLst>
                                    <p:cond delay="1000"/>
                                  </p:stCondLst>
                                  <p:childTnLst>
                                    <p:set>
                                      <p:cBhvr>
                                        <p:cTn id="23" dur="1" fill="hold">
                                          <p:stCondLst>
                                            <p:cond delay="499"/>
                                          </p:stCondLst>
                                        </p:cTn>
                                        <p:tgtEl>
                                          <p:spTgt spid="49"/>
                                        </p:tgtEl>
                                        <p:attrNameLst>
                                          <p:attrName>style.visibility</p:attrName>
                                        </p:attrNameLst>
                                      </p:cBhvr>
                                      <p:to>
                                        <p:strVal val="visible"/>
                                      </p:to>
                                    </p:set>
                                  </p:childTnLst>
                                  <p:subTnLst>
                                    <p:audio>
                                      <p:cMediaNode>
                                        <p:cTn display="0" masterRel="sameClick">
                                          <p:stCondLst>
                                            <p:cond evt="begin" delay="0">
                                              <p:tn val="22"/>
                                            </p:cond>
                                          </p:stCondLst>
                                          <p:endCondLst>
                                            <p:cond evt="onStopAudio" delay="0">
                                              <p:tgtEl>
                                                <p:sldTgt/>
                                              </p:tgtEl>
                                            </p:cond>
                                          </p:endCondLst>
                                        </p:cTn>
                                        <p:tgtEl>
                                          <p:sndTgt r:embed="rId3" name="beep.wav"/>
                                        </p:tgtEl>
                                      </p:cMediaNode>
                                    </p:audio>
                                  </p:subTnLst>
                                </p:cTn>
                              </p:par>
                            </p:childTnLst>
                          </p:cTn>
                        </p:par>
                        <p:par>
                          <p:cTn id="24" fill="hold">
                            <p:stCondLst>
                              <p:cond delay="4500"/>
                            </p:stCondLst>
                            <p:childTnLst>
                              <p:par>
                                <p:cTn id="25" presetID="1" presetClass="entr" presetSubtype="0" fill="hold" nodeType="afterEffect">
                                  <p:stCondLst>
                                    <p:cond delay="1000"/>
                                  </p:stCondLst>
                                  <p:childTnLst>
                                    <p:set>
                                      <p:cBhvr>
                                        <p:cTn id="26" dur="1" fill="hold">
                                          <p:stCondLst>
                                            <p:cond delay="499"/>
                                          </p:stCondLst>
                                        </p:cTn>
                                        <p:tgtEl>
                                          <p:spTgt spid="45"/>
                                        </p:tgtEl>
                                        <p:attrNameLst>
                                          <p:attrName>style.visibility</p:attrName>
                                        </p:attrNameLst>
                                      </p:cBhvr>
                                      <p:to>
                                        <p:strVal val="visible"/>
                                      </p:to>
                                    </p:set>
                                  </p:childTnLst>
                                  <p:subTnLst>
                                    <p:audio>
                                      <p:cMediaNode>
                                        <p:cTn display="0" masterRel="sameClick">
                                          <p:stCondLst>
                                            <p:cond evt="begin" delay="0">
                                              <p:tn val="25"/>
                                            </p:cond>
                                          </p:stCondLst>
                                          <p:endCondLst>
                                            <p:cond evt="onStopAudio" delay="0">
                                              <p:tgtEl>
                                                <p:sldTgt/>
                                              </p:tgtEl>
                                            </p:cond>
                                          </p:endCondLst>
                                        </p:cTn>
                                        <p:tgtEl>
                                          <p:sndTgt r:embed="rId3" name="beep.wav"/>
                                        </p:tgtEl>
                                      </p:cMediaNode>
                                    </p:audio>
                                  </p:subTnLst>
                                </p:cTn>
                              </p:par>
                            </p:childTnLst>
                          </p:cTn>
                        </p:par>
                        <p:par>
                          <p:cTn id="27" fill="hold">
                            <p:stCondLst>
                              <p:cond delay="6000"/>
                            </p:stCondLst>
                            <p:childTnLst>
                              <p:par>
                                <p:cTn id="28" presetID="1" presetClass="entr" presetSubtype="0" fill="hold" nodeType="afterEffect">
                                  <p:stCondLst>
                                    <p:cond delay="1000"/>
                                  </p:stCondLst>
                                  <p:childTnLst>
                                    <p:set>
                                      <p:cBhvr>
                                        <p:cTn id="29" dur="1" fill="hold">
                                          <p:stCondLst>
                                            <p:cond delay="499"/>
                                          </p:stCondLst>
                                        </p:cTn>
                                        <p:tgtEl>
                                          <p:spTgt spid="24"/>
                                        </p:tgtEl>
                                        <p:attrNameLst>
                                          <p:attrName>style.visibility</p:attrName>
                                        </p:attrNameLst>
                                      </p:cBhvr>
                                      <p:to>
                                        <p:strVal val="visible"/>
                                      </p:to>
                                    </p:set>
                                  </p:childTnLst>
                                  <p:subTnLst>
                                    <p:audio>
                                      <p:cMediaNode>
                                        <p:cTn display="0" masterRel="sameClick">
                                          <p:stCondLst>
                                            <p:cond evt="begin" delay="0">
                                              <p:tn val="28"/>
                                            </p:cond>
                                          </p:stCondLst>
                                          <p:endCondLst>
                                            <p:cond evt="onStopAudio" delay="0">
                                              <p:tgtEl>
                                                <p:sldTgt/>
                                              </p:tgtEl>
                                            </p:cond>
                                          </p:endCondLst>
                                        </p:cTn>
                                        <p:tgtEl>
                                          <p:sndTgt r:embed="rId4" name="8. Ket thuc cau hoi.wav"/>
                                        </p:tgtEl>
                                      </p:cMediaNode>
                                    </p:audio>
                                  </p:sub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88"/>
                                        </p:tgtEl>
                                        <p:attrNameLst>
                                          <p:attrName>style.visibility</p:attrName>
                                        </p:attrNameLst>
                                      </p:cBhvr>
                                      <p:to>
                                        <p:strVal val="visible"/>
                                      </p:to>
                                    </p:set>
                                    <p:animEffect transition="in" filter="fade">
                                      <p:cBhvr>
                                        <p:cTn id="34" dur="500"/>
                                        <p:tgtEl>
                                          <p:spTgt spid="88"/>
                                        </p:tgtEl>
                                      </p:cBhvr>
                                    </p:animEffect>
                                  </p:childTnLst>
                                  <p:subTnLst>
                                    <p:audio>
                                      <p:cMediaNode>
                                        <p:cTn display="0" masterRel="sameClick">
                                          <p:stCondLst>
                                            <p:cond evt="begin" delay="0">
                                              <p:tn val="32"/>
                                            </p:cond>
                                          </p:stCondLst>
                                          <p:endCondLst>
                                            <p:cond evt="onStopAudio" delay="0">
                                              <p:tgtEl>
                                                <p:sldTgt/>
                                              </p:tgtEl>
                                            </p:cond>
                                          </p:endCondLst>
                                        </p:cTn>
                                        <p:tgtEl>
                                          <p:sndTgt r:embed="rId5" name="FELIZ2.WAV"/>
                                        </p:tgtEl>
                                      </p:cMediaNode>
                                    </p:audio>
                                  </p:subTnLst>
                                </p:cTn>
                              </p:par>
                              <p:par>
                                <p:cTn id="35" presetID="22" presetClass="emph" presetSubtype="0" repeatCount="10000" fill="remove" grpId="1" nodeType="withEffect">
                                  <p:stCondLst>
                                    <p:cond delay="0"/>
                                  </p:stCondLst>
                                  <p:childTnLst>
                                    <p:animClr clrSpc="hsl" dir="cw">
                                      <p:cBhvr override="childStyle">
                                        <p:cTn id="36" dur="500" fill="hold"/>
                                        <p:tgtEl>
                                          <p:spTgt spid="88"/>
                                        </p:tgtEl>
                                        <p:attrNameLst>
                                          <p:attrName>style.color</p:attrName>
                                        </p:attrNameLst>
                                      </p:cBhvr>
                                      <p:by>
                                        <p:hsl h="-7200000" s="0" l="0"/>
                                      </p:by>
                                    </p:animClr>
                                    <p:animClr clrSpc="hsl" dir="cw">
                                      <p:cBhvr>
                                        <p:cTn id="37" dur="500" fill="hold"/>
                                        <p:tgtEl>
                                          <p:spTgt spid="88"/>
                                        </p:tgtEl>
                                        <p:attrNameLst>
                                          <p:attrName>fillcolor</p:attrName>
                                        </p:attrNameLst>
                                      </p:cBhvr>
                                      <p:by>
                                        <p:hsl h="-7200000" s="0" l="0"/>
                                      </p:by>
                                    </p:animClr>
                                    <p:animClr clrSpc="hsl" dir="cw">
                                      <p:cBhvr>
                                        <p:cTn id="38" dur="500" fill="hold"/>
                                        <p:tgtEl>
                                          <p:spTgt spid="88"/>
                                        </p:tgtEl>
                                        <p:attrNameLst>
                                          <p:attrName>stroke.color</p:attrName>
                                        </p:attrNameLst>
                                      </p:cBhvr>
                                      <p:by>
                                        <p:hsl h="-7200000" s="0" l="0"/>
                                      </p:by>
                                    </p:animClr>
                                    <p:set>
                                      <p:cBhvr>
                                        <p:cTn id="39" dur="500" fill="hold"/>
                                        <p:tgtEl>
                                          <p:spTgt spid="88"/>
                                        </p:tgtEl>
                                        <p:attrNameLst>
                                          <p:attrName>fill.type</p:attrName>
                                        </p:attrNameLst>
                                      </p:cBhvr>
                                      <p:to>
                                        <p:strVal val="solid"/>
                                      </p:to>
                                    </p:set>
                                  </p:childTnLst>
                                </p:cTn>
                              </p:par>
                              <p:par>
                                <p:cTn id="40" presetID="27" presetClass="entr" presetSubtype="0" fill="hold" nodeType="withEffect">
                                  <p:stCondLst>
                                    <p:cond delay="0"/>
                                  </p:stCondLst>
                                  <p:iterate type="lt">
                                    <p:tmPct val="50000"/>
                                  </p:iterate>
                                  <p:childTnLst>
                                    <p:set>
                                      <p:cBhvr>
                                        <p:cTn id="41" dur="1" fill="hold">
                                          <p:stCondLst>
                                            <p:cond delay="0"/>
                                          </p:stCondLst>
                                        </p:cTn>
                                        <p:tgtEl>
                                          <p:spTgt spid="89"/>
                                        </p:tgtEl>
                                        <p:attrNameLst>
                                          <p:attrName>style.visibility</p:attrName>
                                        </p:attrNameLst>
                                      </p:cBhvr>
                                      <p:to>
                                        <p:strVal val="visible"/>
                                      </p:to>
                                    </p:set>
                                    <p:anim calcmode="discrete" valueType="clr">
                                      <p:cBhvr override="childStyle">
                                        <p:cTn id="42" dur="150"/>
                                        <p:tgtEl>
                                          <p:spTgt spid="89"/>
                                        </p:tgtEl>
                                        <p:attrNameLst>
                                          <p:attrName>style.color</p:attrName>
                                        </p:attrNameLst>
                                      </p:cBhvr>
                                      <p:tavLst>
                                        <p:tav tm="0">
                                          <p:val>
                                            <p:clrVal>
                                              <a:schemeClr val="accent2"/>
                                            </p:clrVal>
                                          </p:val>
                                        </p:tav>
                                        <p:tav tm="50000">
                                          <p:val>
                                            <p:clrVal>
                                              <a:schemeClr val="hlink"/>
                                            </p:clrVal>
                                          </p:val>
                                        </p:tav>
                                      </p:tavLst>
                                    </p:anim>
                                    <p:anim calcmode="discrete" valueType="clr">
                                      <p:cBhvr>
                                        <p:cTn id="43" dur="150"/>
                                        <p:tgtEl>
                                          <p:spTgt spid="89"/>
                                        </p:tgtEl>
                                        <p:attrNameLst>
                                          <p:attrName>fillcolor</p:attrName>
                                        </p:attrNameLst>
                                      </p:cBhvr>
                                      <p:tavLst>
                                        <p:tav tm="0">
                                          <p:val>
                                            <p:clrVal>
                                              <a:schemeClr val="accent2"/>
                                            </p:clrVal>
                                          </p:val>
                                        </p:tav>
                                        <p:tav tm="50000">
                                          <p:val>
                                            <p:clrVal>
                                              <a:schemeClr val="hlink"/>
                                            </p:clrVal>
                                          </p:val>
                                        </p:tav>
                                      </p:tavLst>
                                    </p:anim>
                                    <p:set>
                                      <p:cBhvr>
                                        <p:cTn id="44" dur="150"/>
                                        <p:tgtEl>
                                          <p:spTgt spid="8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8" grpId="0" animBg="1"/>
      <p:bldP spid="88" grpId="1"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稻壳优创意 1"/>
          <p:cNvGrpSpPr/>
          <p:nvPr/>
        </p:nvGrpSpPr>
        <p:grpSpPr bwMode="auto">
          <a:xfrm>
            <a:off x="2121216" y="2177415"/>
            <a:ext cx="7950835" cy="3251200"/>
            <a:chOff x="1050601" y="2863011"/>
            <a:chExt cx="7954347" cy="3250867"/>
          </a:xfrm>
          <a:effectLst>
            <a:outerShdw blurRad="50800" dist="38100" dir="5400000" algn="t" rotWithShape="0">
              <a:prstClr val="black">
                <a:alpha val="40000"/>
              </a:prstClr>
            </a:outerShdw>
          </a:effectLst>
        </p:grpSpPr>
        <p:sp>
          <p:nvSpPr>
            <p:cNvPr id="5" name="稻壳优创意 1-1"/>
            <p:cNvSpPr/>
            <p:nvPr/>
          </p:nvSpPr>
          <p:spPr>
            <a:xfrm>
              <a:off x="1050601" y="2863011"/>
              <a:ext cx="7954347" cy="3250867"/>
            </a:xfrm>
            <a:prstGeom prst="roundRect">
              <a:avLst>
                <a:gd name="adj" fmla="val 4342"/>
              </a:avLst>
            </a:prstGeom>
            <a:solidFill>
              <a:srgbClr val="F9BA6A"/>
            </a:solidFill>
            <a:ln>
              <a:solidFill>
                <a:srgbClr val="F9BA6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7" name="稻壳优创意 1-2"/>
            <p:cNvSpPr>
              <a:spLocks noChangeArrowheads="1"/>
            </p:cNvSpPr>
            <p:nvPr/>
          </p:nvSpPr>
          <p:spPr bwMode="auto">
            <a:xfrm>
              <a:off x="4472064" y="2863011"/>
              <a:ext cx="4088665" cy="304667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KHÁM</a:t>
              </a:r>
            </a:p>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rPr>
                <a:t>PHÁ</a:t>
              </a:r>
              <a:endParaRPr kumimoji="0" lang="zh-CN" altLang="en-US" sz="9600" b="0" i="0" u="none" strike="noStrike" kern="1200" cap="none" spc="0" normalizeH="0" baseline="0" noProof="0" dirty="0">
                <a:ln>
                  <a:noFill/>
                </a:ln>
                <a:solidFill>
                  <a:srgbClr val="000000">
                    <a:lumMod val="85000"/>
                    <a:lumOff val="15000"/>
                  </a:srgbClr>
                </a:solidFill>
                <a:effectLst/>
                <a:uLnTx/>
                <a:uFillTx/>
                <a:latin typeface="#9Slide07 Cadena" panose="02000503000000020004" pitchFamily="2" charset="0"/>
                <a:ea typeface="汉仪正圆-55W" panose="00020600040101010101"/>
                <a:cs typeface="+mn-cs"/>
              </a:endParaRPr>
            </a:p>
          </p:txBody>
        </p:sp>
        <p:sp>
          <p:nvSpPr>
            <p:cNvPr id="8" name="稻壳优创意 1-3"/>
            <p:cNvSpPr/>
            <p:nvPr/>
          </p:nvSpPr>
          <p:spPr>
            <a:xfrm>
              <a:off x="1834753" y="3294564"/>
              <a:ext cx="2031514" cy="580571"/>
            </a:xfrm>
            <a:prstGeom prst="roundRect">
              <a:avLst/>
            </a:prstGeom>
            <a:solidFill>
              <a:srgbClr val="F66B49"/>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1219200" rtl="0" eaLnBrk="1" fontAlgn="auto" latinLnBrk="0" hangingPunct="1">
                <a:lnSpc>
                  <a:spcPct val="100000"/>
                </a:lnSpc>
                <a:spcBef>
                  <a:spcPts val="0"/>
                </a:spcBef>
                <a:spcAft>
                  <a:spcPts val="0"/>
                </a:spcAft>
                <a:buClrTx/>
                <a:buSzTx/>
                <a:buFontTx/>
                <a:buNone/>
                <a:tabLst/>
                <a:defRPr/>
              </a:pPr>
              <a:endParaRPr kumimoji="0" lang="zh-CN" altLang="en-US" sz="3200" b="0" i="0" u="none" strike="noStrike" kern="1200" cap="none" spc="0" normalizeH="0" baseline="0" noProof="1">
                <a:ln>
                  <a:noFill/>
                </a:ln>
                <a:solidFill>
                  <a:srgbClr val="FFFFFF"/>
                </a:solidFill>
                <a:effectLst/>
                <a:uLnTx/>
                <a:uFillTx/>
                <a:latin typeface="字魂131号-酷乐潮玩体" panose="00000500000000000000" charset="-122"/>
                <a:ea typeface="汉仪正圆-55W" panose="00020600040101010101"/>
                <a:cs typeface="+mn-cs"/>
              </a:endParaRPr>
            </a:p>
          </p:txBody>
        </p:sp>
        <p:sp>
          <p:nvSpPr>
            <p:cNvPr id="9" name="稻壳优创意 1-4"/>
            <p:cNvSpPr>
              <a:spLocks noChangeArrowheads="1"/>
            </p:cNvSpPr>
            <p:nvPr/>
          </p:nvSpPr>
          <p:spPr bwMode="auto">
            <a:xfrm>
              <a:off x="1751206" y="3148720"/>
              <a:ext cx="2031311" cy="7693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p>
              <a:pPr marL="0" marR="0" lvl="0" indent="0" algn="ctr" defTabSz="1219200" rtl="0" eaLnBrk="1" fontAlgn="auto" latinLnBrk="0" hangingPunct="1">
                <a:lnSpc>
                  <a:spcPct val="100000"/>
                </a:lnSpc>
                <a:spcBef>
                  <a:spcPts val="0"/>
                </a:spcBef>
                <a:spcAft>
                  <a:spcPts val="0"/>
                </a:spcAft>
                <a:buClrTx/>
                <a:buSzTx/>
                <a:buFontTx/>
                <a:buNone/>
                <a:tabLst/>
                <a:defRPr/>
              </a:pPr>
              <a:r>
                <a:rPr kumimoji="0" lang="en-US" altLang="zh-CN"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rPr>
                <a:t>02</a:t>
              </a:r>
              <a:endParaRPr kumimoji="0" lang="zh-CN" altLang="en-US" sz="4400" b="0" i="0" u="none" strike="noStrike" kern="1200" cap="none" spc="0" normalizeH="0" baseline="0" noProof="0" dirty="0">
                <a:ln>
                  <a:noFill/>
                </a:ln>
                <a:solidFill>
                  <a:srgbClr val="FFFFFF"/>
                </a:solidFill>
                <a:effectLst/>
                <a:uLnTx/>
                <a:uFillTx/>
                <a:latin typeface="#9Slide07 Cadena" panose="02000503000000020004" pitchFamily="2" charset="0"/>
                <a:ea typeface="字魂131号-酷乐潮玩体" panose="00000500000000000000" charset="-122"/>
                <a:cs typeface="+mn-cs"/>
                <a:sym typeface="Times New Roman" panose="02020603050405020304" pitchFamily="18" charset="0"/>
              </a:endParaRPr>
            </a:p>
          </p:txBody>
        </p:sp>
      </p:grpSp>
      <p:pic>
        <p:nvPicPr>
          <p:cNvPr id="2" name="图片 1" descr="C:\Users\Am'be'r\Desktop\千库网_亲子阅读看书_元素编号13328207.png千库网_亲子阅读看书_元素编号13328207"/>
          <p:cNvPicPr>
            <a:picLocks noChangeAspect="1"/>
          </p:cNvPicPr>
          <p:nvPr/>
        </p:nvPicPr>
        <p:blipFill>
          <a:blip r:embed="rId2"/>
          <a:srcRect/>
          <a:stretch>
            <a:fillRect/>
          </a:stretch>
        </p:blipFill>
        <p:spPr>
          <a:xfrm>
            <a:off x="2745105" y="3086735"/>
            <a:ext cx="2352040" cy="2053590"/>
          </a:xfrm>
          <a:prstGeom prst="rect">
            <a:avLst/>
          </a:prstGeom>
        </p:spPr>
      </p:pic>
    </p:spTree>
    <p:extLst>
      <p:ext uri="{BB962C8B-B14F-4D97-AF65-F5344CB8AC3E}">
        <p14:creationId xmlns:p14="http://schemas.microsoft.com/office/powerpoint/2010/main" val="116514902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animEffect transition="in" filter="fade">
                                      <p:cBhvr>
                                        <p:cTn id="9"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85">
            <a:extLst>
              <a:ext uri="{FF2B5EF4-FFF2-40B4-BE49-F238E27FC236}">
                <a16:creationId xmlns:a16="http://schemas.microsoft.com/office/drawing/2014/main" id="{600656BD-2505-64BF-D3BB-472EECD3E216}"/>
              </a:ext>
            </a:extLst>
          </p:cNvPr>
          <p:cNvSpPr txBox="1"/>
          <p:nvPr/>
        </p:nvSpPr>
        <p:spPr>
          <a:xfrm>
            <a:off x="1082842" y="743533"/>
            <a:ext cx="10708105" cy="728276"/>
          </a:xfrm>
          <a:prstGeom prst="rect">
            <a:avLst/>
          </a:prstGeom>
          <a:noFill/>
        </p:spPr>
        <p:txBody>
          <a:bodyPr wrap="square" lIns="0" tIns="0" rIns="0" bIns="0" rtlCol="0" anchor="ctr">
            <a:spAutoFit/>
          </a:bodyPr>
          <a:lstStyle/>
          <a:p>
            <a:pPr marL="0" marR="0" lvl="0" indent="0" algn="l" defTabSz="914400" rtl="0" eaLnBrk="1" fontAlgn="auto" latinLnBrk="0" hangingPunct="1">
              <a:lnSpc>
                <a:spcPct val="150000"/>
              </a:lnSpc>
              <a:spcBef>
                <a:spcPts val="0"/>
              </a:spcBef>
              <a:spcAft>
                <a:spcPts val="0"/>
              </a:spcAft>
              <a:buClrTx/>
              <a:buSzTx/>
              <a:buFontTx/>
              <a:buNone/>
              <a:tabLst/>
              <a:defRPr/>
            </a:pPr>
            <a:r>
              <a:rPr kumimoji="0" lang="en-US" altLang="zh-CN" sz="36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rPr>
              <a:t>1. </a:t>
            </a:r>
            <a:r>
              <a:rPr kumimoji="0" lang="en-US" altLang="zh-CN" sz="3600" b="1" i="0" u="none" strike="noStrike" kern="1200" cap="none" spc="0" normalizeH="0" baseline="0" noProof="0" dirty="0" err="1">
                <a:ln>
                  <a:noFill/>
                </a:ln>
                <a:solidFill>
                  <a:srgbClr val="002060"/>
                </a:solidFill>
                <a:effectLst/>
                <a:uLnTx/>
                <a:uFillTx/>
                <a:latin typeface="Cambria" panose="02040503050406030204" pitchFamily="18" charset="0"/>
                <a:ea typeface="Cambria" panose="02040503050406030204" pitchFamily="18" charset="0"/>
              </a:rPr>
              <a:t>Xếp</a:t>
            </a:r>
            <a:r>
              <a:rPr kumimoji="0" lang="en-US" altLang="zh-C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các</a:t>
            </a:r>
            <a:r>
              <a:rPr kumimoji="0" lang="en-US" altLang="zh-C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từ</a:t>
            </a:r>
            <a:r>
              <a:rPr kumimoji="0" lang="en-US" altLang="zh-C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trong</a:t>
            </a:r>
            <a:r>
              <a:rPr kumimoji="0" lang="en-US" altLang="zh-C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bông</a:t>
            </a:r>
            <a:r>
              <a:rPr kumimoji="0" lang="en-US" altLang="zh-C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hoa</a:t>
            </a:r>
            <a:r>
              <a:rPr kumimoji="0" lang="en-US" altLang="zh-C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vào</a:t>
            </a:r>
            <a:r>
              <a:rPr kumimoji="0" lang="en-US" altLang="zh-C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nhóm</a:t>
            </a:r>
            <a:r>
              <a:rPr kumimoji="0" lang="en-US" altLang="zh-C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thích</a:t>
            </a:r>
            <a:r>
              <a:rPr kumimoji="0" lang="en-US" altLang="zh-CN" sz="3600" b="1" i="0" u="none" strike="noStrike" kern="1200" cap="none" spc="0" normalizeH="0" noProof="0" dirty="0">
                <a:ln>
                  <a:noFill/>
                </a:ln>
                <a:solidFill>
                  <a:srgbClr val="002060"/>
                </a:solidFill>
                <a:effectLst/>
                <a:uLnTx/>
                <a:uFillTx/>
                <a:latin typeface="Cambria" panose="02040503050406030204" pitchFamily="18" charset="0"/>
                <a:ea typeface="Cambria" panose="02040503050406030204" pitchFamily="18" charset="0"/>
              </a:rPr>
              <a:t> </a:t>
            </a:r>
            <a:r>
              <a:rPr kumimoji="0" lang="en-US" altLang="zh-CN" sz="3600" b="1" i="0" u="none" strike="noStrike" kern="1200" cap="none" spc="0" normalizeH="0" noProof="0" dirty="0" err="1">
                <a:ln>
                  <a:noFill/>
                </a:ln>
                <a:solidFill>
                  <a:srgbClr val="002060"/>
                </a:solidFill>
                <a:effectLst/>
                <a:uLnTx/>
                <a:uFillTx/>
                <a:latin typeface="Cambria" panose="02040503050406030204" pitchFamily="18" charset="0"/>
                <a:ea typeface="Cambria" panose="02040503050406030204" pitchFamily="18" charset="0"/>
              </a:rPr>
              <a:t>hợp</a:t>
            </a:r>
            <a:endParaRPr kumimoji="0" lang="zh-CN" altLang="en-US" sz="3600" b="1" i="0" u="none" strike="noStrike" kern="1200" cap="none" spc="0" normalizeH="0" baseline="0" noProof="0" dirty="0">
              <a:ln>
                <a:noFill/>
              </a:ln>
              <a:solidFill>
                <a:srgbClr val="002060"/>
              </a:solidFill>
              <a:effectLst/>
              <a:uLnTx/>
              <a:uFillTx/>
              <a:latin typeface="Cambria" panose="02040503050406030204" pitchFamily="18" charset="0"/>
              <a:ea typeface="思源黑体 CN Heavy" panose="020B0A00000000000000" pitchFamily="34" charset="-122"/>
            </a:endParaRPr>
          </a:p>
        </p:txBody>
      </p:sp>
      <p:grpSp>
        <p:nvGrpSpPr>
          <p:cNvPr id="3" name="Group 2">
            <a:extLst>
              <a:ext uri="{FF2B5EF4-FFF2-40B4-BE49-F238E27FC236}">
                <a16:creationId xmlns:a16="http://schemas.microsoft.com/office/drawing/2014/main" id="{A7114FDF-84A9-1335-F2C3-7F0958998167}"/>
              </a:ext>
            </a:extLst>
          </p:cNvPr>
          <p:cNvGrpSpPr/>
          <p:nvPr/>
        </p:nvGrpSpPr>
        <p:grpSpPr>
          <a:xfrm>
            <a:off x="5012083" y="4111220"/>
            <a:ext cx="1946030" cy="1992923"/>
            <a:chOff x="5012083" y="4111220"/>
            <a:chExt cx="1946030" cy="1992923"/>
          </a:xfrm>
        </p:grpSpPr>
        <p:pic>
          <p:nvPicPr>
            <p:cNvPr id="4" name="Picture 3">
              <a:extLst>
                <a:ext uri="{FF2B5EF4-FFF2-40B4-BE49-F238E27FC236}">
                  <a16:creationId xmlns:a16="http://schemas.microsoft.com/office/drawing/2014/main" id="{A1746113-F210-FA7D-A300-75F8D57601E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20154" b="37615" l="65692" r="82462"/>
                      </a14:imgEffect>
                    </a14:imgLayer>
                  </a14:imgProps>
                </a:ext>
              </a:extLst>
            </a:blip>
            <a:srcRect l="64201" t="23254" r="20083" b="60651"/>
            <a:stretch/>
          </p:blipFill>
          <p:spPr>
            <a:xfrm>
              <a:off x="5012083" y="4111220"/>
              <a:ext cx="1946030" cy="1992923"/>
            </a:xfrm>
            <a:prstGeom prst="rect">
              <a:avLst/>
            </a:prstGeom>
          </p:spPr>
        </p:pic>
        <p:sp>
          <p:nvSpPr>
            <p:cNvPr id="6" name="TextBox 5">
              <a:extLst>
                <a:ext uri="{FF2B5EF4-FFF2-40B4-BE49-F238E27FC236}">
                  <a16:creationId xmlns:a16="http://schemas.microsoft.com/office/drawing/2014/main" id="{3E23FD21-00D7-75C0-51A2-1EEB17499E09}"/>
                </a:ext>
              </a:extLst>
            </p:cNvPr>
            <p:cNvSpPr txBox="1"/>
            <p:nvPr/>
          </p:nvSpPr>
          <p:spPr>
            <a:xfrm>
              <a:off x="5282310" y="4765089"/>
              <a:ext cx="1532147" cy="61293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000" dirty="0" err="1">
                  <a:solidFill>
                    <a:schemeClr val="tx1">
                      <a:lumMod val="95000"/>
                      <a:lumOff val="5000"/>
                    </a:schemeClr>
                  </a:solidFill>
                  <a:effectLst>
                    <a:glow rad="228600">
                      <a:schemeClr val="bg1">
                        <a:alpha val="78000"/>
                      </a:schemeClr>
                    </a:glow>
                  </a:effectLst>
                </a:rPr>
                <a:t>Cần</a:t>
              </a:r>
              <a:r>
                <a:rPr lang="en-US" sz="3000" dirty="0">
                  <a:solidFill>
                    <a:schemeClr val="tx1">
                      <a:lumMod val="95000"/>
                      <a:lumOff val="5000"/>
                    </a:schemeClr>
                  </a:solidFill>
                  <a:effectLst>
                    <a:glow rad="228600">
                      <a:schemeClr val="bg1">
                        <a:alpha val="78000"/>
                      </a:schemeClr>
                    </a:glow>
                  </a:effectLst>
                </a:rPr>
                <a:t> </a:t>
              </a:r>
              <a:r>
                <a:rPr lang="en-US" sz="3000" dirty="0" err="1">
                  <a:solidFill>
                    <a:schemeClr val="tx1">
                      <a:lumMod val="95000"/>
                      <a:lumOff val="5000"/>
                    </a:schemeClr>
                  </a:solidFill>
                  <a:effectLst>
                    <a:glow rad="228600">
                      <a:schemeClr val="bg1">
                        <a:alpha val="78000"/>
                      </a:schemeClr>
                    </a:glow>
                  </a:effectLst>
                </a:rPr>
                <a:t>Thơ</a:t>
              </a:r>
              <a:endParaRPr lang="en-US" sz="3000" dirty="0">
                <a:solidFill>
                  <a:schemeClr val="tx1">
                    <a:lumMod val="95000"/>
                    <a:lumOff val="5000"/>
                  </a:schemeClr>
                </a:solidFill>
                <a:effectLst>
                  <a:glow rad="228600">
                    <a:schemeClr val="bg1">
                      <a:alpha val="78000"/>
                    </a:schemeClr>
                  </a:glow>
                </a:effectLst>
              </a:endParaRPr>
            </a:p>
          </p:txBody>
        </p:sp>
      </p:grpSp>
      <p:grpSp>
        <p:nvGrpSpPr>
          <p:cNvPr id="7" name="Group 6">
            <a:extLst>
              <a:ext uri="{FF2B5EF4-FFF2-40B4-BE49-F238E27FC236}">
                <a16:creationId xmlns:a16="http://schemas.microsoft.com/office/drawing/2014/main" id="{516849B4-E368-4DFA-99D4-AF7E0C4B493C}"/>
              </a:ext>
            </a:extLst>
          </p:cNvPr>
          <p:cNvGrpSpPr/>
          <p:nvPr/>
        </p:nvGrpSpPr>
        <p:grpSpPr>
          <a:xfrm>
            <a:off x="2997127" y="3894507"/>
            <a:ext cx="2039816" cy="2579077"/>
            <a:chOff x="2997127" y="3894507"/>
            <a:chExt cx="2039816" cy="2579077"/>
          </a:xfrm>
        </p:grpSpPr>
        <p:pic>
          <p:nvPicPr>
            <p:cNvPr id="8" name="Picture 7">
              <a:extLst>
                <a:ext uri="{FF2B5EF4-FFF2-40B4-BE49-F238E27FC236}">
                  <a16:creationId xmlns:a16="http://schemas.microsoft.com/office/drawing/2014/main" id="{A1BE15BF-7A78-CE41-8EE1-A58D629FB01A}"/>
                </a:ext>
              </a:extLst>
            </p:cNvPr>
            <p:cNvPicPr>
              <a:picLocks noChangeAspect="1"/>
            </p:cNvPicPr>
            <p:nvPr/>
          </p:nvPicPr>
          <p:blipFill rotWithShape="1">
            <a:blip r:embed="rId4">
              <a:extLst>
                <a:ext uri="{BEBA8EAE-BF5A-486C-A8C5-ECC9F3942E4B}">
                  <a14:imgProps xmlns:a14="http://schemas.microsoft.com/office/drawing/2010/main">
                    <a14:imgLayer r:embed="rId3">
                      <a14:imgEffect>
                        <a14:backgroundRemoval t="61266" b="78114" l="51073" r="64398"/>
                      </a14:imgEffect>
                    </a14:imgLayer>
                  </a14:imgProps>
                </a:ext>
              </a:extLst>
            </a:blip>
            <a:srcRect l="49407" t="59160" r="33936" b="19780"/>
            <a:stretch/>
          </p:blipFill>
          <p:spPr>
            <a:xfrm>
              <a:off x="2997127" y="3894507"/>
              <a:ext cx="2039816" cy="2579077"/>
            </a:xfrm>
            <a:prstGeom prst="rect">
              <a:avLst/>
            </a:prstGeom>
          </p:spPr>
        </p:pic>
        <p:sp>
          <p:nvSpPr>
            <p:cNvPr id="9" name="TextBox 8">
              <a:extLst>
                <a:ext uri="{FF2B5EF4-FFF2-40B4-BE49-F238E27FC236}">
                  <a16:creationId xmlns:a16="http://schemas.microsoft.com/office/drawing/2014/main" id="{525BE4E2-9CD2-53C1-0D8D-E02621F7D9BC}"/>
                </a:ext>
              </a:extLst>
            </p:cNvPr>
            <p:cNvSpPr txBox="1"/>
            <p:nvPr/>
          </p:nvSpPr>
          <p:spPr>
            <a:xfrm>
              <a:off x="3183241" y="4773371"/>
              <a:ext cx="1707575" cy="61293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000" dirty="0" err="1">
                  <a:solidFill>
                    <a:schemeClr val="tx1">
                      <a:lumMod val="95000"/>
                      <a:lumOff val="5000"/>
                    </a:schemeClr>
                  </a:solidFill>
                  <a:effectLst>
                    <a:glow rad="228600">
                      <a:schemeClr val="bg1">
                        <a:alpha val="78000"/>
                      </a:schemeClr>
                    </a:glow>
                  </a:effectLst>
                </a:rPr>
                <a:t>Cửu</a:t>
              </a:r>
              <a:r>
                <a:rPr lang="en-US" sz="3000" dirty="0">
                  <a:solidFill>
                    <a:schemeClr val="tx1">
                      <a:lumMod val="95000"/>
                      <a:lumOff val="5000"/>
                    </a:schemeClr>
                  </a:solidFill>
                  <a:effectLst>
                    <a:glow rad="228600">
                      <a:schemeClr val="bg1">
                        <a:alpha val="78000"/>
                      </a:schemeClr>
                    </a:glow>
                  </a:effectLst>
                </a:rPr>
                <a:t> Long</a:t>
              </a:r>
            </a:p>
          </p:txBody>
        </p:sp>
      </p:grpSp>
      <p:grpSp>
        <p:nvGrpSpPr>
          <p:cNvPr id="10" name="Group 9">
            <a:extLst>
              <a:ext uri="{FF2B5EF4-FFF2-40B4-BE49-F238E27FC236}">
                <a16:creationId xmlns:a16="http://schemas.microsoft.com/office/drawing/2014/main" id="{42A85E41-CFAD-965F-910A-0012C1FC5D69}"/>
              </a:ext>
            </a:extLst>
          </p:cNvPr>
          <p:cNvGrpSpPr/>
          <p:nvPr/>
        </p:nvGrpSpPr>
        <p:grpSpPr>
          <a:xfrm>
            <a:off x="2811298" y="1780472"/>
            <a:ext cx="2073409" cy="2180493"/>
            <a:chOff x="2811298" y="1780472"/>
            <a:chExt cx="2073409" cy="2180493"/>
          </a:xfrm>
        </p:grpSpPr>
        <p:pic>
          <p:nvPicPr>
            <p:cNvPr id="11" name="Picture 10">
              <a:extLst>
                <a:ext uri="{FF2B5EF4-FFF2-40B4-BE49-F238E27FC236}">
                  <a16:creationId xmlns:a16="http://schemas.microsoft.com/office/drawing/2014/main" id="{DCCFFDB3-66F1-DC53-BC0C-7F0B76E31B90}"/>
                </a:ext>
              </a:extLst>
            </p:cNvPr>
            <p:cNvPicPr>
              <a:picLocks noChangeAspect="1"/>
            </p:cNvPicPr>
            <p:nvPr/>
          </p:nvPicPr>
          <p:blipFill rotWithShape="1">
            <a:blip r:embed="rId5">
              <a:extLst>
                <a:ext uri="{BEBA8EAE-BF5A-486C-A8C5-ECC9F3942E4B}">
                  <a14:imgProps xmlns:a14="http://schemas.microsoft.com/office/drawing/2010/main">
                    <a14:imgLayer r:embed="rId3">
                      <a14:imgEffect>
                        <a14:backgroundRemoval t="43000" b="57077" l="50154" r="65923"/>
                      </a14:imgEffect>
                    </a14:imgLayer>
                  </a14:imgProps>
                </a:ext>
              </a:extLst>
            </a:blip>
            <a:srcRect l="50568" t="41242" r="34284" b="41148"/>
            <a:stretch/>
          </p:blipFill>
          <p:spPr>
            <a:xfrm>
              <a:off x="3009014" y="1780472"/>
              <a:ext cx="1875693" cy="2180493"/>
            </a:xfrm>
            <a:prstGeom prst="rect">
              <a:avLst/>
            </a:prstGeom>
          </p:spPr>
        </p:pic>
        <p:sp>
          <p:nvSpPr>
            <p:cNvPr id="13" name="TextBox 12">
              <a:extLst>
                <a:ext uri="{FF2B5EF4-FFF2-40B4-BE49-F238E27FC236}">
                  <a16:creationId xmlns:a16="http://schemas.microsoft.com/office/drawing/2014/main" id="{B8AA7536-99EF-2D99-7E25-67DD58934679}"/>
                </a:ext>
              </a:extLst>
            </p:cNvPr>
            <p:cNvSpPr txBox="1"/>
            <p:nvPr/>
          </p:nvSpPr>
          <p:spPr>
            <a:xfrm>
              <a:off x="2811298" y="2592878"/>
              <a:ext cx="2031935" cy="61293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000" dirty="0">
                  <a:solidFill>
                    <a:schemeClr val="tx1">
                      <a:lumMod val="95000"/>
                      <a:lumOff val="5000"/>
                    </a:schemeClr>
                  </a:solidFill>
                  <a:effectLst>
                    <a:glow rad="228600">
                      <a:schemeClr val="bg1">
                        <a:alpha val="78000"/>
                      </a:schemeClr>
                    </a:glow>
                  </a:effectLst>
                </a:rPr>
                <a:t>Chu </a:t>
              </a:r>
              <a:r>
                <a:rPr lang="en-US" sz="3000" dirty="0" err="1">
                  <a:solidFill>
                    <a:schemeClr val="tx1">
                      <a:lumMod val="95000"/>
                      <a:lumOff val="5000"/>
                    </a:schemeClr>
                  </a:solidFill>
                  <a:effectLst>
                    <a:glow rad="228600">
                      <a:schemeClr val="bg1">
                        <a:alpha val="78000"/>
                      </a:schemeClr>
                    </a:glow>
                  </a:effectLst>
                </a:rPr>
                <a:t>Văn</a:t>
              </a:r>
              <a:r>
                <a:rPr lang="en-US" sz="3000" dirty="0">
                  <a:solidFill>
                    <a:schemeClr val="tx1">
                      <a:lumMod val="95000"/>
                      <a:lumOff val="5000"/>
                    </a:schemeClr>
                  </a:solidFill>
                  <a:effectLst>
                    <a:glow rad="228600">
                      <a:schemeClr val="bg1">
                        <a:alpha val="78000"/>
                      </a:schemeClr>
                    </a:glow>
                  </a:effectLst>
                </a:rPr>
                <a:t> An</a:t>
              </a:r>
            </a:p>
          </p:txBody>
        </p:sp>
      </p:grpSp>
      <p:grpSp>
        <p:nvGrpSpPr>
          <p:cNvPr id="14" name="Group 13">
            <a:extLst>
              <a:ext uri="{FF2B5EF4-FFF2-40B4-BE49-F238E27FC236}">
                <a16:creationId xmlns:a16="http://schemas.microsoft.com/office/drawing/2014/main" id="{7FBF5F09-98B7-D1CC-9B91-E58E685E82D6}"/>
              </a:ext>
            </a:extLst>
          </p:cNvPr>
          <p:cNvGrpSpPr/>
          <p:nvPr/>
        </p:nvGrpSpPr>
        <p:grpSpPr>
          <a:xfrm>
            <a:off x="8428029" y="4059999"/>
            <a:ext cx="3177815" cy="2248095"/>
            <a:chOff x="8428029" y="4059999"/>
            <a:chExt cx="3177815" cy="2248095"/>
          </a:xfrm>
        </p:grpSpPr>
        <p:pic>
          <p:nvPicPr>
            <p:cNvPr id="15" name="Picture 14">
              <a:extLst>
                <a:ext uri="{FF2B5EF4-FFF2-40B4-BE49-F238E27FC236}">
                  <a16:creationId xmlns:a16="http://schemas.microsoft.com/office/drawing/2014/main" id="{354865AB-BE78-15C2-7631-EBC7C9879ED1}"/>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831" b="95932" l="0" r="100000"/>
                      </a14:imgEffect>
                    </a14:imgLayer>
                  </a14:imgProps>
                </a:ext>
              </a:extLst>
            </a:blip>
            <a:stretch>
              <a:fillRect/>
            </a:stretch>
          </p:blipFill>
          <p:spPr>
            <a:xfrm>
              <a:off x="8428029" y="4059999"/>
              <a:ext cx="3177815" cy="2248095"/>
            </a:xfrm>
            <a:prstGeom prst="rect">
              <a:avLst/>
            </a:prstGeom>
          </p:spPr>
        </p:pic>
        <p:sp>
          <p:nvSpPr>
            <p:cNvPr id="16" name="TextBox 15">
              <a:extLst>
                <a:ext uri="{FF2B5EF4-FFF2-40B4-BE49-F238E27FC236}">
                  <a16:creationId xmlns:a16="http://schemas.microsoft.com/office/drawing/2014/main" id="{D5B28F20-A6CB-1157-B713-EB3CF60EC8DE}"/>
                </a:ext>
              </a:extLst>
            </p:cNvPr>
            <p:cNvSpPr txBox="1"/>
            <p:nvPr/>
          </p:nvSpPr>
          <p:spPr>
            <a:xfrm>
              <a:off x="8920921" y="5337505"/>
              <a:ext cx="2482845" cy="783193"/>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4000" dirty="0" err="1">
                  <a:solidFill>
                    <a:schemeClr val="tx1">
                      <a:lumMod val="95000"/>
                      <a:lumOff val="5000"/>
                    </a:schemeClr>
                  </a:solidFill>
                  <a:effectLst>
                    <a:glow rad="228600">
                      <a:schemeClr val="bg1">
                        <a:alpha val="40000"/>
                      </a:schemeClr>
                    </a:glow>
                  </a:effectLst>
                </a:rPr>
                <a:t>thành</a:t>
              </a:r>
              <a:r>
                <a:rPr lang="en-US" sz="4000" dirty="0">
                  <a:solidFill>
                    <a:schemeClr val="tx1">
                      <a:lumMod val="95000"/>
                      <a:lumOff val="5000"/>
                    </a:schemeClr>
                  </a:solidFill>
                  <a:effectLst>
                    <a:glow rad="228600">
                      <a:schemeClr val="bg1">
                        <a:alpha val="40000"/>
                      </a:schemeClr>
                    </a:glow>
                  </a:effectLst>
                </a:rPr>
                <a:t> </a:t>
              </a:r>
              <a:r>
                <a:rPr lang="en-US" sz="4000" dirty="0" err="1">
                  <a:solidFill>
                    <a:schemeClr val="tx1">
                      <a:lumMod val="95000"/>
                      <a:lumOff val="5000"/>
                    </a:schemeClr>
                  </a:solidFill>
                  <a:effectLst>
                    <a:glow rad="228600">
                      <a:schemeClr val="bg1">
                        <a:alpha val="40000"/>
                      </a:schemeClr>
                    </a:glow>
                  </a:effectLst>
                </a:rPr>
                <a:t>phố</a:t>
              </a:r>
              <a:endParaRPr lang="en-US" sz="4000" dirty="0">
                <a:solidFill>
                  <a:schemeClr val="tx1">
                    <a:lumMod val="95000"/>
                    <a:lumOff val="5000"/>
                  </a:schemeClr>
                </a:solidFill>
                <a:effectLst>
                  <a:glow rad="228600">
                    <a:schemeClr val="bg1">
                      <a:alpha val="40000"/>
                    </a:schemeClr>
                  </a:glow>
                </a:effectLst>
              </a:endParaRPr>
            </a:p>
          </p:txBody>
        </p:sp>
      </p:grpSp>
      <p:grpSp>
        <p:nvGrpSpPr>
          <p:cNvPr id="17" name="Group 16">
            <a:extLst>
              <a:ext uri="{FF2B5EF4-FFF2-40B4-BE49-F238E27FC236}">
                <a16:creationId xmlns:a16="http://schemas.microsoft.com/office/drawing/2014/main" id="{938DD6D3-9B42-5377-53A3-E23BAE47CEED}"/>
              </a:ext>
            </a:extLst>
          </p:cNvPr>
          <p:cNvGrpSpPr/>
          <p:nvPr/>
        </p:nvGrpSpPr>
        <p:grpSpPr>
          <a:xfrm>
            <a:off x="8882146" y="1581198"/>
            <a:ext cx="2723698" cy="2320519"/>
            <a:chOff x="8882146" y="1581198"/>
            <a:chExt cx="2723698" cy="2320519"/>
          </a:xfrm>
        </p:grpSpPr>
        <p:pic>
          <p:nvPicPr>
            <p:cNvPr id="18" name="Picture 17">
              <a:extLst>
                <a:ext uri="{FF2B5EF4-FFF2-40B4-BE49-F238E27FC236}">
                  <a16:creationId xmlns:a16="http://schemas.microsoft.com/office/drawing/2014/main" id="{94DB3FFB-6CC6-1FDA-5930-33A3004D1A20}"/>
                </a:ext>
              </a:extLst>
            </p:cNvPr>
            <p:cNvPicPr>
              <a:picLocks noChangeAspect="1"/>
            </p:cNvPicPr>
            <p:nvPr/>
          </p:nvPicPr>
          <p:blipFill>
            <a:blip r:embed="rId8">
              <a:extLst>
                <a:ext uri="{BEBA8EAE-BF5A-486C-A8C5-ECC9F3942E4B}">
                  <a14:imgProps xmlns:a14="http://schemas.microsoft.com/office/drawing/2010/main">
                    <a14:imgLayer r:embed="rId9">
                      <a14:imgEffect>
                        <a14:backgroundRemoval t="0" b="100000" l="9211" r="94408"/>
                      </a14:imgEffect>
                    </a14:imgLayer>
                  </a14:imgProps>
                </a:ext>
              </a:extLst>
            </a:blip>
            <a:stretch>
              <a:fillRect/>
            </a:stretch>
          </p:blipFill>
          <p:spPr>
            <a:xfrm>
              <a:off x="8882146" y="1581198"/>
              <a:ext cx="2723698" cy="2320519"/>
            </a:xfrm>
            <a:prstGeom prst="rect">
              <a:avLst/>
            </a:prstGeom>
          </p:spPr>
        </p:pic>
        <p:sp>
          <p:nvSpPr>
            <p:cNvPr id="19" name="TextBox 18">
              <a:extLst>
                <a:ext uri="{FF2B5EF4-FFF2-40B4-BE49-F238E27FC236}">
                  <a16:creationId xmlns:a16="http://schemas.microsoft.com/office/drawing/2014/main" id="{0D48C679-A30F-FAF2-FE36-586B5EC95CF5}"/>
                </a:ext>
              </a:extLst>
            </p:cNvPr>
            <p:cNvSpPr txBox="1"/>
            <p:nvPr/>
          </p:nvSpPr>
          <p:spPr>
            <a:xfrm>
              <a:off x="9552822" y="2963577"/>
              <a:ext cx="1487594" cy="783193"/>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4000" dirty="0" err="1">
                  <a:solidFill>
                    <a:schemeClr val="tx1">
                      <a:lumMod val="95000"/>
                      <a:lumOff val="5000"/>
                    </a:schemeClr>
                  </a:solidFill>
                  <a:effectLst>
                    <a:glow rad="228600">
                      <a:schemeClr val="bg1">
                        <a:alpha val="40000"/>
                      </a:schemeClr>
                    </a:glow>
                  </a:effectLst>
                </a:rPr>
                <a:t>người</a:t>
              </a:r>
              <a:endParaRPr lang="en-US" sz="4000" dirty="0">
                <a:solidFill>
                  <a:schemeClr val="tx1">
                    <a:lumMod val="95000"/>
                    <a:lumOff val="5000"/>
                  </a:schemeClr>
                </a:solidFill>
                <a:effectLst>
                  <a:glow rad="228600">
                    <a:schemeClr val="bg1">
                      <a:alpha val="40000"/>
                    </a:schemeClr>
                  </a:glow>
                </a:effectLst>
              </a:endParaRPr>
            </a:p>
          </p:txBody>
        </p:sp>
      </p:grpSp>
      <p:grpSp>
        <p:nvGrpSpPr>
          <p:cNvPr id="20" name="Group 19">
            <a:extLst>
              <a:ext uri="{FF2B5EF4-FFF2-40B4-BE49-F238E27FC236}">
                <a16:creationId xmlns:a16="http://schemas.microsoft.com/office/drawing/2014/main" id="{EB00F5F0-3766-FF0C-07A8-BA68258B674D}"/>
              </a:ext>
            </a:extLst>
          </p:cNvPr>
          <p:cNvGrpSpPr/>
          <p:nvPr/>
        </p:nvGrpSpPr>
        <p:grpSpPr>
          <a:xfrm>
            <a:off x="6422099" y="2522977"/>
            <a:ext cx="2705923" cy="2537909"/>
            <a:chOff x="6309580" y="2324720"/>
            <a:chExt cx="2705923" cy="2537909"/>
          </a:xfrm>
        </p:grpSpPr>
        <p:pic>
          <p:nvPicPr>
            <p:cNvPr id="21" name="Picture 20">
              <a:extLst>
                <a:ext uri="{FF2B5EF4-FFF2-40B4-BE49-F238E27FC236}">
                  <a16:creationId xmlns:a16="http://schemas.microsoft.com/office/drawing/2014/main" id="{E2284366-6BBA-FD84-6827-2FAAF428DE4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9408" b="100000" l="9804" r="100000"/>
                      </a14:imgEffect>
                    </a14:imgLayer>
                  </a14:imgProps>
                </a:ext>
              </a:extLst>
            </a:blip>
            <a:stretch>
              <a:fillRect/>
            </a:stretch>
          </p:blipFill>
          <p:spPr>
            <a:xfrm>
              <a:off x="6309580" y="2324720"/>
              <a:ext cx="2705923" cy="2537909"/>
            </a:xfrm>
            <a:prstGeom prst="rect">
              <a:avLst/>
            </a:prstGeom>
          </p:spPr>
        </p:pic>
        <p:sp>
          <p:nvSpPr>
            <p:cNvPr id="23" name="TextBox 22">
              <a:extLst>
                <a:ext uri="{FF2B5EF4-FFF2-40B4-BE49-F238E27FC236}">
                  <a16:creationId xmlns:a16="http://schemas.microsoft.com/office/drawing/2014/main" id="{B4F8B4BA-D103-4F0B-23F6-CF8E80E45004}"/>
                </a:ext>
              </a:extLst>
            </p:cNvPr>
            <p:cNvSpPr txBox="1"/>
            <p:nvPr/>
          </p:nvSpPr>
          <p:spPr>
            <a:xfrm>
              <a:off x="7229738" y="3772293"/>
              <a:ext cx="1235043" cy="783193"/>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4000" dirty="0" err="1">
                  <a:solidFill>
                    <a:schemeClr val="tx1">
                      <a:lumMod val="95000"/>
                      <a:lumOff val="5000"/>
                    </a:schemeClr>
                  </a:solidFill>
                  <a:effectLst>
                    <a:glow rad="228600">
                      <a:schemeClr val="bg1">
                        <a:alpha val="40000"/>
                      </a:schemeClr>
                    </a:glow>
                  </a:effectLst>
                </a:rPr>
                <a:t>sông</a:t>
              </a:r>
              <a:endParaRPr lang="en-US" sz="4000" dirty="0">
                <a:solidFill>
                  <a:schemeClr val="tx1">
                    <a:lumMod val="95000"/>
                    <a:lumOff val="5000"/>
                  </a:schemeClr>
                </a:solidFill>
                <a:effectLst>
                  <a:glow rad="228600">
                    <a:schemeClr val="bg1">
                      <a:alpha val="40000"/>
                    </a:schemeClr>
                  </a:glow>
                </a:effectLst>
              </a:endParaRPr>
            </a:p>
          </p:txBody>
        </p:sp>
      </p:grpSp>
      <p:grpSp>
        <p:nvGrpSpPr>
          <p:cNvPr id="24" name="Group 23">
            <a:extLst>
              <a:ext uri="{FF2B5EF4-FFF2-40B4-BE49-F238E27FC236}">
                <a16:creationId xmlns:a16="http://schemas.microsoft.com/office/drawing/2014/main" id="{FBA8847A-6581-1C3F-BC77-4C87A3EFD7A4}"/>
              </a:ext>
            </a:extLst>
          </p:cNvPr>
          <p:cNvGrpSpPr/>
          <p:nvPr/>
        </p:nvGrpSpPr>
        <p:grpSpPr>
          <a:xfrm>
            <a:off x="930534" y="4039237"/>
            <a:ext cx="1945013" cy="2162418"/>
            <a:chOff x="1084439" y="3936106"/>
            <a:chExt cx="1945013" cy="2162418"/>
          </a:xfrm>
        </p:grpSpPr>
        <p:pic>
          <p:nvPicPr>
            <p:cNvPr id="25" name="Picture 24">
              <a:extLst>
                <a:ext uri="{FF2B5EF4-FFF2-40B4-BE49-F238E27FC236}">
                  <a16:creationId xmlns:a16="http://schemas.microsoft.com/office/drawing/2014/main" id="{70AC8273-C14A-70E8-6BD7-52BD097D1D67}"/>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1084439" y="3936106"/>
              <a:ext cx="1937167" cy="2162418"/>
            </a:xfrm>
            <a:prstGeom prst="rect">
              <a:avLst/>
            </a:prstGeom>
          </p:spPr>
        </p:pic>
        <p:sp>
          <p:nvSpPr>
            <p:cNvPr id="26" name="TextBox 25">
              <a:extLst>
                <a:ext uri="{FF2B5EF4-FFF2-40B4-BE49-F238E27FC236}">
                  <a16:creationId xmlns:a16="http://schemas.microsoft.com/office/drawing/2014/main" id="{46CF09B1-A1DD-1762-E4FF-F5605EFDC623}"/>
                </a:ext>
              </a:extLst>
            </p:cNvPr>
            <p:cNvSpPr txBox="1"/>
            <p:nvPr/>
          </p:nvSpPr>
          <p:spPr>
            <a:xfrm>
              <a:off x="1138781" y="4603103"/>
              <a:ext cx="1890671" cy="61293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000" dirty="0" err="1">
                  <a:solidFill>
                    <a:schemeClr val="tx1">
                      <a:lumMod val="95000"/>
                      <a:lumOff val="5000"/>
                    </a:schemeClr>
                  </a:solidFill>
                  <a:effectLst>
                    <a:glow rad="228600">
                      <a:schemeClr val="bg1">
                        <a:alpha val="78000"/>
                      </a:schemeClr>
                    </a:glow>
                  </a:effectLst>
                </a:rPr>
                <a:t>Bạch</a:t>
              </a:r>
              <a:r>
                <a:rPr lang="en-US" sz="3000" dirty="0">
                  <a:solidFill>
                    <a:schemeClr val="tx1">
                      <a:lumMod val="95000"/>
                      <a:lumOff val="5000"/>
                    </a:schemeClr>
                  </a:solidFill>
                  <a:effectLst>
                    <a:glow rad="228600">
                      <a:schemeClr val="bg1">
                        <a:alpha val="78000"/>
                      </a:schemeClr>
                    </a:glow>
                  </a:effectLst>
                </a:rPr>
                <a:t> </a:t>
              </a:r>
              <a:r>
                <a:rPr lang="en-US" sz="3000" dirty="0" err="1">
                  <a:solidFill>
                    <a:schemeClr val="tx1">
                      <a:lumMod val="95000"/>
                      <a:lumOff val="5000"/>
                    </a:schemeClr>
                  </a:solidFill>
                  <a:effectLst>
                    <a:glow rad="228600">
                      <a:schemeClr val="bg1">
                        <a:alpha val="78000"/>
                      </a:schemeClr>
                    </a:glow>
                  </a:effectLst>
                </a:rPr>
                <a:t>Đằng</a:t>
              </a:r>
              <a:endParaRPr lang="en-US" sz="3000" dirty="0">
                <a:solidFill>
                  <a:schemeClr val="tx1">
                    <a:lumMod val="95000"/>
                    <a:lumOff val="5000"/>
                  </a:schemeClr>
                </a:solidFill>
                <a:effectLst>
                  <a:glow rad="228600">
                    <a:schemeClr val="bg1">
                      <a:alpha val="78000"/>
                    </a:schemeClr>
                  </a:glow>
                </a:effectLst>
              </a:endParaRPr>
            </a:p>
          </p:txBody>
        </p:sp>
      </p:grpSp>
      <p:grpSp>
        <p:nvGrpSpPr>
          <p:cNvPr id="28" name="Group 27">
            <a:extLst>
              <a:ext uri="{FF2B5EF4-FFF2-40B4-BE49-F238E27FC236}">
                <a16:creationId xmlns:a16="http://schemas.microsoft.com/office/drawing/2014/main" id="{AA46CA81-47A5-BB73-99EB-914E499CCB05}"/>
              </a:ext>
            </a:extLst>
          </p:cNvPr>
          <p:cNvGrpSpPr/>
          <p:nvPr/>
        </p:nvGrpSpPr>
        <p:grpSpPr>
          <a:xfrm>
            <a:off x="5015719" y="1596348"/>
            <a:ext cx="1990463" cy="2238370"/>
            <a:chOff x="5015719" y="1596348"/>
            <a:chExt cx="1990463" cy="2238370"/>
          </a:xfrm>
        </p:grpSpPr>
        <p:pic>
          <p:nvPicPr>
            <p:cNvPr id="29" name="Picture 28">
              <a:extLst>
                <a:ext uri="{FF2B5EF4-FFF2-40B4-BE49-F238E27FC236}">
                  <a16:creationId xmlns:a16="http://schemas.microsoft.com/office/drawing/2014/main" id="{E5A6E41B-B13F-FEAE-A2BC-3E2B3219BB15}"/>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836" b="89754" l="9813" r="100000"/>
                      </a14:imgEffect>
                    </a14:imgLayer>
                  </a14:imgProps>
                </a:ext>
              </a:extLst>
            </a:blip>
            <a:stretch>
              <a:fillRect/>
            </a:stretch>
          </p:blipFill>
          <p:spPr>
            <a:xfrm>
              <a:off x="5015719" y="1596348"/>
              <a:ext cx="1963160" cy="2238370"/>
            </a:xfrm>
            <a:prstGeom prst="rect">
              <a:avLst/>
            </a:prstGeom>
          </p:spPr>
        </p:pic>
        <p:sp>
          <p:nvSpPr>
            <p:cNvPr id="30" name="TextBox 29">
              <a:extLst>
                <a:ext uri="{FF2B5EF4-FFF2-40B4-BE49-F238E27FC236}">
                  <a16:creationId xmlns:a16="http://schemas.microsoft.com/office/drawing/2014/main" id="{BBCC809B-19EC-7DCF-CCD9-7718E87B632A}"/>
                </a:ext>
              </a:extLst>
            </p:cNvPr>
            <p:cNvSpPr txBox="1"/>
            <p:nvPr/>
          </p:nvSpPr>
          <p:spPr>
            <a:xfrm>
              <a:off x="5118877" y="2475835"/>
              <a:ext cx="1887305" cy="61293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000" dirty="0" err="1">
                  <a:solidFill>
                    <a:schemeClr val="tx1">
                      <a:lumMod val="95000"/>
                      <a:lumOff val="5000"/>
                    </a:schemeClr>
                  </a:solidFill>
                  <a:effectLst>
                    <a:glow rad="228600">
                      <a:schemeClr val="bg1">
                        <a:alpha val="78000"/>
                      </a:schemeClr>
                    </a:glow>
                  </a:effectLst>
                </a:rPr>
                <a:t>Trần</a:t>
              </a:r>
              <a:r>
                <a:rPr lang="en-US" sz="3000" dirty="0">
                  <a:solidFill>
                    <a:schemeClr val="tx1">
                      <a:lumMod val="95000"/>
                      <a:lumOff val="5000"/>
                    </a:schemeClr>
                  </a:solidFill>
                  <a:effectLst>
                    <a:glow rad="228600">
                      <a:schemeClr val="bg1">
                        <a:alpha val="78000"/>
                      </a:schemeClr>
                    </a:glow>
                  </a:effectLst>
                </a:rPr>
                <a:t> Thị </a:t>
              </a:r>
              <a:r>
                <a:rPr lang="en-US" sz="3000" dirty="0" err="1">
                  <a:solidFill>
                    <a:schemeClr val="tx1">
                      <a:lumMod val="95000"/>
                      <a:lumOff val="5000"/>
                    </a:schemeClr>
                  </a:solidFill>
                  <a:effectLst>
                    <a:glow rad="228600">
                      <a:schemeClr val="bg1">
                        <a:alpha val="78000"/>
                      </a:schemeClr>
                    </a:glow>
                  </a:effectLst>
                </a:rPr>
                <a:t>Lý</a:t>
              </a:r>
              <a:endParaRPr lang="en-US" sz="3000" dirty="0">
                <a:solidFill>
                  <a:schemeClr val="tx1">
                    <a:lumMod val="95000"/>
                    <a:lumOff val="5000"/>
                  </a:schemeClr>
                </a:solidFill>
                <a:effectLst>
                  <a:glow rad="228600">
                    <a:schemeClr val="bg1">
                      <a:alpha val="78000"/>
                    </a:schemeClr>
                  </a:glow>
                </a:effectLst>
              </a:endParaRPr>
            </a:p>
          </p:txBody>
        </p:sp>
      </p:grpSp>
      <p:grpSp>
        <p:nvGrpSpPr>
          <p:cNvPr id="34" name="Group 33">
            <a:extLst>
              <a:ext uri="{FF2B5EF4-FFF2-40B4-BE49-F238E27FC236}">
                <a16:creationId xmlns:a16="http://schemas.microsoft.com/office/drawing/2014/main" id="{CE8918E4-A2BA-4DD7-DA50-C3B6D656CC15}"/>
              </a:ext>
            </a:extLst>
          </p:cNvPr>
          <p:cNvGrpSpPr/>
          <p:nvPr/>
        </p:nvGrpSpPr>
        <p:grpSpPr>
          <a:xfrm>
            <a:off x="998901" y="1862498"/>
            <a:ext cx="1969477" cy="1992923"/>
            <a:chOff x="998901" y="1862498"/>
            <a:chExt cx="1969477" cy="1992923"/>
          </a:xfrm>
        </p:grpSpPr>
        <p:pic>
          <p:nvPicPr>
            <p:cNvPr id="36" name="Picture 35">
              <a:extLst>
                <a:ext uri="{FF2B5EF4-FFF2-40B4-BE49-F238E27FC236}">
                  <a16:creationId xmlns:a16="http://schemas.microsoft.com/office/drawing/2014/main" id="{E03179C8-DEB1-153E-5DE9-209627093F4A}"/>
                </a:ext>
              </a:extLst>
            </p:cNvPr>
            <p:cNvPicPr>
              <a:picLocks noChangeAspect="1"/>
            </p:cNvPicPr>
            <p:nvPr/>
          </p:nvPicPr>
          <p:blipFill rotWithShape="1">
            <a:blip r:embed="rId16">
              <a:extLst>
                <a:ext uri="{BEBA8EAE-BF5A-486C-A8C5-ECC9F3942E4B}">
                  <a14:imgProps xmlns:a14="http://schemas.microsoft.com/office/drawing/2010/main">
                    <a14:imgLayer r:embed="rId3">
                      <a14:imgEffect>
                        <a14:backgroundRemoval t="40462" b="58154" l="77846" r="97462"/>
                      </a14:imgEffect>
                    </a14:imgLayer>
                  </a14:imgProps>
                </a:ext>
              </a:extLst>
            </a:blip>
            <a:srcRect l="79538" t="41621" r="4557" b="42284"/>
            <a:stretch/>
          </p:blipFill>
          <p:spPr>
            <a:xfrm>
              <a:off x="998901" y="1862498"/>
              <a:ext cx="1969477" cy="1992923"/>
            </a:xfrm>
            <a:prstGeom prst="rect">
              <a:avLst/>
            </a:prstGeom>
          </p:spPr>
        </p:pic>
        <p:sp>
          <p:nvSpPr>
            <p:cNvPr id="38" name="TextBox 37">
              <a:extLst>
                <a:ext uri="{FF2B5EF4-FFF2-40B4-BE49-F238E27FC236}">
                  <a16:creationId xmlns:a16="http://schemas.microsoft.com/office/drawing/2014/main" id="{CD903085-5E53-EB97-F787-5F05DE33648A}"/>
                </a:ext>
              </a:extLst>
            </p:cNvPr>
            <p:cNvSpPr txBox="1"/>
            <p:nvPr/>
          </p:nvSpPr>
          <p:spPr>
            <a:xfrm>
              <a:off x="1369667" y="2657110"/>
              <a:ext cx="1284059" cy="61293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000" dirty="0" err="1">
                  <a:solidFill>
                    <a:schemeClr val="tx1">
                      <a:lumMod val="95000"/>
                      <a:lumOff val="5000"/>
                    </a:schemeClr>
                  </a:solidFill>
                  <a:effectLst>
                    <a:glow rad="228600">
                      <a:schemeClr val="bg1">
                        <a:alpha val="78000"/>
                      </a:schemeClr>
                    </a:glow>
                  </a:effectLst>
                </a:rPr>
                <a:t>Hà</a:t>
              </a:r>
              <a:r>
                <a:rPr lang="en-US" sz="3000" dirty="0">
                  <a:solidFill>
                    <a:schemeClr val="tx1">
                      <a:lumMod val="95000"/>
                      <a:lumOff val="5000"/>
                    </a:schemeClr>
                  </a:solidFill>
                  <a:effectLst>
                    <a:glow rad="228600">
                      <a:schemeClr val="bg1">
                        <a:alpha val="78000"/>
                      </a:schemeClr>
                    </a:glow>
                  </a:effectLst>
                </a:rPr>
                <a:t> </a:t>
              </a:r>
              <a:r>
                <a:rPr lang="en-US" sz="3000" dirty="0" err="1">
                  <a:solidFill>
                    <a:schemeClr val="tx1">
                      <a:lumMod val="95000"/>
                      <a:lumOff val="5000"/>
                    </a:schemeClr>
                  </a:solidFill>
                  <a:effectLst>
                    <a:glow rad="228600">
                      <a:schemeClr val="bg1">
                        <a:alpha val="78000"/>
                      </a:schemeClr>
                    </a:glow>
                  </a:effectLst>
                </a:rPr>
                <a:t>Nội</a:t>
              </a:r>
              <a:endParaRPr lang="en-US" sz="3000" dirty="0">
                <a:solidFill>
                  <a:schemeClr val="tx1">
                    <a:lumMod val="95000"/>
                    <a:lumOff val="5000"/>
                  </a:schemeClr>
                </a:solidFill>
                <a:effectLst>
                  <a:glow rad="228600">
                    <a:schemeClr val="bg1">
                      <a:alpha val="78000"/>
                    </a:schemeClr>
                  </a:glow>
                </a:effectLst>
              </a:endParaRPr>
            </a:p>
          </p:txBody>
        </p:sp>
      </p:grpSp>
      <p:cxnSp>
        <p:nvCxnSpPr>
          <p:cNvPr id="31" name="Straight Connector 30"/>
          <p:cNvCxnSpPr/>
          <p:nvPr/>
        </p:nvCxnSpPr>
        <p:spPr>
          <a:xfrm flipV="1">
            <a:off x="2501331" y="1386472"/>
            <a:ext cx="4313126" cy="9395"/>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7945123" y="1386472"/>
            <a:ext cx="9658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9149911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7" presetClass="entr" presetSubtype="10" fill="hold" grpId="1"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strVal val="#ppt_h"/>
                                          </p:val>
                                        </p:tav>
                                        <p:tav tm="100000">
                                          <p:val>
                                            <p:strVal val="#ppt_h"/>
                                          </p:val>
                                        </p:tav>
                                      </p:tavLst>
                                    </p:anim>
                                  </p:childTnLst>
                                </p:cTn>
                              </p:par>
                              <p:par>
                                <p:cTn id="9" presetID="17" presetClass="entr" presetSubtype="10" fill="hold" nodeType="withEffect">
                                  <p:stCondLst>
                                    <p:cond delay="0"/>
                                  </p:stCondLst>
                                  <p:childTnLst>
                                    <p:set>
                                      <p:cBhvr>
                                        <p:cTn id="10" dur="1" fill="hold">
                                          <p:stCondLst>
                                            <p:cond delay="0"/>
                                          </p:stCondLst>
                                        </p:cTn>
                                        <p:tgtEl>
                                          <p:spTgt spid="34"/>
                                        </p:tgtEl>
                                        <p:attrNameLst>
                                          <p:attrName>style.visibility</p:attrName>
                                        </p:attrNameLst>
                                      </p:cBhvr>
                                      <p:to>
                                        <p:strVal val="visible"/>
                                      </p:to>
                                    </p:set>
                                    <p:anim calcmode="lin" valueType="num">
                                      <p:cBhvr>
                                        <p:cTn id="11" dur="500" fill="hold"/>
                                        <p:tgtEl>
                                          <p:spTgt spid="34"/>
                                        </p:tgtEl>
                                        <p:attrNameLst>
                                          <p:attrName>ppt_w</p:attrName>
                                        </p:attrNameLst>
                                      </p:cBhvr>
                                      <p:tavLst>
                                        <p:tav tm="0">
                                          <p:val>
                                            <p:fltVal val="0"/>
                                          </p:val>
                                        </p:tav>
                                        <p:tav tm="100000">
                                          <p:val>
                                            <p:strVal val="#ppt_w"/>
                                          </p:val>
                                        </p:tav>
                                      </p:tavLst>
                                    </p:anim>
                                    <p:anim calcmode="lin" valueType="num">
                                      <p:cBhvr>
                                        <p:cTn id="12" dur="500" fill="hold"/>
                                        <p:tgtEl>
                                          <p:spTgt spid="34"/>
                                        </p:tgtEl>
                                        <p:attrNameLst>
                                          <p:attrName>ppt_h</p:attrName>
                                        </p:attrNameLst>
                                      </p:cBhvr>
                                      <p:tavLst>
                                        <p:tav tm="0">
                                          <p:val>
                                            <p:strVal val="#ppt_h"/>
                                          </p:val>
                                        </p:tav>
                                        <p:tav tm="100000">
                                          <p:val>
                                            <p:strVal val="#ppt_h"/>
                                          </p:val>
                                        </p:tav>
                                      </p:tavLst>
                                    </p:anim>
                                  </p:childTnLst>
                                </p:cTn>
                              </p:par>
                              <p:par>
                                <p:cTn id="13" presetID="17" presetClass="entr" presetSubtype="10" fill="hold" nodeType="withEffect">
                                  <p:stCondLst>
                                    <p:cond delay="0"/>
                                  </p:stCondLst>
                                  <p:childTnLst>
                                    <p:set>
                                      <p:cBhvr>
                                        <p:cTn id="14" dur="1" fill="hold">
                                          <p:stCondLst>
                                            <p:cond delay="0"/>
                                          </p:stCondLst>
                                        </p:cTn>
                                        <p:tgtEl>
                                          <p:spTgt spid="10"/>
                                        </p:tgtEl>
                                        <p:attrNameLst>
                                          <p:attrName>style.visibility</p:attrName>
                                        </p:attrNameLst>
                                      </p:cBhvr>
                                      <p:to>
                                        <p:strVal val="visible"/>
                                      </p:to>
                                    </p:set>
                                    <p:anim calcmode="lin" valueType="num">
                                      <p:cBhvr>
                                        <p:cTn id="15" dur="500" fill="hold"/>
                                        <p:tgtEl>
                                          <p:spTgt spid="10"/>
                                        </p:tgtEl>
                                        <p:attrNameLst>
                                          <p:attrName>ppt_w</p:attrName>
                                        </p:attrNameLst>
                                      </p:cBhvr>
                                      <p:tavLst>
                                        <p:tav tm="0">
                                          <p:val>
                                            <p:fltVal val="0"/>
                                          </p:val>
                                        </p:tav>
                                        <p:tav tm="100000">
                                          <p:val>
                                            <p:strVal val="#ppt_w"/>
                                          </p:val>
                                        </p:tav>
                                      </p:tavLst>
                                    </p:anim>
                                    <p:anim calcmode="lin" valueType="num">
                                      <p:cBhvr>
                                        <p:cTn id="16" dur="500" fill="hold"/>
                                        <p:tgtEl>
                                          <p:spTgt spid="10"/>
                                        </p:tgtEl>
                                        <p:attrNameLst>
                                          <p:attrName>ppt_h</p:attrName>
                                        </p:attrNameLst>
                                      </p:cBhvr>
                                      <p:tavLst>
                                        <p:tav tm="0">
                                          <p:val>
                                            <p:strVal val="#ppt_h"/>
                                          </p:val>
                                        </p:tav>
                                        <p:tav tm="100000">
                                          <p:val>
                                            <p:strVal val="#ppt_h"/>
                                          </p:val>
                                        </p:tav>
                                      </p:tavLst>
                                    </p:anim>
                                  </p:childTnLst>
                                </p:cTn>
                              </p:par>
                              <p:par>
                                <p:cTn id="17" presetID="17" presetClass="entr" presetSubtype="1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 calcmode="lin" valueType="num">
                                      <p:cBhvr>
                                        <p:cTn id="19" dur="500" fill="hold"/>
                                        <p:tgtEl>
                                          <p:spTgt spid="28"/>
                                        </p:tgtEl>
                                        <p:attrNameLst>
                                          <p:attrName>ppt_w</p:attrName>
                                        </p:attrNameLst>
                                      </p:cBhvr>
                                      <p:tavLst>
                                        <p:tav tm="0">
                                          <p:val>
                                            <p:fltVal val="0"/>
                                          </p:val>
                                        </p:tav>
                                        <p:tav tm="100000">
                                          <p:val>
                                            <p:strVal val="#ppt_w"/>
                                          </p:val>
                                        </p:tav>
                                      </p:tavLst>
                                    </p:anim>
                                    <p:anim calcmode="lin" valueType="num">
                                      <p:cBhvr>
                                        <p:cTn id="20" dur="500" fill="hold"/>
                                        <p:tgtEl>
                                          <p:spTgt spid="28"/>
                                        </p:tgtEl>
                                        <p:attrNameLst>
                                          <p:attrName>ppt_h</p:attrName>
                                        </p:attrNameLst>
                                      </p:cBhvr>
                                      <p:tavLst>
                                        <p:tav tm="0">
                                          <p:val>
                                            <p:strVal val="#ppt_h"/>
                                          </p:val>
                                        </p:tav>
                                        <p:tav tm="100000">
                                          <p:val>
                                            <p:strVal val="#ppt_h"/>
                                          </p:val>
                                        </p:tav>
                                      </p:tavLst>
                                    </p:anim>
                                  </p:childTnLst>
                                </p:cTn>
                              </p:par>
                              <p:par>
                                <p:cTn id="21" presetID="17" presetClass="entr" presetSubtype="10" fill="hold" nodeType="withEffect">
                                  <p:stCondLst>
                                    <p:cond delay="0"/>
                                  </p:stCondLst>
                                  <p:childTnLst>
                                    <p:set>
                                      <p:cBhvr>
                                        <p:cTn id="22" dur="1" fill="hold">
                                          <p:stCondLst>
                                            <p:cond delay="0"/>
                                          </p:stCondLst>
                                        </p:cTn>
                                        <p:tgtEl>
                                          <p:spTgt spid="24"/>
                                        </p:tgtEl>
                                        <p:attrNameLst>
                                          <p:attrName>style.visibility</p:attrName>
                                        </p:attrNameLst>
                                      </p:cBhvr>
                                      <p:to>
                                        <p:strVal val="visible"/>
                                      </p:to>
                                    </p:set>
                                    <p:anim calcmode="lin" valueType="num">
                                      <p:cBhvr>
                                        <p:cTn id="23" dur="500" fill="hold"/>
                                        <p:tgtEl>
                                          <p:spTgt spid="24"/>
                                        </p:tgtEl>
                                        <p:attrNameLst>
                                          <p:attrName>ppt_w</p:attrName>
                                        </p:attrNameLst>
                                      </p:cBhvr>
                                      <p:tavLst>
                                        <p:tav tm="0">
                                          <p:val>
                                            <p:fltVal val="0"/>
                                          </p:val>
                                        </p:tav>
                                        <p:tav tm="100000">
                                          <p:val>
                                            <p:strVal val="#ppt_w"/>
                                          </p:val>
                                        </p:tav>
                                      </p:tavLst>
                                    </p:anim>
                                    <p:anim calcmode="lin" valueType="num">
                                      <p:cBhvr>
                                        <p:cTn id="24" dur="500" fill="hold"/>
                                        <p:tgtEl>
                                          <p:spTgt spid="24"/>
                                        </p:tgtEl>
                                        <p:attrNameLst>
                                          <p:attrName>ppt_h</p:attrName>
                                        </p:attrNameLst>
                                      </p:cBhvr>
                                      <p:tavLst>
                                        <p:tav tm="0">
                                          <p:val>
                                            <p:strVal val="#ppt_h"/>
                                          </p:val>
                                        </p:tav>
                                        <p:tav tm="100000">
                                          <p:val>
                                            <p:strVal val="#ppt_h"/>
                                          </p:val>
                                        </p:tav>
                                      </p:tavLst>
                                    </p:anim>
                                  </p:childTnLst>
                                </p:cTn>
                              </p:par>
                              <p:par>
                                <p:cTn id="25" presetID="17" presetClass="entr" presetSubtype="10" fill="hold" nodeType="withEffect">
                                  <p:stCondLst>
                                    <p:cond delay="0"/>
                                  </p:stCondLst>
                                  <p:childTnLst>
                                    <p:set>
                                      <p:cBhvr>
                                        <p:cTn id="26" dur="1" fill="hold">
                                          <p:stCondLst>
                                            <p:cond delay="0"/>
                                          </p:stCondLst>
                                        </p:cTn>
                                        <p:tgtEl>
                                          <p:spTgt spid="7"/>
                                        </p:tgtEl>
                                        <p:attrNameLst>
                                          <p:attrName>style.visibility</p:attrName>
                                        </p:attrNameLst>
                                      </p:cBhvr>
                                      <p:to>
                                        <p:strVal val="visible"/>
                                      </p:to>
                                    </p:set>
                                    <p:anim calcmode="lin" valueType="num">
                                      <p:cBhvr>
                                        <p:cTn id="27" dur="500" fill="hold"/>
                                        <p:tgtEl>
                                          <p:spTgt spid="7"/>
                                        </p:tgtEl>
                                        <p:attrNameLst>
                                          <p:attrName>ppt_w</p:attrName>
                                        </p:attrNameLst>
                                      </p:cBhvr>
                                      <p:tavLst>
                                        <p:tav tm="0">
                                          <p:val>
                                            <p:fltVal val="0"/>
                                          </p:val>
                                        </p:tav>
                                        <p:tav tm="100000">
                                          <p:val>
                                            <p:strVal val="#ppt_w"/>
                                          </p:val>
                                        </p:tav>
                                      </p:tavLst>
                                    </p:anim>
                                    <p:anim calcmode="lin" valueType="num">
                                      <p:cBhvr>
                                        <p:cTn id="28" dur="500" fill="hold"/>
                                        <p:tgtEl>
                                          <p:spTgt spid="7"/>
                                        </p:tgtEl>
                                        <p:attrNameLst>
                                          <p:attrName>ppt_h</p:attrName>
                                        </p:attrNameLst>
                                      </p:cBhvr>
                                      <p:tavLst>
                                        <p:tav tm="0">
                                          <p:val>
                                            <p:strVal val="#ppt_h"/>
                                          </p:val>
                                        </p:tav>
                                        <p:tav tm="100000">
                                          <p:val>
                                            <p:strVal val="#ppt_h"/>
                                          </p:val>
                                        </p:tav>
                                      </p:tavLst>
                                    </p:anim>
                                  </p:childTnLst>
                                </p:cTn>
                              </p:par>
                              <p:par>
                                <p:cTn id="29" presetID="17" presetClass="entr" presetSubtype="10" fill="hold" nodeType="withEffect">
                                  <p:stCondLst>
                                    <p:cond delay="0"/>
                                  </p:stCondLst>
                                  <p:childTnLst>
                                    <p:set>
                                      <p:cBhvr>
                                        <p:cTn id="30" dur="1" fill="hold">
                                          <p:stCondLst>
                                            <p:cond delay="0"/>
                                          </p:stCondLst>
                                        </p:cTn>
                                        <p:tgtEl>
                                          <p:spTgt spid="3"/>
                                        </p:tgtEl>
                                        <p:attrNameLst>
                                          <p:attrName>style.visibility</p:attrName>
                                        </p:attrNameLst>
                                      </p:cBhvr>
                                      <p:to>
                                        <p:strVal val="visible"/>
                                      </p:to>
                                    </p:set>
                                    <p:anim calcmode="lin" valueType="num">
                                      <p:cBhvr>
                                        <p:cTn id="31" dur="500" fill="hold"/>
                                        <p:tgtEl>
                                          <p:spTgt spid="3"/>
                                        </p:tgtEl>
                                        <p:attrNameLst>
                                          <p:attrName>ppt_w</p:attrName>
                                        </p:attrNameLst>
                                      </p:cBhvr>
                                      <p:tavLst>
                                        <p:tav tm="0">
                                          <p:val>
                                            <p:fltVal val="0"/>
                                          </p:val>
                                        </p:tav>
                                        <p:tav tm="100000">
                                          <p:val>
                                            <p:strVal val="#ppt_w"/>
                                          </p:val>
                                        </p:tav>
                                      </p:tavLst>
                                    </p:anim>
                                    <p:anim calcmode="lin" valueType="num">
                                      <p:cBhvr>
                                        <p:cTn id="32" dur="500" fill="hold"/>
                                        <p:tgtEl>
                                          <p:spTgt spid="3"/>
                                        </p:tgtEl>
                                        <p:attrNameLst>
                                          <p:attrName>ppt_h</p:attrName>
                                        </p:attrNameLst>
                                      </p:cBhvr>
                                      <p:tavLst>
                                        <p:tav tm="0">
                                          <p:val>
                                            <p:strVal val="#ppt_h"/>
                                          </p:val>
                                        </p:tav>
                                        <p:tav tm="100000">
                                          <p:val>
                                            <p:strVal val="#ppt_h"/>
                                          </p:val>
                                        </p:tav>
                                      </p:tavLst>
                                    </p:anim>
                                  </p:childTnLst>
                                </p:cTn>
                              </p:par>
                              <p:par>
                                <p:cTn id="33" presetID="17" presetClass="entr" presetSubtype="10" fill="hold" nodeType="withEffect">
                                  <p:stCondLst>
                                    <p:cond delay="0"/>
                                  </p:stCondLst>
                                  <p:childTnLst>
                                    <p:set>
                                      <p:cBhvr>
                                        <p:cTn id="34" dur="1" fill="hold">
                                          <p:stCondLst>
                                            <p:cond delay="0"/>
                                          </p:stCondLst>
                                        </p:cTn>
                                        <p:tgtEl>
                                          <p:spTgt spid="20"/>
                                        </p:tgtEl>
                                        <p:attrNameLst>
                                          <p:attrName>style.visibility</p:attrName>
                                        </p:attrNameLst>
                                      </p:cBhvr>
                                      <p:to>
                                        <p:strVal val="visible"/>
                                      </p:to>
                                    </p:set>
                                    <p:anim calcmode="lin" valueType="num">
                                      <p:cBhvr>
                                        <p:cTn id="35" dur="500" fill="hold"/>
                                        <p:tgtEl>
                                          <p:spTgt spid="20"/>
                                        </p:tgtEl>
                                        <p:attrNameLst>
                                          <p:attrName>ppt_w</p:attrName>
                                        </p:attrNameLst>
                                      </p:cBhvr>
                                      <p:tavLst>
                                        <p:tav tm="0">
                                          <p:val>
                                            <p:fltVal val="0"/>
                                          </p:val>
                                        </p:tav>
                                        <p:tav tm="100000">
                                          <p:val>
                                            <p:strVal val="#ppt_w"/>
                                          </p:val>
                                        </p:tav>
                                      </p:tavLst>
                                    </p:anim>
                                    <p:anim calcmode="lin" valueType="num">
                                      <p:cBhvr>
                                        <p:cTn id="36" dur="500" fill="hold"/>
                                        <p:tgtEl>
                                          <p:spTgt spid="20"/>
                                        </p:tgtEl>
                                        <p:attrNameLst>
                                          <p:attrName>ppt_h</p:attrName>
                                        </p:attrNameLst>
                                      </p:cBhvr>
                                      <p:tavLst>
                                        <p:tav tm="0">
                                          <p:val>
                                            <p:strVal val="#ppt_h"/>
                                          </p:val>
                                        </p:tav>
                                        <p:tav tm="100000">
                                          <p:val>
                                            <p:strVal val="#ppt_h"/>
                                          </p:val>
                                        </p:tav>
                                      </p:tavLst>
                                    </p:anim>
                                  </p:childTnLst>
                                </p:cTn>
                              </p:par>
                              <p:par>
                                <p:cTn id="37" presetID="17" presetClass="entr" presetSubtype="10" fill="hold"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p:cTn id="39" dur="500" fill="hold"/>
                                        <p:tgtEl>
                                          <p:spTgt spid="17"/>
                                        </p:tgtEl>
                                        <p:attrNameLst>
                                          <p:attrName>ppt_w</p:attrName>
                                        </p:attrNameLst>
                                      </p:cBhvr>
                                      <p:tavLst>
                                        <p:tav tm="0">
                                          <p:val>
                                            <p:fltVal val="0"/>
                                          </p:val>
                                        </p:tav>
                                        <p:tav tm="100000">
                                          <p:val>
                                            <p:strVal val="#ppt_w"/>
                                          </p:val>
                                        </p:tav>
                                      </p:tavLst>
                                    </p:anim>
                                    <p:anim calcmode="lin" valueType="num">
                                      <p:cBhvr>
                                        <p:cTn id="40" dur="500" fill="hold"/>
                                        <p:tgtEl>
                                          <p:spTgt spid="17"/>
                                        </p:tgtEl>
                                        <p:attrNameLst>
                                          <p:attrName>ppt_h</p:attrName>
                                        </p:attrNameLst>
                                      </p:cBhvr>
                                      <p:tavLst>
                                        <p:tav tm="0">
                                          <p:val>
                                            <p:strVal val="#ppt_h"/>
                                          </p:val>
                                        </p:tav>
                                        <p:tav tm="100000">
                                          <p:val>
                                            <p:strVal val="#ppt_h"/>
                                          </p:val>
                                        </p:tav>
                                      </p:tavLst>
                                    </p:anim>
                                  </p:childTnLst>
                                </p:cTn>
                              </p:par>
                              <p:par>
                                <p:cTn id="41" presetID="17" presetClass="entr" presetSubtype="10" fill="hold" nodeType="withEffect">
                                  <p:stCondLst>
                                    <p:cond delay="0"/>
                                  </p:stCondLst>
                                  <p:childTnLst>
                                    <p:set>
                                      <p:cBhvr>
                                        <p:cTn id="42" dur="1" fill="hold">
                                          <p:stCondLst>
                                            <p:cond delay="0"/>
                                          </p:stCondLst>
                                        </p:cTn>
                                        <p:tgtEl>
                                          <p:spTgt spid="14"/>
                                        </p:tgtEl>
                                        <p:attrNameLst>
                                          <p:attrName>style.visibility</p:attrName>
                                        </p:attrNameLst>
                                      </p:cBhvr>
                                      <p:to>
                                        <p:strVal val="visible"/>
                                      </p:to>
                                    </p:set>
                                    <p:anim calcmode="lin" valueType="num">
                                      <p:cBhvr>
                                        <p:cTn id="43" dur="500" fill="hold"/>
                                        <p:tgtEl>
                                          <p:spTgt spid="14"/>
                                        </p:tgtEl>
                                        <p:attrNameLst>
                                          <p:attrName>ppt_w</p:attrName>
                                        </p:attrNameLst>
                                      </p:cBhvr>
                                      <p:tavLst>
                                        <p:tav tm="0">
                                          <p:val>
                                            <p:fltVal val="0"/>
                                          </p:val>
                                        </p:tav>
                                        <p:tav tm="100000">
                                          <p:val>
                                            <p:strVal val="#ppt_w"/>
                                          </p:val>
                                        </p:tav>
                                      </p:tavLst>
                                    </p:anim>
                                    <p:anim calcmode="lin" valueType="num">
                                      <p:cBhvr>
                                        <p:cTn id="44" dur="500" fill="hold"/>
                                        <p:tgtEl>
                                          <p:spTgt spid="14"/>
                                        </p:tgtEl>
                                        <p:attrNameLst>
                                          <p:attrName>ppt_h</p:attrName>
                                        </p:attrNameLst>
                                      </p:cBhvr>
                                      <p:tavLst>
                                        <p:tav tm="0">
                                          <p:val>
                                            <p:strVal val="#ppt_h"/>
                                          </p:val>
                                        </p:tav>
                                        <p:tav tm="100000">
                                          <p:val>
                                            <p:strVal val="#ppt_h"/>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31"/>
                                        </p:tgtEl>
                                        <p:attrNameLst>
                                          <p:attrName>style.visibility</p:attrName>
                                        </p:attrNameLst>
                                      </p:cBhvr>
                                      <p:to>
                                        <p:strVal val="visible"/>
                                      </p:to>
                                    </p:set>
                                    <p:animEffect transition="in" filter="barn(inVertical)">
                                      <p:cBhvr>
                                        <p:cTn id="49" dur="500"/>
                                        <p:tgtEl>
                                          <p:spTgt spid="31"/>
                                        </p:tgtEl>
                                      </p:cBhvr>
                                    </p:animEffect>
                                  </p:childTnLst>
                                </p:cTn>
                              </p:par>
                            </p:childTnLst>
                          </p:cTn>
                        </p:par>
                      </p:childTnLst>
                    </p:cTn>
                  </p:par>
                  <p:par>
                    <p:cTn id="50" fill="hold">
                      <p:stCondLst>
                        <p:cond delay="indefinite"/>
                      </p:stCondLst>
                      <p:childTnLst>
                        <p:par>
                          <p:cTn id="51" fill="hold">
                            <p:stCondLst>
                              <p:cond delay="0"/>
                            </p:stCondLst>
                            <p:childTnLst>
                              <p:par>
                                <p:cTn id="52" presetID="16" presetClass="entr" presetSubtype="21" fill="hold" nodeType="clickEffect">
                                  <p:stCondLst>
                                    <p:cond delay="0"/>
                                  </p:stCondLst>
                                  <p:childTnLst>
                                    <p:set>
                                      <p:cBhvr>
                                        <p:cTn id="53" dur="1" fill="hold">
                                          <p:stCondLst>
                                            <p:cond delay="0"/>
                                          </p:stCondLst>
                                        </p:cTn>
                                        <p:tgtEl>
                                          <p:spTgt spid="32"/>
                                        </p:tgtEl>
                                        <p:attrNameLst>
                                          <p:attrName>style.visibility</p:attrName>
                                        </p:attrNameLst>
                                      </p:cBhvr>
                                      <p:to>
                                        <p:strVal val="visible"/>
                                      </p:to>
                                    </p:set>
                                    <p:animEffect transition="in" filter="barn(inVertical)">
                                      <p:cBhvr>
                                        <p:cTn id="54"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圆角 2">
            <a:extLst>
              <a:ext uri="{FF2B5EF4-FFF2-40B4-BE49-F238E27FC236}">
                <a16:creationId xmlns:a16="http://schemas.microsoft.com/office/drawing/2014/main" id="{FDF9FAD1-F3BC-CAA8-15D2-F0A4DA55B1D0}"/>
              </a:ext>
            </a:extLst>
          </p:cNvPr>
          <p:cNvSpPr/>
          <p:nvPr/>
        </p:nvSpPr>
        <p:spPr>
          <a:xfrm>
            <a:off x="683757" y="783193"/>
            <a:ext cx="11046583" cy="5693807"/>
          </a:xfrm>
          <a:prstGeom prst="roundRect">
            <a:avLst>
              <a:gd name="adj" fmla="val 11867"/>
            </a:avLst>
          </a:prstGeom>
          <a:solidFill>
            <a:schemeClr val="bg1"/>
          </a:solidFill>
          <a:ln w="76200">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a:ea typeface="等线" panose="020B0604020202020204" charset="-122"/>
              <a:cs typeface="+mn-cs"/>
            </a:endParaRPr>
          </a:p>
        </p:txBody>
      </p:sp>
      <p:sp>
        <p:nvSpPr>
          <p:cNvPr id="4" name="TextBox 85">
            <a:extLst>
              <a:ext uri="{FF2B5EF4-FFF2-40B4-BE49-F238E27FC236}">
                <a16:creationId xmlns:a16="http://schemas.microsoft.com/office/drawing/2014/main" id="{E6EC873C-66C5-A1FD-AD58-55B3489E42F3}"/>
              </a:ext>
            </a:extLst>
          </p:cNvPr>
          <p:cNvSpPr txBox="1"/>
          <p:nvPr/>
        </p:nvSpPr>
        <p:spPr>
          <a:xfrm>
            <a:off x="1334085" y="1274298"/>
            <a:ext cx="9692640" cy="647357"/>
          </a:xfrm>
          <a:prstGeom prst="rect">
            <a:avLst/>
          </a:prstGeom>
          <a:noFill/>
        </p:spPr>
        <p:txBody>
          <a:bodyPr wrap="square" lIns="0" tIns="0" rIns="0" bIns="0" rtlCol="0" anchor="ctr">
            <a:spAutoFit/>
          </a:bodyPr>
          <a:lstStyle/>
          <a:p>
            <a:pPr lvl="0">
              <a:lnSpc>
                <a:spcPct val="150000"/>
              </a:lnSpc>
              <a:defRPr/>
            </a:pPr>
            <a:r>
              <a:rPr lang="en-US" altLang="zh-CN" sz="3200" b="1">
                <a:solidFill>
                  <a:srgbClr val="002060"/>
                </a:solidFill>
                <a:latin typeface="Cambria" panose="02040503050406030204" pitchFamily="18" charset="0"/>
                <a:ea typeface="Cambria" panose="02040503050406030204" pitchFamily="18" charset="0"/>
              </a:rPr>
              <a:t>1. Xếp các từ trong bông hoa vào nhóm thích hợp</a:t>
            </a:r>
            <a:endParaRPr lang="zh-CN" altLang="en-US" sz="3200" b="1" dirty="0">
              <a:solidFill>
                <a:srgbClr val="002060"/>
              </a:solidFill>
              <a:latin typeface="Cambria" panose="02040503050406030204" pitchFamily="18" charset="0"/>
              <a:ea typeface="思源黑体 CN Heavy" panose="020B0A00000000000000" pitchFamily="34" charset="-122"/>
            </a:endParaRPr>
          </a:p>
        </p:txBody>
      </p:sp>
      <p:grpSp>
        <p:nvGrpSpPr>
          <p:cNvPr id="6" name="Group 5">
            <a:extLst>
              <a:ext uri="{FF2B5EF4-FFF2-40B4-BE49-F238E27FC236}">
                <a16:creationId xmlns:a16="http://schemas.microsoft.com/office/drawing/2014/main" id="{6C009284-AE41-5E59-B7B1-BCDA72D4755C}"/>
              </a:ext>
            </a:extLst>
          </p:cNvPr>
          <p:cNvGrpSpPr/>
          <p:nvPr/>
        </p:nvGrpSpPr>
        <p:grpSpPr>
          <a:xfrm>
            <a:off x="4675662" y="3712901"/>
            <a:ext cx="3624148" cy="2764099"/>
            <a:chOff x="8428029" y="4059999"/>
            <a:chExt cx="3177815" cy="2248095"/>
          </a:xfrm>
        </p:grpSpPr>
        <p:pic>
          <p:nvPicPr>
            <p:cNvPr id="7" name="Picture 6">
              <a:extLst>
                <a:ext uri="{FF2B5EF4-FFF2-40B4-BE49-F238E27FC236}">
                  <a16:creationId xmlns:a16="http://schemas.microsoft.com/office/drawing/2014/main" id="{932F1593-F6EA-CBC2-937B-EDE5251D567C}"/>
                </a:ext>
              </a:extLst>
            </p:cNvPr>
            <p:cNvPicPr>
              <a:picLocks noChangeAspect="1"/>
            </p:cNvPicPr>
            <p:nvPr/>
          </p:nvPicPr>
          <p:blipFill>
            <a:blip r:embed="rId2">
              <a:extLst>
                <a:ext uri="{BEBA8EAE-BF5A-486C-A8C5-ECC9F3942E4B}">
                  <a14:imgProps xmlns:a14="http://schemas.microsoft.com/office/drawing/2010/main">
                    <a14:imgLayer r:embed="rId3">
                      <a14:imgEffect>
                        <a14:backgroundRemoval t="9831" b="95932" l="0" r="100000"/>
                      </a14:imgEffect>
                    </a14:imgLayer>
                  </a14:imgProps>
                </a:ext>
              </a:extLst>
            </a:blip>
            <a:stretch>
              <a:fillRect/>
            </a:stretch>
          </p:blipFill>
          <p:spPr>
            <a:xfrm>
              <a:off x="8428029" y="4059999"/>
              <a:ext cx="3177815" cy="2248095"/>
            </a:xfrm>
            <a:prstGeom prst="rect">
              <a:avLst/>
            </a:prstGeom>
          </p:spPr>
        </p:pic>
        <p:sp>
          <p:nvSpPr>
            <p:cNvPr id="8" name="TextBox 7">
              <a:extLst>
                <a:ext uri="{FF2B5EF4-FFF2-40B4-BE49-F238E27FC236}">
                  <a16:creationId xmlns:a16="http://schemas.microsoft.com/office/drawing/2014/main" id="{2189EF95-989E-7C07-04E6-376D63AFDE62}"/>
                </a:ext>
              </a:extLst>
            </p:cNvPr>
            <p:cNvSpPr txBox="1"/>
            <p:nvPr/>
          </p:nvSpPr>
          <p:spPr>
            <a:xfrm>
              <a:off x="9022369" y="5351460"/>
              <a:ext cx="2189764" cy="636986"/>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4000" dirty="0" err="1">
                  <a:solidFill>
                    <a:schemeClr val="tx1">
                      <a:lumMod val="95000"/>
                      <a:lumOff val="5000"/>
                    </a:schemeClr>
                  </a:solidFill>
                  <a:effectLst>
                    <a:glow rad="228600">
                      <a:schemeClr val="bg1">
                        <a:alpha val="40000"/>
                      </a:schemeClr>
                    </a:glow>
                  </a:effectLst>
                </a:rPr>
                <a:t>thành</a:t>
              </a:r>
              <a:r>
                <a:rPr lang="en-US" sz="4000" dirty="0">
                  <a:solidFill>
                    <a:schemeClr val="tx1">
                      <a:lumMod val="95000"/>
                      <a:lumOff val="5000"/>
                    </a:schemeClr>
                  </a:solidFill>
                  <a:effectLst>
                    <a:glow rad="228600">
                      <a:schemeClr val="bg1">
                        <a:alpha val="40000"/>
                      </a:schemeClr>
                    </a:glow>
                  </a:effectLst>
                </a:rPr>
                <a:t> </a:t>
              </a:r>
              <a:r>
                <a:rPr lang="en-US" sz="4000" dirty="0" err="1">
                  <a:solidFill>
                    <a:schemeClr val="tx1">
                      <a:lumMod val="95000"/>
                      <a:lumOff val="5000"/>
                    </a:schemeClr>
                  </a:solidFill>
                  <a:effectLst>
                    <a:glow rad="228600">
                      <a:schemeClr val="bg1">
                        <a:alpha val="40000"/>
                      </a:schemeClr>
                    </a:glow>
                  </a:effectLst>
                </a:rPr>
                <a:t>phố</a:t>
              </a:r>
              <a:endParaRPr lang="en-US" sz="4000" dirty="0">
                <a:solidFill>
                  <a:schemeClr val="tx1">
                    <a:lumMod val="95000"/>
                    <a:lumOff val="5000"/>
                  </a:schemeClr>
                </a:solidFill>
                <a:effectLst>
                  <a:glow rad="228600">
                    <a:schemeClr val="bg1">
                      <a:alpha val="40000"/>
                    </a:schemeClr>
                  </a:glow>
                </a:effectLst>
              </a:endParaRPr>
            </a:p>
          </p:txBody>
        </p:sp>
      </p:grpSp>
      <p:grpSp>
        <p:nvGrpSpPr>
          <p:cNvPr id="9" name="Group 8">
            <a:extLst>
              <a:ext uri="{FF2B5EF4-FFF2-40B4-BE49-F238E27FC236}">
                <a16:creationId xmlns:a16="http://schemas.microsoft.com/office/drawing/2014/main" id="{F1BD3DC7-EB40-CAFF-20C3-BF843CDC5186}"/>
              </a:ext>
            </a:extLst>
          </p:cNvPr>
          <p:cNvGrpSpPr/>
          <p:nvPr/>
        </p:nvGrpSpPr>
        <p:grpSpPr>
          <a:xfrm>
            <a:off x="8635081" y="3802029"/>
            <a:ext cx="3226962" cy="2465900"/>
            <a:chOff x="9678567" y="876806"/>
            <a:chExt cx="2723698" cy="2320519"/>
          </a:xfrm>
        </p:grpSpPr>
        <p:pic>
          <p:nvPicPr>
            <p:cNvPr id="10" name="Picture 9">
              <a:extLst>
                <a:ext uri="{FF2B5EF4-FFF2-40B4-BE49-F238E27FC236}">
                  <a16:creationId xmlns:a16="http://schemas.microsoft.com/office/drawing/2014/main" id="{B6F52B4E-C07B-14B2-98DF-EE2A27A6C354}"/>
                </a:ext>
              </a:extLst>
            </p:cNvPr>
            <p:cNvPicPr>
              <a:picLocks noChangeAspect="1"/>
            </p:cNvPicPr>
            <p:nvPr/>
          </p:nvPicPr>
          <p:blipFill>
            <a:blip r:embed="rId4">
              <a:extLst>
                <a:ext uri="{BEBA8EAE-BF5A-486C-A8C5-ECC9F3942E4B}">
                  <a14:imgProps xmlns:a14="http://schemas.microsoft.com/office/drawing/2010/main">
                    <a14:imgLayer r:embed="rId5">
                      <a14:imgEffect>
                        <a14:backgroundRemoval t="0" b="100000" l="9211" r="94408"/>
                      </a14:imgEffect>
                    </a14:imgLayer>
                  </a14:imgProps>
                </a:ext>
              </a:extLst>
            </a:blip>
            <a:stretch>
              <a:fillRect/>
            </a:stretch>
          </p:blipFill>
          <p:spPr>
            <a:xfrm>
              <a:off x="9678567" y="876806"/>
              <a:ext cx="2723698" cy="2320519"/>
            </a:xfrm>
            <a:prstGeom prst="rect">
              <a:avLst/>
            </a:prstGeom>
          </p:spPr>
        </p:pic>
        <p:sp>
          <p:nvSpPr>
            <p:cNvPr id="11" name="TextBox 10">
              <a:extLst>
                <a:ext uri="{FF2B5EF4-FFF2-40B4-BE49-F238E27FC236}">
                  <a16:creationId xmlns:a16="http://schemas.microsoft.com/office/drawing/2014/main" id="{6CBF0BFE-5DA5-9E1C-8733-8CC08563D2E0}"/>
                </a:ext>
              </a:extLst>
            </p:cNvPr>
            <p:cNvSpPr txBox="1"/>
            <p:nvPr/>
          </p:nvSpPr>
          <p:spPr>
            <a:xfrm>
              <a:off x="10462482" y="2315719"/>
              <a:ext cx="1487594" cy="783193"/>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square" rtlCol="0">
              <a:spAutoFit/>
            </a:bodyPr>
            <a:lstStyle/>
            <a:p>
              <a:r>
                <a:rPr lang="en-US" sz="4000" dirty="0" err="1">
                  <a:solidFill>
                    <a:schemeClr val="tx1">
                      <a:lumMod val="95000"/>
                      <a:lumOff val="5000"/>
                    </a:schemeClr>
                  </a:solidFill>
                  <a:effectLst>
                    <a:glow rad="228600">
                      <a:schemeClr val="bg1">
                        <a:alpha val="40000"/>
                      </a:schemeClr>
                    </a:glow>
                  </a:effectLst>
                </a:rPr>
                <a:t>người</a:t>
              </a:r>
              <a:endParaRPr lang="en-US" sz="4000" dirty="0">
                <a:solidFill>
                  <a:schemeClr val="tx1">
                    <a:lumMod val="95000"/>
                    <a:lumOff val="5000"/>
                  </a:schemeClr>
                </a:solidFill>
                <a:effectLst>
                  <a:glow rad="228600">
                    <a:schemeClr val="bg1">
                      <a:alpha val="40000"/>
                    </a:schemeClr>
                  </a:glow>
                </a:effectLst>
              </a:endParaRPr>
            </a:p>
          </p:txBody>
        </p:sp>
      </p:grpSp>
      <p:grpSp>
        <p:nvGrpSpPr>
          <p:cNvPr id="12" name="Group 11">
            <a:extLst>
              <a:ext uri="{FF2B5EF4-FFF2-40B4-BE49-F238E27FC236}">
                <a16:creationId xmlns:a16="http://schemas.microsoft.com/office/drawing/2014/main" id="{249170F9-A216-C655-2BD0-B6C816B42E82}"/>
              </a:ext>
            </a:extLst>
          </p:cNvPr>
          <p:cNvGrpSpPr/>
          <p:nvPr/>
        </p:nvGrpSpPr>
        <p:grpSpPr>
          <a:xfrm>
            <a:off x="694305" y="3826244"/>
            <a:ext cx="3368355" cy="2537909"/>
            <a:chOff x="6309580" y="2324720"/>
            <a:chExt cx="2705923" cy="2537909"/>
          </a:xfrm>
        </p:grpSpPr>
        <p:pic>
          <p:nvPicPr>
            <p:cNvPr id="13" name="Picture 12">
              <a:extLst>
                <a:ext uri="{FF2B5EF4-FFF2-40B4-BE49-F238E27FC236}">
                  <a16:creationId xmlns:a16="http://schemas.microsoft.com/office/drawing/2014/main" id="{5FF782F0-1EFD-7E39-FE94-0211703C3735}"/>
                </a:ext>
              </a:extLst>
            </p:cNvPr>
            <p:cNvPicPr>
              <a:picLocks noChangeAspect="1"/>
            </p:cNvPicPr>
            <p:nvPr/>
          </p:nvPicPr>
          <p:blipFill>
            <a:blip r:embed="rId6">
              <a:extLst>
                <a:ext uri="{BEBA8EAE-BF5A-486C-A8C5-ECC9F3942E4B}">
                  <a14:imgProps xmlns:a14="http://schemas.microsoft.com/office/drawing/2010/main">
                    <a14:imgLayer r:embed="rId7">
                      <a14:imgEffect>
                        <a14:backgroundRemoval t="9408" b="100000" l="9804" r="100000"/>
                      </a14:imgEffect>
                    </a14:imgLayer>
                  </a14:imgProps>
                </a:ext>
              </a:extLst>
            </a:blip>
            <a:stretch>
              <a:fillRect/>
            </a:stretch>
          </p:blipFill>
          <p:spPr>
            <a:xfrm>
              <a:off x="6309580" y="2324720"/>
              <a:ext cx="2705923" cy="2537909"/>
            </a:xfrm>
            <a:prstGeom prst="rect">
              <a:avLst/>
            </a:prstGeom>
          </p:spPr>
        </p:pic>
        <p:sp>
          <p:nvSpPr>
            <p:cNvPr id="14" name="TextBox 13">
              <a:extLst>
                <a:ext uri="{FF2B5EF4-FFF2-40B4-BE49-F238E27FC236}">
                  <a16:creationId xmlns:a16="http://schemas.microsoft.com/office/drawing/2014/main" id="{2FFA1CCC-992C-23B2-65E2-FC697835878C}"/>
                </a:ext>
              </a:extLst>
            </p:cNvPr>
            <p:cNvSpPr txBox="1"/>
            <p:nvPr/>
          </p:nvSpPr>
          <p:spPr>
            <a:xfrm>
              <a:off x="7229738" y="3772293"/>
              <a:ext cx="1235043" cy="783193"/>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4000" dirty="0" err="1">
                  <a:solidFill>
                    <a:schemeClr val="tx1">
                      <a:lumMod val="95000"/>
                      <a:lumOff val="5000"/>
                    </a:schemeClr>
                  </a:solidFill>
                  <a:effectLst>
                    <a:glow rad="228600">
                      <a:schemeClr val="bg1">
                        <a:alpha val="40000"/>
                      </a:schemeClr>
                    </a:glow>
                  </a:effectLst>
                </a:rPr>
                <a:t>sông</a:t>
              </a:r>
              <a:endParaRPr lang="en-US" sz="4000" dirty="0">
                <a:solidFill>
                  <a:schemeClr val="tx1">
                    <a:lumMod val="95000"/>
                    <a:lumOff val="5000"/>
                  </a:schemeClr>
                </a:solidFill>
                <a:effectLst>
                  <a:glow rad="228600">
                    <a:schemeClr val="bg1">
                      <a:alpha val="40000"/>
                    </a:schemeClr>
                  </a:glow>
                </a:effectLst>
              </a:endParaRPr>
            </a:p>
          </p:txBody>
        </p:sp>
      </p:grpSp>
      <p:grpSp>
        <p:nvGrpSpPr>
          <p:cNvPr id="16" name="Group 15">
            <a:extLst>
              <a:ext uri="{FF2B5EF4-FFF2-40B4-BE49-F238E27FC236}">
                <a16:creationId xmlns:a16="http://schemas.microsoft.com/office/drawing/2014/main" id="{A9948332-99E9-6710-E69D-38F96FF8F437}"/>
              </a:ext>
            </a:extLst>
          </p:cNvPr>
          <p:cNvGrpSpPr/>
          <p:nvPr/>
        </p:nvGrpSpPr>
        <p:grpSpPr>
          <a:xfrm>
            <a:off x="6164098" y="3326451"/>
            <a:ext cx="1946030" cy="1992923"/>
            <a:chOff x="3074320" y="6861796"/>
            <a:chExt cx="1946030" cy="1992923"/>
          </a:xfrm>
        </p:grpSpPr>
        <p:pic>
          <p:nvPicPr>
            <p:cNvPr id="17" name="Picture 16">
              <a:extLst>
                <a:ext uri="{FF2B5EF4-FFF2-40B4-BE49-F238E27FC236}">
                  <a16:creationId xmlns:a16="http://schemas.microsoft.com/office/drawing/2014/main" id="{7482A732-0A80-4C3D-7EEE-2FCA053333DA}"/>
                </a:ext>
              </a:extLst>
            </p:cNvPr>
            <p:cNvPicPr>
              <a:picLocks noChangeAspect="1"/>
            </p:cNvPicPr>
            <p:nvPr/>
          </p:nvPicPr>
          <p:blipFill rotWithShape="1">
            <a:blip r:embed="rId8">
              <a:extLst>
                <a:ext uri="{BEBA8EAE-BF5A-486C-A8C5-ECC9F3942E4B}">
                  <a14:imgProps xmlns:a14="http://schemas.microsoft.com/office/drawing/2010/main">
                    <a14:imgLayer r:embed="rId9">
                      <a14:imgEffect>
                        <a14:backgroundRemoval t="20154" b="37615" l="65692" r="82462"/>
                      </a14:imgEffect>
                    </a14:imgLayer>
                  </a14:imgProps>
                </a:ext>
              </a:extLst>
            </a:blip>
            <a:srcRect l="64201" t="23254" r="20083" b="60651"/>
            <a:stretch/>
          </p:blipFill>
          <p:spPr>
            <a:xfrm>
              <a:off x="3074320" y="6861796"/>
              <a:ext cx="1946030" cy="1992923"/>
            </a:xfrm>
            <a:prstGeom prst="rect">
              <a:avLst/>
            </a:prstGeom>
          </p:spPr>
        </p:pic>
        <p:sp>
          <p:nvSpPr>
            <p:cNvPr id="18" name="TextBox 17">
              <a:extLst>
                <a:ext uri="{FF2B5EF4-FFF2-40B4-BE49-F238E27FC236}">
                  <a16:creationId xmlns:a16="http://schemas.microsoft.com/office/drawing/2014/main" id="{1726A6E8-0D24-963B-25C1-C8FC4AB61B12}"/>
                </a:ext>
              </a:extLst>
            </p:cNvPr>
            <p:cNvSpPr txBox="1"/>
            <p:nvPr/>
          </p:nvSpPr>
          <p:spPr>
            <a:xfrm>
              <a:off x="3391155" y="7558962"/>
              <a:ext cx="1532147" cy="61293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000" dirty="0" err="1">
                  <a:solidFill>
                    <a:schemeClr val="tx1">
                      <a:lumMod val="95000"/>
                      <a:lumOff val="5000"/>
                    </a:schemeClr>
                  </a:solidFill>
                  <a:effectLst>
                    <a:glow rad="228600">
                      <a:schemeClr val="bg1">
                        <a:alpha val="78000"/>
                      </a:schemeClr>
                    </a:glow>
                  </a:effectLst>
                </a:rPr>
                <a:t>Cần</a:t>
              </a:r>
              <a:r>
                <a:rPr lang="en-US" sz="3000" dirty="0">
                  <a:solidFill>
                    <a:schemeClr val="tx1">
                      <a:lumMod val="95000"/>
                      <a:lumOff val="5000"/>
                    </a:schemeClr>
                  </a:solidFill>
                  <a:effectLst>
                    <a:glow rad="228600">
                      <a:schemeClr val="bg1">
                        <a:alpha val="78000"/>
                      </a:schemeClr>
                    </a:glow>
                  </a:effectLst>
                </a:rPr>
                <a:t> </a:t>
              </a:r>
              <a:r>
                <a:rPr lang="en-US" sz="3000" dirty="0" err="1">
                  <a:solidFill>
                    <a:schemeClr val="tx1">
                      <a:lumMod val="95000"/>
                      <a:lumOff val="5000"/>
                    </a:schemeClr>
                  </a:solidFill>
                  <a:effectLst>
                    <a:glow rad="228600">
                      <a:schemeClr val="bg1">
                        <a:alpha val="78000"/>
                      </a:schemeClr>
                    </a:glow>
                  </a:effectLst>
                </a:rPr>
                <a:t>Thơ</a:t>
              </a:r>
              <a:endParaRPr lang="en-US" sz="3000" dirty="0">
                <a:solidFill>
                  <a:schemeClr val="tx1">
                    <a:lumMod val="95000"/>
                    <a:lumOff val="5000"/>
                  </a:schemeClr>
                </a:solidFill>
                <a:effectLst>
                  <a:glow rad="228600">
                    <a:schemeClr val="bg1">
                      <a:alpha val="78000"/>
                    </a:schemeClr>
                  </a:glow>
                </a:effectLst>
              </a:endParaRPr>
            </a:p>
          </p:txBody>
        </p:sp>
      </p:grpSp>
      <p:grpSp>
        <p:nvGrpSpPr>
          <p:cNvPr id="19" name="Group 18">
            <a:extLst>
              <a:ext uri="{FF2B5EF4-FFF2-40B4-BE49-F238E27FC236}">
                <a16:creationId xmlns:a16="http://schemas.microsoft.com/office/drawing/2014/main" id="{C1E9FD42-26A5-5B49-612D-65B26878A3A9}"/>
              </a:ext>
            </a:extLst>
          </p:cNvPr>
          <p:cNvGrpSpPr/>
          <p:nvPr/>
        </p:nvGrpSpPr>
        <p:grpSpPr>
          <a:xfrm>
            <a:off x="639894" y="3481425"/>
            <a:ext cx="2039816" cy="2579077"/>
            <a:chOff x="2997127" y="3894507"/>
            <a:chExt cx="2039816" cy="2579077"/>
          </a:xfrm>
        </p:grpSpPr>
        <p:pic>
          <p:nvPicPr>
            <p:cNvPr id="20" name="Picture 19">
              <a:extLst>
                <a:ext uri="{FF2B5EF4-FFF2-40B4-BE49-F238E27FC236}">
                  <a16:creationId xmlns:a16="http://schemas.microsoft.com/office/drawing/2014/main" id="{91DEF9C9-58C6-DF5B-CF2F-A68E2EC08790}"/>
                </a:ext>
              </a:extLst>
            </p:cNvPr>
            <p:cNvPicPr>
              <a:picLocks noChangeAspect="1"/>
            </p:cNvPicPr>
            <p:nvPr/>
          </p:nvPicPr>
          <p:blipFill rotWithShape="1">
            <a:blip r:embed="rId10">
              <a:extLst>
                <a:ext uri="{BEBA8EAE-BF5A-486C-A8C5-ECC9F3942E4B}">
                  <a14:imgProps xmlns:a14="http://schemas.microsoft.com/office/drawing/2010/main">
                    <a14:imgLayer r:embed="rId9">
                      <a14:imgEffect>
                        <a14:backgroundRemoval t="61266" b="78114" l="51073" r="64398"/>
                      </a14:imgEffect>
                    </a14:imgLayer>
                  </a14:imgProps>
                </a:ext>
              </a:extLst>
            </a:blip>
            <a:srcRect l="49407" t="59160" r="33936" b="19780"/>
            <a:stretch/>
          </p:blipFill>
          <p:spPr>
            <a:xfrm>
              <a:off x="2997127" y="3894507"/>
              <a:ext cx="2039816" cy="2579077"/>
            </a:xfrm>
            <a:prstGeom prst="rect">
              <a:avLst/>
            </a:prstGeom>
          </p:spPr>
        </p:pic>
        <p:sp>
          <p:nvSpPr>
            <p:cNvPr id="21" name="TextBox 20">
              <a:extLst>
                <a:ext uri="{FF2B5EF4-FFF2-40B4-BE49-F238E27FC236}">
                  <a16:creationId xmlns:a16="http://schemas.microsoft.com/office/drawing/2014/main" id="{47B7DF02-70C0-EC19-8A31-CA3DA5862E92}"/>
                </a:ext>
              </a:extLst>
            </p:cNvPr>
            <p:cNvSpPr txBox="1"/>
            <p:nvPr/>
          </p:nvSpPr>
          <p:spPr>
            <a:xfrm>
              <a:off x="3183241" y="4773371"/>
              <a:ext cx="1707575" cy="61293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000" dirty="0" err="1">
                  <a:solidFill>
                    <a:schemeClr val="tx1">
                      <a:lumMod val="95000"/>
                      <a:lumOff val="5000"/>
                    </a:schemeClr>
                  </a:solidFill>
                  <a:effectLst>
                    <a:glow rad="228600">
                      <a:schemeClr val="bg1">
                        <a:alpha val="78000"/>
                      </a:schemeClr>
                    </a:glow>
                  </a:effectLst>
                </a:rPr>
                <a:t>Cửu</a:t>
              </a:r>
              <a:r>
                <a:rPr lang="en-US" sz="3000" dirty="0">
                  <a:solidFill>
                    <a:schemeClr val="tx1">
                      <a:lumMod val="95000"/>
                      <a:lumOff val="5000"/>
                    </a:schemeClr>
                  </a:solidFill>
                  <a:effectLst>
                    <a:glow rad="228600">
                      <a:schemeClr val="bg1">
                        <a:alpha val="78000"/>
                      </a:schemeClr>
                    </a:glow>
                  </a:effectLst>
                </a:rPr>
                <a:t> Long</a:t>
              </a:r>
            </a:p>
          </p:txBody>
        </p:sp>
      </p:grpSp>
      <p:grpSp>
        <p:nvGrpSpPr>
          <p:cNvPr id="23" name="Group 22">
            <a:extLst>
              <a:ext uri="{FF2B5EF4-FFF2-40B4-BE49-F238E27FC236}">
                <a16:creationId xmlns:a16="http://schemas.microsoft.com/office/drawing/2014/main" id="{09B3CBB4-3761-F4B5-A7C8-7AAF65406488}"/>
              </a:ext>
            </a:extLst>
          </p:cNvPr>
          <p:cNvGrpSpPr/>
          <p:nvPr/>
        </p:nvGrpSpPr>
        <p:grpSpPr>
          <a:xfrm>
            <a:off x="10033676" y="3667595"/>
            <a:ext cx="2073409" cy="2180493"/>
            <a:chOff x="2811298" y="1780472"/>
            <a:chExt cx="2073409" cy="2180493"/>
          </a:xfrm>
        </p:grpSpPr>
        <p:pic>
          <p:nvPicPr>
            <p:cNvPr id="24" name="Picture 23">
              <a:extLst>
                <a:ext uri="{FF2B5EF4-FFF2-40B4-BE49-F238E27FC236}">
                  <a16:creationId xmlns:a16="http://schemas.microsoft.com/office/drawing/2014/main" id="{CEC306C9-15BD-41EB-E45F-41F725F82CF2}"/>
                </a:ext>
              </a:extLst>
            </p:cNvPr>
            <p:cNvPicPr>
              <a:picLocks noChangeAspect="1"/>
            </p:cNvPicPr>
            <p:nvPr/>
          </p:nvPicPr>
          <p:blipFill rotWithShape="1">
            <a:blip r:embed="rId11">
              <a:extLst>
                <a:ext uri="{BEBA8EAE-BF5A-486C-A8C5-ECC9F3942E4B}">
                  <a14:imgProps xmlns:a14="http://schemas.microsoft.com/office/drawing/2010/main">
                    <a14:imgLayer r:embed="rId9">
                      <a14:imgEffect>
                        <a14:backgroundRemoval t="43000" b="57077" l="50154" r="65923"/>
                      </a14:imgEffect>
                    </a14:imgLayer>
                  </a14:imgProps>
                </a:ext>
              </a:extLst>
            </a:blip>
            <a:srcRect l="50568" t="41242" r="34284" b="41148"/>
            <a:stretch/>
          </p:blipFill>
          <p:spPr>
            <a:xfrm>
              <a:off x="3009014" y="1780472"/>
              <a:ext cx="1875693" cy="2180493"/>
            </a:xfrm>
            <a:prstGeom prst="rect">
              <a:avLst/>
            </a:prstGeom>
          </p:spPr>
        </p:pic>
        <p:sp>
          <p:nvSpPr>
            <p:cNvPr id="25" name="TextBox 24">
              <a:extLst>
                <a:ext uri="{FF2B5EF4-FFF2-40B4-BE49-F238E27FC236}">
                  <a16:creationId xmlns:a16="http://schemas.microsoft.com/office/drawing/2014/main" id="{DC6D79E6-3CAF-000B-975F-41AD5F40047E}"/>
                </a:ext>
              </a:extLst>
            </p:cNvPr>
            <p:cNvSpPr txBox="1"/>
            <p:nvPr/>
          </p:nvSpPr>
          <p:spPr>
            <a:xfrm>
              <a:off x="2811298" y="2592878"/>
              <a:ext cx="2031935" cy="61293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000" dirty="0">
                  <a:solidFill>
                    <a:schemeClr val="tx1">
                      <a:lumMod val="95000"/>
                      <a:lumOff val="5000"/>
                    </a:schemeClr>
                  </a:solidFill>
                  <a:effectLst>
                    <a:glow rad="228600">
                      <a:schemeClr val="bg1">
                        <a:alpha val="78000"/>
                      </a:schemeClr>
                    </a:glow>
                  </a:effectLst>
                </a:rPr>
                <a:t>Chu </a:t>
              </a:r>
              <a:r>
                <a:rPr lang="en-US" sz="3000" dirty="0" err="1">
                  <a:solidFill>
                    <a:schemeClr val="tx1">
                      <a:lumMod val="95000"/>
                      <a:lumOff val="5000"/>
                    </a:schemeClr>
                  </a:solidFill>
                  <a:effectLst>
                    <a:glow rad="228600">
                      <a:schemeClr val="bg1">
                        <a:alpha val="78000"/>
                      </a:schemeClr>
                    </a:glow>
                  </a:effectLst>
                </a:rPr>
                <a:t>Văn</a:t>
              </a:r>
              <a:r>
                <a:rPr lang="en-US" sz="3000" dirty="0">
                  <a:solidFill>
                    <a:schemeClr val="tx1">
                      <a:lumMod val="95000"/>
                      <a:lumOff val="5000"/>
                    </a:schemeClr>
                  </a:solidFill>
                  <a:effectLst>
                    <a:glow rad="228600">
                      <a:schemeClr val="bg1">
                        <a:alpha val="78000"/>
                      </a:schemeClr>
                    </a:glow>
                  </a:effectLst>
                </a:rPr>
                <a:t> An</a:t>
              </a:r>
            </a:p>
          </p:txBody>
        </p:sp>
      </p:grpSp>
      <p:grpSp>
        <p:nvGrpSpPr>
          <p:cNvPr id="26" name="Group 25">
            <a:extLst>
              <a:ext uri="{FF2B5EF4-FFF2-40B4-BE49-F238E27FC236}">
                <a16:creationId xmlns:a16="http://schemas.microsoft.com/office/drawing/2014/main" id="{57607091-A5F7-D977-A052-1D044CC31C76}"/>
              </a:ext>
            </a:extLst>
          </p:cNvPr>
          <p:cNvGrpSpPr/>
          <p:nvPr/>
        </p:nvGrpSpPr>
        <p:grpSpPr>
          <a:xfrm>
            <a:off x="2160056" y="3373767"/>
            <a:ext cx="1945013" cy="2162418"/>
            <a:chOff x="1084439" y="3936106"/>
            <a:chExt cx="1945013" cy="2162418"/>
          </a:xfrm>
        </p:grpSpPr>
        <p:pic>
          <p:nvPicPr>
            <p:cNvPr id="28" name="Picture 27">
              <a:extLst>
                <a:ext uri="{FF2B5EF4-FFF2-40B4-BE49-F238E27FC236}">
                  <a16:creationId xmlns:a16="http://schemas.microsoft.com/office/drawing/2014/main" id="{6655F0B5-0758-95CF-ED1D-331FE0CE2071}"/>
                </a:ext>
              </a:extLst>
            </p:cNvPr>
            <p:cNvPicPr>
              <a:picLocks noChangeAspect="1"/>
            </p:cNvPicPr>
            <p:nvPr/>
          </p:nvPicPr>
          <p:blipFill>
            <a:blip r:embed="rId12">
              <a:extLst>
                <a:ext uri="{BEBA8EAE-BF5A-486C-A8C5-ECC9F3942E4B}">
                  <a14:imgProps xmlns:a14="http://schemas.microsoft.com/office/drawing/2010/main">
                    <a14:imgLayer r:embed="rId13">
                      <a14:imgEffect>
                        <a14:backgroundRemoval t="0" b="100000" l="0" r="100000"/>
                      </a14:imgEffect>
                    </a14:imgLayer>
                  </a14:imgProps>
                </a:ext>
              </a:extLst>
            </a:blip>
            <a:stretch>
              <a:fillRect/>
            </a:stretch>
          </p:blipFill>
          <p:spPr>
            <a:xfrm>
              <a:off x="1084439" y="3936106"/>
              <a:ext cx="1937167" cy="2162418"/>
            </a:xfrm>
            <a:prstGeom prst="rect">
              <a:avLst/>
            </a:prstGeom>
          </p:spPr>
        </p:pic>
        <p:sp>
          <p:nvSpPr>
            <p:cNvPr id="29" name="TextBox 28">
              <a:extLst>
                <a:ext uri="{FF2B5EF4-FFF2-40B4-BE49-F238E27FC236}">
                  <a16:creationId xmlns:a16="http://schemas.microsoft.com/office/drawing/2014/main" id="{ED9D6204-A3CB-0AC9-81F0-79BEEF7C3B30}"/>
                </a:ext>
              </a:extLst>
            </p:cNvPr>
            <p:cNvSpPr txBox="1"/>
            <p:nvPr/>
          </p:nvSpPr>
          <p:spPr>
            <a:xfrm>
              <a:off x="1138781" y="4603103"/>
              <a:ext cx="1890671" cy="61293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000" dirty="0" err="1">
                  <a:solidFill>
                    <a:schemeClr val="tx1">
                      <a:lumMod val="95000"/>
                      <a:lumOff val="5000"/>
                    </a:schemeClr>
                  </a:solidFill>
                  <a:effectLst>
                    <a:glow rad="228600">
                      <a:schemeClr val="bg1">
                        <a:alpha val="78000"/>
                      </a:schemeClr>
                    </a:glow>
                  </a:effectLst>
                </a:rPr>
                <a:t>Bạch</a:t>
              </a:r>
              <a:r>
                <a:rPr lang="en-US" sz="3000" dirty="0">
                  <a:solidFill>
                    <a:schemeClr val="tx1">
                      <a:lumMod val="95000"/>
                      <a:lumOff val="5000"/>
                    </a:schemeClr>
                  </a:solidFill>
                  <a:effectLst>
                    <a:glow rad="228600">
                      <a:schemeClr val="bg1">
                        <a:alpha val="78000"/>
                      </a:schemeClr>
                    </a:glow>
                  </a:effectLst>
                </a:rPr>
                <a:t> </a:t>
              </a:r>
              <a:r>
                <a:rPr lang="en-US" sz="3000" dirty="0" err="1">
                  <a:solidFill>
                    <a:schemeClr val="tx1">
                      <a:lumMod val="95000"/>
                      <a:lumOff val="5000"/>
                    </a:schemeClr>
                  </a:solidFill>
                  <a:effectLst>
                    <a:glow rad="228600">
                      <a:schemeClr val="bg1">
                        <a:alpha val="78000"/>
                      </a:schemeClr>
                    </a:glow>
                  </a:effectLst>
                </a:rPr>
                <a:t>Đằng</a:t>
              </a:r>
              <a:endParaRPr lang="en-US" sz="3000" dirty="0">
                <a:solidFill>
                  <a:schemeClr val="tx1">
                    <a:lumMod val="95000"/>
                    <a:lumOff val="5000"/>
                  </a:schemeClr>
                </a:solidFill>
                <a:effectLst>
                  <a:glow rad="228600">
                    <a:schemeClr val="bg1">
                      <a:alpha val="78000"/>
                    </a:schemeClr>
                  </a:glow>
                </a:effectLst>
              </a:endParaRPr>
            </a:p>
          </p:txBody>
        </p:sp>
      </p:grpSp>
      <p:grpSp>
        <p:nvGrpSpPr>
          <p:cNvPr id="30" name="Group 29">
            <a:extLst>
              <a:ext uri="{FF2B5EF4-FFF2-40B4-BE49-F238E27FC236}">
                <a16:creationId xmlns:a16="http://schemas.microsoft.com/office/drawing/2014/main" id="{C687A311-6871-6AEE-D569-F276C2DDEE27}"/>
              </a:ext>
            </a:extLst>
          </p:cNvPr>
          <p:cNvGrpSpPr/>
          <p:nvPr/>
        </p:nvGrpSpPr>
        <p:grpSpPr>
          <a:xfrm>
            <a:off x="8342241" y="3216942"/>
            <a:ext cx="1990463" cy="2238370"/>
            <a:chOff x="5015719" y="1596348"/>
            <a:chExt cx="1990463" cy="2238370"/>
          </a:xfrm>
        </p:grpSpPr>
        <p:pic>
          <p:nvPicPr>
            <p:cNvPr id="32" name="Picture 31">
              <a:extLst>
                <a:ext uri="{FF2B5EF4-FFF2-40B4-BE49-F238E27FC236}">
                  <a16:creationId xmlns:a16="http://schemas.microsoft.com/office/drawing/2014/main" id="{784FD770-6C0B-E08F-C735-3585D8AC01E0}"/>
                </a:ext>
              </a:extLst>
            </p:cNvPr>
            <p:cNvPicPr>
              <a:picLocks noChangeAspect="1"/>
            </p:cNvPicPr>
            <p:nvPr/>
          </p:nvPicPr>
          <p:blipFill>
            <a:blip r:embed="rId14">
              <a:extLst>
                <a:ext uri="{BEBA8EAE-BF5A-486C-A8C5-ECC9F3942E4B}">
                  <a14:imgProps xmlns:a14="http://schemas.microsoft.com/office/drawing/2010/main">
                    <a14:imgLayer r:embed="rId15">
                      <a14:imgEffect>
                        <a14:backgroundRemoval t="9836" b="89754" l="9813" r="100000"/>
                      </a14:imgEffect>
                    </a14:imgLayer>
                  </a14:imgProps>
                </a:ext>
              </a:extLst>
            </a:blip>
            <a:stretch>
              <a:fillRect/>
            </a:stretch>
          </p:blipFill>
          <p:spPr>
            <a:xfrm>
              <a:off x="5015719" y="1596348"/>
              <a:ext cx="1963160" cy="2238370"/>
            </a:xfrm>
            <a:prstGeom prst="rect">
              <a:avLst/>
            </a:prstGeom>
          </p:spPr>
        </p:pic>
        <p:sp>
          <p:nvSpPr>
            <p:cNvPr id="34" name="TextBox 33">
              <a:extLst>
                <a:ext uri="{FF2B5EF4-FFF2-40B4-BE49-F238E27FC236}">
                  <a16:creationId xmlns:a16="http://schemas.microsoft.com/office/drawing/2014/main" id="{33A5EE55-049D-2033-38F6-495BE4E82F71}"/>
                </a:ext>
              </a:extLst>
            </p:cNvPr>
            <p:cNvSpPr txBox="1"/>
            <p:nvPr/>
          </p:nvSpPr>
          <p:spPr>
            <a:xfrm>
              <a:off x="5118877" y="2475835"/>
              <a:ext cx="1887305" cy="61293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000" dirty="0" err="1">
                  <a:solidFill>
                    <a:schemeClr val="tx1">
                      <a:lumMod val="95000"/>
                      <a:lumOff val="5000"/>
                    </a:schemeClr>
                  </a:solidFill>
                  <a:effectLst>
                    <a:glow rad="228600">
                      <a:schemeClr val="bg1">
                        <a:alpha val="78000"/>
                      </a:schemeClr>
                    </a:glow>
                  </a:effectLst>
                </a:rPr>
                <a:t>Trần</a:t>
              </a:r>
              <a:r>
                <a:rPr lang="en-US" sz="3000" dirty="0">
                  <a:solidFill>
                    <a:schemeClr val="tx1">
                      <a:lumMod val="95000"/>
                      <a:lumOff val="5000"/>
                    </a:schemeClr>
                  </a:solidFill>
                  <a:effectLst>
                    <a:glow rad="228600">
                      <a:schemeClr val="bg1">
                        <a:alpha val="78000"/>
                      </a:schemeClr>
                    </a:glow>
                  </a:effectLst>
                </a:rPr>
                <a:t> Thị </a:t>
              </a:r>
              <a:r>
                <a:rPr lang="en-US" sz="3000" dirty="0" err="1">
                  <a:solidFill>
                    <a:schemeClr val="tx1">
                      <a:lumMod val="95000"/>
                      <a:lumOff val="5000"/>
                    </a:schemeClr>
                  </a:solidFill>
                  <a:effectLst>
                    <a:glow rad="228600">
                      <a:schemeClr val="bg1">
                        <a:alpha val="78000"/>
                      </a:schemeClr>
                    </a:glow>
                  </a:effectLst>
                </a:rPr>
                <a:t>Lý</a:t>
              </a:r>
              <a:endParaRPr lang="en-US" sz="3000" dirty="0">
                <a:solidFill>
                  <a:schemeClr val="tx1">
                    <a:lumMod val="95000"/>
                    <a:lumOff val="5000"/>
                  </a:schemeClr>
                </a:solidFill>
                <a:effectLst>
                  <a:glow rad="228600">
                    <a:schemeClr val="bg1">
                      <a:alpha val="78000"/>
                    </a:schemeClr>
                  </a:glow>
                </a:effectLst>
              </a:endParaRPr>
            </a:p>
          </p:txBody>
        </p:sp>
      </p:grpSp>
      <p:grpSp>
        <p:nvGrpSpPr>
          <p:cNvPr id="36" name="Group 35">
            <a:extLst>
              <a:ext uri="{FF2B5EF4-FFF2-40B4-BE49-F238E27FC236}">
                <a16:creationId xmlns:a16="http://schemas.microsoft.com/office/drawing/2014/main" id="{0DB6484F-E2A2-2136-3FF4-BC9CFDEB9243}"/>
              </a:ext>
            </a:extLst>
          </p:cNvPr>
          <p:cNvGrpSpPr/>
          <p:nvPr/>
        </p:nvGrpSpPr>
        <p:grpSpPr>
          <a:xfrm>
            <a:off x="4608766" y="3712901"/>
            <a:ext cx="1969477" cy="1992923"/>
            <a:chOff x="4669704" y="4082458"/>
            <a:chExt cx="1969477" cy="1992923"/>
          </a:xfrm>
        </p:grpSpPr>
        <p:pic>
          <p:nvPicPr>
            <p:cNvPr id="38" name="Picture 37">
              <a:extLst>
                <a:ext uri="{FF2B5EF4-FFF2-40B4-BE49-F238E27FC236}">
                  <a16:creationId xmlns:a16="http://schemas.microsoft.com/office/drawing/2014/main" id="{33E358F0-F7C1-FF52-3663-AEB29C6E8619}"/>
                </a:ext>
              </a:extLst>
            </p:cNvPr>
            <p:cNvPicPr>
              <a:picLocks noChangeAspect="1"/>
            </p:cNvPicPr>
            <p:nvPr/>
          </p:nvPicPr>
          <p:blipFill rotWithShape="1">
            <a:blip r:embed="rId16">
              <a:extLst>
                <a:ext uri="{BEBA8EAE-BF5A-486C-A8C5-ECC9F3942E4B}">
                  <a14:imgProps xmlns:a14="http://schemas.microsoft.com/office/drawing/2010/main">
                    <a14:imgLayer r:embed="rId9">
                      <a14:imgEffect>
                        <a14:backgroundRemoval t="40462" b="58154" l="77846" r="97462"/>
                      </a14:imgEffect>
                    </a14:imgLayer>
                  </a14:imgProps>
                </a:ext>
              </a:extLst>
            </a:blip>
            <a:srcRect l="79538" t="41621" r="4557" b="42284"/>
            <a:stretch/>
          </p:blipFill>
          <p:spPr>
            <a:xfrm>
              <a:off x="4669704" y="4082458"/>
              <a:ext cx="1969477" cy="1992923"/>
            </a:xfrm>
            <a:prstGeom prst="rect">
              <a:avLst/>
            </a:prstGeom>
          </p:spPr>
        </p:pic>
        <p:sp>
          <p:nvSpPr>
            <p:cNvPr id="40" name="TextBox 39">
              <a:extLst>
                <a:ext uri="{FF2B5EF4-FFF2-40B4-BE49-F238E27FC236}">
                  <a16:creationId xmlns:a16="http://schemas.microsoft.com/office/drawing/2014/main" id="{48E3FCE1-78B9-755E-2F44-9631F703D63F}"/>
                </a:ext>
              </a:extLst>
            </p:cNvPr>
            <p:cNvSpPr txBox="1"/>
            <p:nvPr/>
          </p:nvSpPr>
          <p:spPr>
            <a:xfrm>
              <a:off x="5068174" y="4847067"/>
              <a:ext cx="1284059" cy="612934"/>
            </a:xfrm>
            <a:prstGeom prst="roundRect">
              <a:avLst/>
            </a:prstGeom>
            <a:noFill/>
            <a:ln>
              <a:noFill/>
            </a:ln>
          </p:spPr>
          <p:style>
            <a:lnRef idx="2">
              <a:schemeClr val="accent6"/>
            </a:lnRef>
            <a:fillRef idx="1">
              <a:schemeClr val="lt1"/>
            </a:fillRef>
            <a:effectRef idx="0">
              <a:schemeClr val="accent6"/>
            </a:effectRef>
            <a:fontRef idx="minor">
              <a:schemeClr val="dk1"/>
            </a:fontRef>
          </p:style>
          <p:txBody>
            <a:bodyPr wrap="none" rtlCol="0">
              <a:spAutoFit/>
            </a:bodyPr>
            <a:lstStyle/>
            <a:p>
              <a:r>
                <a:rPr lang="en-US" sz="3000" dirty="0" err="1">
                  <a:solidFill>
                    <a:schemeClr val="tx1">
                      <a:lumMod val="95000"/>
                      <a:lumOff val="5000"/>
                    </a:schemeClr>
                  </a:solidFill>
                  <a:effectLst>
                    <a:glow rad="228600">
                      <a:schemeClr val="bg1">
                        <a:alpha val="78000"/>
                      </a:schemeClr>
                    </a:glow>
                  </a:effectLst>
                </a:rPr>
                <a:t>Hà</a:t>
              </a:r>
              <a:r>
                <a:rPr lang="en-US" sz="3000" dirty="0">
                  <a:solidFill>
                    <a:schemeClr val="tx1">
                      <a:lumMod val="95000"/>
                      <a:lumOff val="5000"/>
                    </a:schemeClr>
                  </a:solidFill>
                  <a:effectLst>
                    <a:glow rad="228600">
                      <a:schemeClr val="bg1">
                        <a:alpha val="78000"/>
                      </a:schemeClr>
                    </a:glow>
                  </a:effectLst>
                </a:rPr>
                <a:t> </a:t>
              </a:r>
              <a:r>
                <a:rPr lang="en-US" sz="3000" dirty="0" err="1">
                  <a:solidFill>
                    <a:schemeClr val="tx1">
                      <a:lumMod val="95000"/>
                      <a:lumOff val="5000"/>
                    </a:schemeClr>
                  </a:solidFill>
                  <a:effectLst>
                    <a:glow rad="228600">
                      <a:schemeClr val="bg1">
                        <a:alpha val="78000"/>
                      </a:schemeClr>
                    </a:glow>
                  </a:effectLst>
                </a:rPr>
                <a:t>Nội</a:t>
              </a:r>
              <a:endParaRPr lang="en-US" sz="3000" dirty="0">
                <a:solidFill>
                  <a:schemeClr val="tx1">
                    <a:lumMod val="95000"/>
                    <a:lumOff val="5000"/>
                  </a:schemeClr>
                </a:solidFill>
                <a:effectLst>
                  <a:glow rad="228600">
                    <a:schemeClr val="bg1">
                      <a:alpha val="78000"/>
                    </a:schemeClr>
                  </a:glow>
                </a:effectLst>
              </a:endParaRPr>
            </a:p>
          </p:txBody>
        </p:sp>
      </p:grpSp>
      <p:cxnSp>
        <p:nvCxnSpPr>
          <p:cNvPr id="5" name="Straight Connector 4"/>
          <p:cNvCxnSpPr/>
          <p:nvPr/>
        </p:nvCxnSpPr>
        <p:spPr>
          <a:xfrm>
            <a:off x="2633117" y="1859622"/>
            <a:ext cx="3920768" cy="10274"/>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5" name="Straight Connector 34"/>
          <p:cNvCxnSpPr/>
          <p:nvPr/>
        </p:nvCxnSpPr>
        <p:spPr>
          <a:xfrm>
            <a:off x="7479587" y="1859622"/>
            <a:ext cx="965812"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99965900"/>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a:extLst>
              <a:ext uri="{FF2B5EF4-FFF2-40B4-BE49-F238E27FC236}">
                <a16:creationId xmlns:a16="http://schemas.microsoft.com/office/drawing/2014/main" id="{421ECA62-8F1D-03FE-92D2-78F85048B8D3}"/>
              </a:ext>
            </a:extLst>
          </p:cNvPr>
          <p:cNvSpPr txBox="1"/>
          <p:nvPr/>
        </p:nvSpPr>
        <p:spPr>
          <a:xfrm>
            <a:off x="840205" y="490287"/>
            <a:ext cx="10868025" cy="646331"/>
          </a:xfrm>
          <a:prstGeom prst="rect">
            <a:avLst/>
          </a:prstGeom>
          <a:noFill/>
        </p:spPr>
        <p:txBody>
          <a:bodyPr wrap="square" rtlCol="0">
            <a:spAutoFit/>
          </a:bodyPr>
          <a:lstStyle/>
          <a:p>
            <a:r>
              <a:rPr lang="en-US" sz="3600" b="1" dirty="0">
                <a:latin typeface="Cambria" panose="02040503050406030204" pitchFamily="18" charset="0"/>
                <a:ea typeface="Cambria" panose="02040503050406030204" pitchFamily="18" charset="0"/>
              </a:rPr>
              <a:t>2. </a:t>
            </a:r>
            <a:r>
              <a:rPr lang="en-US" sz="3600" b="1" dirty="0" err="1">
                <a:latin typeface="Cambria" panose="02040503050406030204" pitchFamily="18" charset="0"/>
                <a:ea typeface="Cambria" panose="02040503050406030204" pitchFamily="18" charset="0"/>
              </a:rPr>
              <a:t>Chơi</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trò</a:t>
            </a:r>
            <a:r>
              <a:rPr lang="en-US" sz="3600" b="1" dirty="0">
                <a:latin typeface="Cambria" panose="02040503050406030204" pitchFamily="18" charset="0"/>
                <a:ea typeface="Cambria" panose="02040503050406030204" pitchFamily="18" charset="0"/>
              </a:rPr>
              <a:t> </a:t>
            </a:r>
            <a:r>
              <a:rPr lang="en-US" sz="3600" b="1" dirty="0" err="1">
                <a:latin typeface="Cambria" panose="02040503050406030204" pitchFamily="18" charset="0"/>
                <a:ea typeface="Cambria" panose="02040503050406030204" pitchFamily="18" charset="0"/>
              </a:rPr>
              <a:t>chơi</a:t>
            </a:r>
            <a:r>
              <a:rPr lang="en-US" sz="3600" b="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Gửi</a:t>
            </a:r>
            <a:r>
              <a:rPr lang="en-US" sz="3600" b="1" i="1" dirty="0">
                <a:latin typeface="Cambria" panose="02040503050406030204" pitchFamily="18" charset="0"/>
                <a:ea typeface="Cambria" panose="02040503050406030204" pitchFamily="18" charset="0"/>
              </a:rPr>
              <a:t> </a:t>
            </a:r>
            <a:r>
              <a:rPr lang="en-US" sz="3600" b="1" i="1" dirty="0" err="1">
                <a:latin typeface="Cambria" panose="02040503050406030204" pitchFamily="18" charset="0"/>
                <a:ea typeface="Cambria" panose="02040503050406030204" pitchFamily="18" charset="0"/>
              </a:rPr>
              <a:t>thư</a:t>
            </a:r>
            <a:endParaRPr lang="en-US" sz="3600" b="1" i="1" dirty="0">
              <a:latin typeface="Cambria" panose="02040503050406030204" pitchFamily="18" charset="0"/>
              <a:ea typeface="Cambria" panose="02040503050406030204" pitchFamily="18" charset="0"/>
            </a:endParaRPr>
          </a:p>
        </p:txBody>
      </p:sp>
      <p:sp>
        <p:nvSpPr>
          <p:cNvPr id="28" name="TextBox 27">
            <a:extLst>
              <a:ext uri="{FF2B5EF4-FFF2-40B4-BE49-F238E27FC236}">
                <a16:creationId xmlns:a16="http://schemas.microsoft.com/office/drawing/2014/main" id="{9B22B75D-9270-5037-498E-67ED62DE851D}"/>
              </a:ext>
            </a:extLst>
          </p:cNvPr>
          <p:cNvSpPr txBox="1"/>
          <p:nvPr/>
        </p:nvSpPr>
        <p:spPr>
          <a:xfrm>
            <a:off x="630655" y="1061787"/>
            <a:ext cx="10487025" cy="1477328"/>
          </a:xfrm>
          <a:prstGeom prst="rect">
            <a:avLst/>
          </a:prstGeom>
          <a:noFill/>
        </p:spPr>
        <p:txBody>
          <a:bodyPr wrap="square" rtlCol="0">
            <a:spAutoFit/>
          </a:bodyPr>
          <a:lstStyle/>
          <a:p>
            <a:pPr algn="just"/>
            <a:r>
              <a:rPr lang="vi-VN" sz="30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Tìm hộp thư phù hợp với mỗi phong thư.</a:t>
            </a:r>
          </a:p>
          <a:p>
            <a:pPr algn="just"/>
            <a:r>
              <a:rPr lang="vi-VN" sz="3000" b="0" i="0" dirty="0">
                <a:solidFill>
                  <a:srgbClr val="FF0000"/>
                </a:solidFill>
                <a:effectLst/>
                <a:latin typeface="Cambria" panose="02040503050406030204" pitchFamily="18" charset="0"/>
                <a:ea typeface="Cambria" panose="02040503050406030204" pitchFamily="18" charset="0"/>
                <a:cs typeface="Calibri" panose="020F0502020204030204" pitchFamily="34" charset="0"/>
              </a:rPr>
              <a:t>G: </a:t>
            </a:r>
            <a:r>
              <a:rPr lang="vi-VN" sz="3000" b="0" i="0" dirty="0">
                <a:solidFill>
                  <a:srgbClr val="002060"/>
                </a:solidFill>
                <a:effectLst/>
                <a:latin typeface="Cambria" panose="02040503050406030204" pitchFamily="18" charset="0"/>
                <a:ea typeface="Cambria" panose="02040503050406030204" pitchFamily="18" charset="0"/>
                <a:cs typeface="Calibri" panose="020F0502020204030204" pitchFamily="34" charset="0"/>
              </a:rPr>
              <a:t>Mỗi phong thư ghi nội dung hoặc cách viết của một nhóm từ trên hộp thư A hoặc B.</a:t>
            </a:r>
          </a:p>
        </p:txBody>
      </p:sp>
      <p:pic>
        <p:nvPicPr>
          <p:cNvPr id="33" name="Picture 32">
            <a:extLst>
              <a:ext uri="{FF2B5EF4-FFF2-40B4-BE49-F238E27FC236}">
                <a16:creationId xmlns:a16="http://schemas.microsoft.com/office/drawing/2014/main" id="{81FB45B0-FE25-B29D-5A4C-97BA05D5E962}"/>
              </a:ext>
            </a:extLst>
          </p:cNvPr>
          <p:cNvPicPr>
            <a:picLocks noChangeAspect="1"/>
          </p:cNvPicPr>
          <p:nvPr/>
        </p:nvPicPr>
        <p:blipFill>
          <a:blip r:embed="rId2"/>
          <a:stretch>
            <a:fillRect/>
          </a:stretch>
        </p:blipFill>
        <p:spPr>
          <a:xfrm>
            <a:off x="836126" y="2744172"/>
            <a:ext cx="2962913" cy="3487214"/>
          </a:xfrm>
          <a:prstGeom prst="rect">
            <a:avLst/>
          </a:prstGeom>
        </p:spPr>
      </p:pic>
      <p:grpSp>
        <p:nvGrpSpPr>
          <p:cNvPr id="40" name="Group 39">
            <a:extLst>
              <a:ext uri="{FF2B5EF4-FFF2-40B4-BE49-F238E27FC236}">
                <a16:creationId xmlns:a16="http://schemas.microsoft.com/office/drawing/2014/main" id="{135B6B77-D693-7684-B541-EADDEBE6E255}"/>
              </a:ext>
            </a:extLst>
          </p:cNvPr>
          <p:cNvGrpSpPr/>
          <p:nvPr/>
        </p:nvGrpSpPr>
        <p:grpSpPr>
          <a:xfrm>
            <a:off x="4609048" y="1896979"/>
            <a:ext cx="4378541" cy="1909949"/>
            <a:chOff x="4529840" y="2371725"/>
            <a:chExt cx="3956935" cy="1909949"/>
          </a:xfrm>
        </p:grpSpPr>
        <p:pic>
          <p:nvPicPr>
            <p:cNvPr id="38" name="Picture 37">
              <a:extLst>
                <a:ext uri="{FF2B5EF4-FFF2-40B4-BE49-F238E27FC236}">
                  <a16:creationId xmlns:a16="http://schemas.microsoft.com/office/drawing/2014/main" id="{49569BF4-E403-4F8B-0FFB-4CECEF41FE95}"/>
                </a:ext>
              </a:extLst>
            </p:cNvPr>
            <p:cNvPicPr>
              <a:picLocks noChangeAspect="1"/>
            </p:cNvPicPr>
            <p:nvPr/>
          </p:nvPicPr>
          <p:blipFill>
            <a:blip r:embed="rId3"/>
            <a:stretch>
              <a:fillRect/>
            </a:stretch>
          </p:blipFill>
          <p:spPr>
            <a:xfrm>
              <a:off x="4529840" y="2371725"/>
              <a:ext cx="3956935" cy="1909949"/>
            </a:xfrm>
            <a:prstGeom prst="rect">
              <a:avLst/>
            </a:prstGeom>
          </p:spPr>
        </p:pic>
        <p:sp>
          <p:nvSpPr>
            <p:cNvPr id="39" name="TextBox 38">
              <a:extLst>
                <a:ext uri="{FF2B5EF4-FFF2-40B4-BE49-F238E27FC236}">
                  <a16:creationId xmlns:a16="http://schemas.microsoft.com/office/drawing/2014/main" id="{57579786-188D-014D-BA46-1A2D5463FCC0}"/>
                </a:ext>
              </a:extLst>
            </p:cNvPr>
            <p:cNvSpPr txBox="1"/>
            <p:nvPr/>
          </p:nvSpPr>
          <p:spPr>
            <a:xfrm>
              <a:off x="5153025" y="2895600"/>
              <a:ext cx="2914650" cy="1384995"/>
            </a:xfrm>
            <a:prstGeom prst="rect">
              <a:avLst/>
            </a:prstGeom>
            <a:noFill/>
          </p:spPr>
          <p:txBody>
            <a:bodyPr wrap="square" rtlCol="0">
              <a:spAutoFit/>
            </a:bodyPr>
            <a:lstStyle/>
            <a:p>
              <a:pPr algn="just"/>
              <a:r>
                <a:rPr lang="en-US" sz="2800" dirty="0" err="1">
                  <a:latin typeface="Cambria" panose="02040503050406030204" pitchFamily="18" charset="0"/>
                  <a:ea typeface="Cambria" panose="02040503050406030204" pitchFamily="18" charset="0"/>
                </a:rPr>
                <a:t>Gọi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cụ</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thể</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riêng</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biệt</a:t>
              </a:r>
              <a:endParaRPr lang="en-US" sz="2800" dirty="0">
                <a:latin typeface="Cambria" panose="02040503050406030204" pitchFamily="18" charset="0"/>
                <a:ea typeface="Cambria" panose="02040503050406030204" pitchFamily="18" charset="0"/>
              </a:endParaRPr>
            </a:p>
          </p:txBody>
        </p:sp>
      </p:grpSp>
      <p:grpSp>
        <p:nvGrpSpPr>
          <p:cNvPr id="41" name="Group 40">
            <a:extLst>
              <a:ext uri="{FF2B5EF4-FFF2-40B4-BE49-F238E27FC236}">
                <a16:creationId xmlns:a16="http://schemas.microsoft.com/office/drawing/2014/main" id="{D19AF907-863D-B466-3E02-BA4716EA995F}"/>
              </a:ext>
            </a:extLst>
          </p:cNvPr>
          <p:cNvGrpSpPr/>
          <p:nvPr/>
        </p:nvGrpSpPr>
        <p:grpSpPr>
          <a:xfrm>
            <a:off x="4089233" y="3516230"/>
            <a:ext cx="5010150" cy="1238250"/>
            <a:chOff x="4529840" y="2371725"/>
            <a:chExt cx="3956935" cy="1909949"/>
          </a:xfrm>
        </p:grpSpPr>
        <p:pic>
          <p:nvPicPr>
            <p:cNvPr id="42" name="Picture 41">
              <a:extLst>
                <a:ext uri="{FF2B5EF4-FFF2-40B4-BE49-F238E27FC236}">
                  <a16:creationId xmlns:a16="http://schemas.microsoft.com/office/drawing/2014/main" id="{93A50E12-5F6C-28A8-5170-F85BE9825C54}"/>
                </a:ext>
              </a:extLst>
            </p:cNvPr>
            <p:cNvPicPr>
              <a:picLocks noChangeAspect="1"/>
            </p:cNvPicPr>
            <p:nvPr/>
          </p:nvPicPr>
          <p:blipFill>
            <a:blip r:embed="rId3"/>
            <a:stretch>
              <a:fillRect/>
            </a:stretch>
          </p:blipFill>
          <p:spPr>
            <a:xfrm>
              <a:off x="4529840" y="2371725"/>
              <a:ext cx="3956935" cy="1909949"/>
            </a:xfrm>
            <a:prstGeom prst="rect">
              <a:avLst/>
            </a:prstGeom>
          </p:spPr>
        </p:pic>
        <p:sp>
          <p:nvSpPr>
            <p:cNvPr id="43" name="TextBox 42">
              <a:extLst>
                <a:ext uri="{FF2B5EF4-FFF2-40B4-BE49-F238E27FC236}">
                  <a16:creationId xmlns:a16="http://schemas.microsoft.com/office/drawing/2014/main" id="{A9F9AB71-F1FA-F5BB-40E1-5CA2AEBFE29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latin typeface="Cambria" panose="02040503050406030204" pitchFamily="18" charset="0"/>
                  <a:ea typeface="Cambria" panose="02040503050406030204" pitchFamily="18" charset="0"/>
                </a:rPr>
                <a:t>Gọi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tên</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một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loại</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sự</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vật</a:t>
              </a:r>
              <a:endParaRPr lang="en-US" sz="2800" dirty="0">
                <a:latin typeface="Cambria" panose="02040503050406030204" pitchFamily="18" charset="0"/>
                <a:ea typeface="Cambria" panose="02040503050406030204" pitchFamily="18" charset="0"/>
              </a:endParaRPr>
            </a:p>
          </p:txBody>
        </p:sp>
      </p:grpSp>
      <p:grpSp>
        <p:nvGrpSpPr>
          <p:cNvPr id="44" name="Group 43">
            <a:extLst>
              <a:ext uri="{FF2B5EF4-FFF2-40B4-BE49-F238E27FC236}">
                <a16:creationId xmlns:a16="http://schemas.microsoft.com/office/drawing/2014/main" id="{CA6F9B9C-299A-0763-F566-69DB66B5D401}"/>
              </a:ext>
            </a:extLst>
          </p:cNvPr>
          <p:cNvGrpSpPr/>
          <p:nvPr/>
        </p:nvGrpSpPr>
        <p:grpSpPr>
          <a:xfrm>
            <a:off x="5108408" y="4468730"/>
            <a:ext cx="2895600" cy="1238250"/>
            <a:chOff x="4529840" y="2371725"/>
            <a:chExt cx="3956935" cy="1909949"/>
          </a:xfrm>
        </p:grpSpPr>
        <p:pic>
          <p:nvPicPr>
            <p:cNvPr id="45" name="Picture 44">
              <a:extLst>
                <a:ext uri="{FF2B5EF4-FFF2-40B4-BE49-F238E27FC236}">
                  <a16:creationId xmlns:a16="http://schemas.microsoft.com/office/drawing/2014/main" id="{D9C008D4-6625-3D9F-86CC-6AA21588171D}"/>
                </a:ext>
              </a:extLst>
            </p:cNvPr>
            <p:cNvPicPr>
              <a:picLocks noChangeAspect="1"/>
            </p:cNvPicPr>
            <p:nvPr/>
          </p:nvPicPr>
          <p:blipFill>
            <a:blip r:embed="rId3"/>
            <a:stretch>
              <a:fillRect/>
            </a:stretch>
          </p:blipFill>
          <p:spPr>
            <a:xfrm>
              <a:off x="4529840" y="2371725"/>
              <a:ext cx="3956935" cy="1909949"/>
            </a:xfrm>
            <a:prstGeom prst="rect">
              <a:avLst/>
            </a:prstGeom>
          </p:spPr>
        </p:pic>
        <p:sp>
          <p:nvSpPr>
            <p:cNvPr id="46" name="TextBox 45">
              <a:extLst>
                <a:ext uri="{FF2B5EF4-FFF2-40B4-BE49-F238E27FC236}">
                  <a16:creationId xmlns:a16="http://schemas.microsoft.com/office/drawing/2014/main" id="{2B46D67D-053C-A7CA-6FA2-15D399226753}"/>
                </a:ext>
              </a:extLst>
            </p:cNvPr>
            <p:cNvSpPr txBox="1"/>
            <p:nvPr/>
          </p:nvSpPr>
          <p:spPr>
            <a:xfrm>
              <a:off x="5153025" y="2895599"/>
              <a:ext cx="2914650" cy="807045"/>
            </a:xfrm>
            <a:prstGeom prst="rect">
              <a:avLst/>
            </a:prstGeom>
            <a:noFill/>
          </p:spPr>
          <p:txBody>
            <a:bodyPr wrap="square" rtlCol="0">
              <a:spAutoFit/>
            </a:bodyPr>
            <a:lstStyle/>
            <a:p>
              <a:pPr algn="just"/>
              <a:r>
                <a:rPr lang="en-US" sz="2800" dirty="0" err="1">
                  <a:latin typeface="Cambria" panose="02040503050406030204" pitchFamily="18" charset="0"/>
                  <a:ea typeface="Cambria" panose="02040503050406030204" pitchFamily="18" charset="0"/>
                </a:rPr>
                <a:t>viết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thường</a:t>
              </a:r>
              <a:endParaRPr lang="en-US" sz="2800" dirty="0">
                <a:latin typeface="Cambria" panose="02040503050406030204" pitchFamily="18" charset="0"/>
                <a:ea typeface="Cambria" panose="02040503050406030204" pitchFamily="18" charset="0"/>
              </a:endParaRPr>
            </a:p>
          </p:txBody>
        </p:sp>
      </p:grpSp>
      <p:grpSp>
        <p:nvGrpSpPr>
          <p:cNvPr id="47" name="Group 46">
            <a:extLst>
              <a:ext uri="{FF2B5EF4-FFF2-40B4-BE49-F238E27FC236}">
                <a16:creationId xmlns:a16="http://schemas.microsoft.com/office/drawing/2014/main" id="{38E70639-355B-3717-46C3-6B55930F3DAC}"/>
              </a:ext>
            </a:extLst>
          </p:cNvPr>
          <p:cNvGrpSpPr/>
          <p:nvPr/>
        </p:nvGrpSpPr>
        <p:grpSpPr>
          <a:xfrm>
            <a:off x="5184608" y="5421230"/>
            <a:ext cx="2895600" cy="1238250"/>
            <a:chOff x="4529840" y="2371725"/>
            <a:chExt cx="3956935" cy="1909949"/>
          </a:xfrm>
        </p:grpSpPr>
        <p:pic>
          <p:nvPicPr>
            <p:cNvPr id="48" name="Picture 47">
              <a:extLst>
                <a:ext uri="{FF2B5EF4-FFF2-40B4-BE49-F238E27FC236}">
                  <a16:creationId xmlns:a16="http://schemas.microsoft.com/office/drawing/2014/main" id="{49FAD6F2-9FD8-510A-4CFF-4FFB958212FA}"/>
                </a:ext>
              </a:extLst>
            </p:cNvPr>
            <p:cNvPicPr>
              <a:picLocks noChangeAspect="1"/>
            </p:cNvPicPr>
            <p:nvPr/>
          </p:nvPicPr>
          <p:blipFill>
            <a:blip r:embed="rId3"/>
            <a:stretch>
              <a:fillRect/>
            </a:stretch>
          </p:blipFill>
          <p:spPr>
            <a:xfrm>
              <a:off x="4529840" y="2371725"/>
              <a:ext cx="3956935" cy="1909949"/>
            </a:xfrm>
            <a:prstGeom prst="rect">
              <a:avLst/>
            </a:prstGeom>
          </p:spPr>
        </p:pic>
        <p:sp>
          <p:nvSpPr>
            <p:cNvPr id="49" name="TextBox 48">
              <a:extLst>
                <a:ext uri="{FF2B5EF4-FFF2-40B4-BE49-F238E27FC236}">
                  <a16:creationId xmlns:a16="http://schemas.microsoft.com/office/drawing/2014/main" id="{0D3B6EC5-162A-9BB6-90FE-F347F65A949A}"/>
                </a:ext>
              </a:extLst>
            </p:cNvPr>
            <p:cNvSpPr txBox="1"/>
            <p:nvPr/>
          </p:nvSpPr>
          <p:spPr>
            <a:xfrm>
              <a:off x="5153025" y="2895599"/>
              <a:ext cx="2914650" cy="807045"/>
            </a:xfrm>
            <a:prstGeom prst="rect">
              <a:avLst/>
            </a:prstGeom>
            <a:noFill/>
          </p:spPr>
          <p:txBody>
            <a:bodyPr wrap="square" rtlCol="0">
              <a:spAutoFit/>
            </a:bodyPr>
            <a:lstStyle/>
            <a:p>
              <a:pPr algn="ctr"/>
              <a:r>
                <a:rPr lang="en-US" sz="2800" dirty="0" err="1">
                  <a:latin typeface="Cambria" panose="02040503050406030204" pitchFamily="18" charset="0"/>
                  <a:ea typeface="Cambria" panose="02040503050406030204" pitchFamily="18" charset="0"/>
                </a:rPr>
                <a:t>viết</a:t>
              </a:r>
              <a:r>
                <a:rPr lang="en-US" sz="2800" dirty="0">
                  <a:latin typeface="Cambria" panose="02040503050406030204" pitchFamily="18" charset="0"/>
                  <a:ea typeface="Cambria" panose="02040503050406030204" pitchFamily="18" charset="0"/>
                </a:rPr>
                <a:t> </a:t>
              </a:r>
              <a:r>
                <a:rPr lang="en-US" sz="2800" dirty="0" err="1">
                  <a:latin typeface="Cambria" panose="02040503050406030204" pitchFamily="18" charset="0"/>
                  <a:ea typeface="Cambria" panose="02040503050406030204" pitchFamily="18" charset="0"/>
                </a:rPr>
                <a:t>hoa</a:t>
              </a:r>
              <a:endParaRPr lang="en-US" sz="2800" dirty="0">
                <a:latin typeface="Cambria" panose="02040503050406030204" pitchFamily="18" charset="0"/>
                <a:ea typeface="Cambria" panose="02040503050406030204" pitchFamily="18" charset="0"/>
              </a:endParaRPr>
            </a:p>
          </p:txBody>
        </p:sp>
      </p:grpSp>
      <p:pic>
        <p:nvPicPr>
          <p:cNvPr id="51" name="Picture 50">
            <a:extLst>
              <a:ext uri="{FF2B5EF4-FFF2-40B4-BE49-F238E27FC236}">
                <a16:creationId xmlns:a16="http://schemas.microsoft.com/office/drawing/2014/main" id="{C9992EA4-774B-165F-43AE-1434430DA43B}"/>
              </a:ext>
            </a:extLst>
          </p:cNvPr>
          <p:cNvPicPr>
            <a:picLocks noChangeAspect="1"/>
          </p:cNvPicPr>
          <p:nvPr/>
        </p:nvPicPr>
        <p:blipFill>
          <a:blip r:embed="rId4"/>
          <a:stretch>
            <a:fillRect/>
          </a:stretch>
        </p:blipFill>
        <p:spPr>
          <a:xfrm>
            <a:off x="8961270" y="2658979"/>
            <a:ext cx="2600325" cy="3581400"/>
          </a:xfrm>
          <a:prstGeom prst="rect">
            <a:avLst/>
          </a:prstGeom>
        </p:spPr>
      </p:pic>
      <p:cxnSp>
        <p:nvCxnSpPr>
          <p:cNvPr id="18" name="Straight Connector 17"/>
          <p:cNvCxnSpPr/>
          <p:nvPr/>
        </p:nvCxnSpPr>
        <p:spPr>
          <a:xfrm>
            <a:off x="1492685" y="1589290"/>
            <a:ext cx="1137499"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9" name="Straight Connector 18"/>
          <p:cNvCxnSpPr/>
          <p:nvPr/>
        </p:nvCxnSpPr>
        <p:spPr>
          <a:xfrm>
            <a:off x="4952144" y="1589290"/>
            <a:ext cx="2352823" cy="0"/>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7998294"/>
      </p:ext>
    </p:extLst>
  </p:cSld>
  <p:clrMapOvr>
    <a:masterClrMapping/>
  </p:clrMapOvr>
  <mc:AlternateContent xmlns:mc="http://schemas.openxmlformats.org/markup-compatibility/2006" xmlns:p14="http://schemas.microsoft.com/office/powerpoint/2010/main">
    <mc:Choice Requires="p14">
      <p:transition spd="slow" p14:dur="2000">
        <p:random/>
      </p:transition>
    </mc:Choice>
    <mc:Fallback xmlns="">
      <p:transition spd="slow">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8"/>
                                        </p:tgtEl>
                                        <p:attrNameLst>
                                          <p:attrName>style.visibility</p:attrName>
                                        </p:attrNameLst>
                                      </p:cBhvr>
                                      <p:to>
                                        <p:strVal val="visible"/>
                                      </p:to>
                                    </p:set>
                                    <p:animEffect transition="in" filter="wipe(down)">
                                      <p:cBhvr>
                                        <p:cTn id="12" dur="500"/>
                                        <p:tgtEl>
                                          <p:spTgt spid="28"/>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nodeType="clickEffect">
                                  <p:stCondLst>
                                    <p:cond delay="0"/>
                                  </p:stCondLst>
                                  <p:childTnLst>
                                    <p:set>
                                      <p:cBhvr>
                                        <p:cTn id="16" dur="1" fill="hold">
                                          <p:stCondLst>
                                            <p:cond delay="0"/>
                                          </p:stCondLst>
                                        </p:cTn>
                                        <p:tgtEl>
                                          <p:spTgt spid="33"/>
                                        </p:tgtEl>
                                        <p:attrNameLst>
                                          <p:attrName>style.visibility</p:attrName>
                                        </p:attrNameLst>
                                      </p:cBhvr>
                                      <p:to>
                                        <p:strVal val="visible"/>
                                      </p:to>
                                    </p:set>
                                    <p:animEffect transition="in" filter="fade">
                                      <p:cBhvr>
                                        <p:cTn id="17" dur="1000"/>
                                        <p:tgtEl>
                                          <p:spTgt spid="33"/>
                                        </p:tgtEl>
                                      </p:cBhvr>
                                    </p:animEffect>
                                    <p:anim calcmode="lin" valueType="num">
                                      <p:cBhvr>
                                        <p:cTn id="18" dur="1000" fill="hold"/>
                                        <p:tgtEl>
                                          <p:spTgt spid="33"/>
                                        </p:tgtEl>
                                        <p:attrNameLst>
                                          <p:attrName>ppt_x</p:attrName>
                                        </p:attrNameLst>
                                      </p:cBhvr>
                                      <p:tavLst>
                                        <p:tav tm="0">
                                          <p:val>
                                            <p:strVal val="#ppt_x"/>
                                          </p:val>
                                        </p:tav>
                                        <p:tav tm="100000">
                                          <p:val>
                                            <p:strVal val="#ppt_x"/>
                                          </p:val>
                                        </p:tav>
                                      </p:tavLst>
                                    </p:anim>
                                    <p:anim calcmode="lin" valueType="num">
                                      <p:cBhvr>
                                        <p:cTn id="19" dur="1000" fill="hold"/>
                                        <p:tgtEl>
                                          <p:spTgt spid="33"/>
                                        </p:tgtEl>
                                        <p:attrNameLst>
                                          <p:attrName>ppt_y</p:attrName>
                                        </p:attrNameLst>
                                      </p:cBhvr>
                                      <p:tavLst>
                                        <p:tav tm="0">
                                          <p:val>
                                            <p:strVal val="#ppt_y+.1"/>
                                          </p:val>
                                        </p:tav>
                                        <p:tav tm="100000">
                                          <p:val>
                                            <p:strVal val="#ppt_y"/>
                                          </p:val>
                                        </p:tav>
                                      </p:tavLst>
                                    </p:anim>
                                  </p:childTnLst>
                                </p:cTn>
                              </p:par>
                              <p:par>
                                <p:cTn id="20" presetID="42" presetClass="entr" presetSubtype="0" fill="hold" nodeType="withEffect">
                                  <p:stCondLst>
                                    <p:cond delay="0"/>
                                  </p:stCondLst>
                                  <p:childTnLst>
                                    <p:set>
                                      <p:cBhvr>
                                        <p:cTn id="21" dur="1" fill="hold">
                                          <p:stCondLst>
                                            <p:cond delay="0"/>
                                          </p:stCondLst>
                                        </p:cTn>
                                        <p:tgtEl>
                                          <p:spTgt spid="40"/>
                                        </p:tgtEl>
                                        <p:attrNameLst>
                                          <p:attrName>style.visibility</p:attrName>
                                        </p:attrNameLst>
                                      </p:cBhvr>
                                      <p:to>
                                        <p:strVal val="visible"/>
                                      </p:to>
                                    </p:set>
                                    <p:animEffect transition="in" filter="fade">
                                      <p:cBhvr>
                                        <p:cTn id="22" dur="1000"/>
                                        <p:tgtEl>
                                          <p:spTgt spid="40"/>
                                        </p:tgtEl>
                                      </p:cBhvr>
                                    </p:animEffect>
                                    <p:anim calcmode="lin" valueType="num">
                                      <p:cBhvr>
                                        <p:cTn id="23" dur="1000" fill="hold"/>
                                        <p:tgtEl>
                                          <p:spTgt spid="40"/>
                                        </p:tgtEl>
                                        <p:attrNameLst>
                                          <p:attrName>ppt_x</p:attrName>
                                        </p:attrNameLst>
                                      </p:cBhvr>
                                      <p:tavLst>
                                        <p:tav tm="0">
                                          <p:val>
                                            <p:strVal val="#ppt_x"/>
                                          </p:val>
                                        </p:tav>
                                        <p:tav tm="100000">
                                          <p:val>
                                            <p:strVal val="#ppt_x"/>
                                          </p:val>
                                        </p:tav>
                                      </p:tavLst>
                                    </p:anim>
                                    <p:anim calcmode="lin" valueType="num">
                                      <p:cBhvr>
                                        <p:cTn id="24" dur="1000" fill="hold"/>
                                        <p:tgtEl>
                                          <p:spTgt spid="40"/>
                                        </p:tgtEl>
                                        <p:attrNameLst>
                                          <p:attrName>ppt_y</p:attrName>
                                        </p:attrNameLst>
                                      </p:cBhvr>
                                      <p:tavLst>
                                        <p:tav tm="0">
                                          <p:val>
                                            <p:strVal val="#ppt_y+.1"/>
                                          </p:val>
                                        </p:tav>
                                        <p:tav tm="100000">
                                          <p:val>
                                            <p:strVal val="#ppt_y"/>
                                          </p:val>
                                        </p:tav>
                                      </p:tavLst>
                                    </p:anim>
                                  </p:childTnLst>
                                </p:cTn>
                              </p:par>
                              <p:par>
                                <p:cTn id="25" presetID="42" presetClass="entr" presetSubtype="0" fill="hold" nodeType="withEffect">
                                  <p:stCondLst>
                                    <p:cond delay="0"/>
                                  </p:stCondLst>
                                  <p:childTnLst>
                                    <p:set>
                                      <p:cBhvr>
                                        <p:cTn id="26" dur="1" fill="hold">
                                          <p:stCondLst>
                                            <p:cond delay="0"/>
                                          </p:stCondLst>
                                        </p:cTn>
                                        <p:tgtEl>
                                          <p:spTgt spid="41"/>
                                        </p:tgtEl>
                                        <p:attrNameLst>
                                          <p:attrName>style.visibility</p:attrName>
                                        </p:attrNameLst>
                                      </p:cBhvr>
                                      <p:to>
                                        <p:strVal val="visible"/>
                                      </p:to>
                                    </p:set>
                                    <p:animEffect transition="in" filter="fade">
                                      <p:cBhvr>
                                        <p:cTn id="27" dur="1000"/>
                                        <p:tgtEl>
                                          <p:spTgt spid="41"/>
                                        </p:tgtEl>
                                      </p:cBhvr>
                                    </p:animEffect>
                                    <p:anim calcmode="lin" valueType="num">
                                      <p:cBhvr>
                                        <p:cTn id="28" dur="1000" fill="hold"/>
                                        <p:tgtEl>
                                          <p:spTgt spid="41"/>
                                        </p:tgtEl>
                                        <p:attrNameLst>
                                          <p:attrName>ppt_x</p:attrName>
                                        </p:attrNameLst>
                                      </p:cBhvr>
                                      <p:tavLst>
                                        <p:tav tm="0">
                                          <p:val>
                                            <p:strVal val="#ppt_x"/>
                                          </p:val>
                                        </p:tav>
                                        <p:tav tm="100000">
                                          <p:val>
                                            <p:strVal val="#ppt_x"/>
                                          </p:val>
                                        </p:tav>
                                      </p:tavLst>
                                    </p:anim>
                                    <p:anim calcmode="lin" valueType="num">
                                      <p:cBhvr>
                                        <p:cTn id="29" dur="1000" fill="hold"/>
                                        <p:tgtEl>
                                          <p:spTgt spid="4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44"/>
                                        </p:tgtEl>
                                        <p:attrNameLst>
                                          <p:attrName>style.visibility</p:attrName>
                                        </p:attrNameLst>
                                      </p:cBhvr>
                                      <p:to>
                                        <p:strVal val="visible"/>
                                      </p:to>
                                    </p:set>
                                    <p:animEffect transition="in" filter="fade">
                                      <p:cBhvr>
                                        <p:cTn id="32" dur="1000"/>
                                        <p:tgtEl>
                                          <p:spTgt spid="44"/>
                                        </p:tgtEl>
                                      </p:cBhvr>
                                    </p:animEffect>
                                    <p:anim calcmode="lin" valueType="num">
                                      <p:cBhvr>
                                        <p:cTn id="33" dur="1000" fill="hold"/>
                                        <p:tgtEl>
                                          <p:spTgt spid="44"/>
                                        </p:tgtEl>
                                        <p:attrNameLst>
                                          <p:attrName>ppt_x</p:attrName>
                                        </p:attrNameLst>
                                      </p:cBhvr>
                                      <p:tavLst>
                                        <p:tav tm="0">
                                          <p:val>
                                            <p:strVal val="#ppt_x"/>
                                          </p:val>
                                        </p:tav>
                                        <p:tav tm="100000">
                                          <p:val>
                                            <p:strVal val="#ppt_x"/>
                                          </p:val>
                                        </p:tav>
                                      </p:tavLst>
                                    </p:anim>
                                    <p:anim calcmode="lin" valueType="num">
                                      <p:cBhvr>
                                        <p:cTn id="34" dur="1000" fill="hold"/>
                                        <p:tgtEl>
                                          <p:spTgt spid="44"/>
                                        </p:tgtEl>
                                        <p:attrNameLst>
                                          <p:attrName>ppt_y</p:attrName>
                                        </p:attrNameLst>
                                      </p:cBhvr>
                                      <p:tavLst>
                                        <p:tav tm="0">
                                          <p:val>
                                            <p:strVal val="#ppt_y+.1"/>
                                          </p:val>
                                        </p:tav>
                                        <p:tav tm="100000">
                                          <p:val>
                                            <p:strVal val="#ppt_y"/>
                                          </p:val>
                                        </p:tav>
                                      </p:tavLst>
                                    </p:anim>
                                  </p:childTnLst>
                                </p:cTn>
                              </p:par>
                              <p:par>
                                <p:cTn id="35" presetID="42" presetClass="entr" presetSubtype="0" fill="hold" nodeType="withEffect">
                                  <p:stCondLst>
                                    <p:cond delay="0"/>
                                  </p:stCondLst>
                                  <p:childTnLst>
                                    <p:set>
                                      <p:cBhvr>
                                        <p:cTn id="36" dur="1" fill="hold">
                                          <p:stCondLst>
                                            <p:cond delay="0"/>
                                          </p:stCondLst>
                                        </p:cTn>
                                        <p:tgtEl>
                                          <p:spTgt spid="47"/>
                                        </p:tgtEl>
                                        <p:attrNameLst>
                                          <p:attrName>style.visibility</p:attrName>
                                        </p:attrNameLst>
                                      </p:cBhvr>
                                      <p:to>
                                        <p:strVal val="visible"/>
                                      </p:to>
                                    </p:set>
                                    <p:animEffect transition="in" filter="fade">
                                      <p:cBhvr>
                                        <p:cTn id="37" dur="1000"/>
                                        <p:tgtEl>
                                          <p:spTgt spid="47"/>
                                        </p:tgtEl>
                                      </p:cBhvr>
                                    </p:animEffect>
                                    <p:anim calcmode="lin" valueType="num">
                                      <p:cBhvr>
                                        <p:cTn id="38" dur="1000" fill="hold"/>
                                        <p:tgtEl>
                                          <p:spTgt spid="47"/>
                                        </p:tgtEl>
                                        <p:attrNameLst>
                                          <p:attrName>ppt_x</p:attrName>
                                        </p:attrNameLst>
                                      </p:cBhvr>
                                      <p:tavLst>
                                        <p:tav tm="0">
                                          <p:val>
                                            <p:strVal val="#ppt_x"/>
                                          </p:val>
                                        </p:tav>
                                        <p:tav tm="100000">
                                          <p:val>
                                            <p:strVal val="#ppt_x"/>
                                          </p:val>
                                        </p:tav>
                                      </p:tavLst>
                                    </p:anim>
                                    <p:anim calcmode="lin" valueType="num">
                                      <p:cBhvr>
                                        <p:cTn id="39" dur="1000" fill="hold"/>
                                        <p:tgtEl>
                                          <p:spTgt spid="47"/>
                                        </p:tgtEl>
                                        <p:attrNameLst>
                                          <p:attrName>ppt_y</p:attrName>
                                        </p:attrNameLst>
                                      </p:cBhvr>
                                      <p:tavLst>
                                        <p:tav tm="0">
                                          <p:val>
                                            <p:strVal val="#ppt_y+.1"/>
                                          </p:val>
                                        </p:tav>
                                        <p:tav tm="100000">
                                          <p:val>
                                            <p:strVal val="#ppt_y"/>
                                          </p:val>
                                        </p:tav>
                                      </p:tavLst>
                                    </p:anim>
                                  </p:childTnLst>
                                </p:cTn>
                              </p:par>
                              <p:par>
                                <p:cTn id="40" presetID="42" presetClass="entr" presetSubtype="0" fill="hold" nodeType="withEffect">
                                  <p:stCondLst>
                                    <p:cond delay="0"/>
                                  </p:stCondLst>
                                  <p:childTnLst>
                                    <p:set>
                                      <p:cBhvr>
                                        <p:cTn id="41" dur="1" fill="hold">
                                          <p:stCondLst>
                                            <p:cond delay="0"/>
                                          </p:stCondLst>
                                        </p:cTn>
                                        <p:tgtEl>
                                          <p:spTgt spid="51"/>
                                        </p:tgtEl>
                                        <p:attrNameLst>
                                          <p:attrName>style.visibility</p:attrName>
                                        </p:attrNameLst>
                                      </p:cBhvr>
                                      <p:to>
                                        <p:strVal val="visible"/>
                                      </p:to>
                                    </p:set>
                                    <p:animEffect transition="in" filter="fade">
                                      <p:cBhvr>
                                        <p:cTn id="42" dur="1000"/>
                                        <p:tgtEl>
                                          <p:spTgt spid="51"/>
                                        </p:tgtEl>
                                      </p:cBhvr>
                                    </p:animEffect>
                                    <p:anim calcmode="lin" valueType="num">
                                      <p:cBhvr>
                                        <p:cTn id="43" dur="1000" fill="hold"/>
                                        <p:tgtEl>
                                          <p:spTgt spid="51"/>
                                        </p:tgtEl>
                                        <p:attrNameLst>
                                          <p:attrName>ppt_x</p:attrName>
                                        </p:attrNameLst>
                                      </p:cBhvr>
                                      <p:tavLst>
                                        <p:tav tm="0">
                                          <p:val>
                                            <p:strVal val="#ppt_x"/>
                                          </p:val>
                                        </p:tav>
                                        <p:tav tm="100000">
                                          <p:val>
                                            <p:strVal val="#ppt_x"/>
                                          </p:val>
                                        </p:tav>
                                      </p:tavLst>
                                    </p:anim>
                                    <p:anim calcmode="lin" valueType="num">
                                      <p:cBhvr>
                                        <p:cTn id="44" dur="1000" fill="hold"/>
                                        <p:tgtEl>
                                          <p:spTgt spid="51"/>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16" presetClass="entr" presetSubtype="21" fill="hold" nodeType="clickEffect">
                                  <p:stCondLst>
                                    <p:cond delay="0"/>
                                  </p:stCondLst>
                                  <p:childTnLst>
                                    <p:set>
                                      <p:cBhvr>
                                        <p:cTn id="48" dur="1" fill="hold">
                                          <p:stCondLst>
                                            <p:cond delay="0"/>
                                          </p:stCondLst>
                                        </p:cTn>
                                        <p:tgtEl>
                                          <p:spTgt spid="18"/>
                                        </p:tgtEl>
                                        <p:attrNameLst>
                                          <p:attrName>style.visibility</p:attrName>
                                        </p:attrNameLst>
                                      </p:cBhvr>
                                      <p:to>
                                        <p:strVal val="visible"/>
                                      </p:to>
                                    </p:set>
                                    <p:animEffect transition="in" filter="barn(inVertical)">
                                      <p:cBhvr>
                                        <p:cTn id="49" dur="500"/>
                                        <p:tgtEl>
                                          <p:spTgt spid="18"/>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9"/>
                                        </p:tgtEl>
                                        <p:attrNameLst>
                                          <p:attrName>style.visibility</p:attrName>
                                        </p:attrNameLst>
                                      </p:cBhvr>
                                      <p:to>
                                        <p:strVal val="visible"/>
                                      </p:to>
                                    </p:set>
                                    <p:animEffect transition="in" filter="wipe(down)">
                                      <p:cBhvr>
                                        <p:cTn id="5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8" grpId="0"/>
    </p:bldLst>
  </p:timing>
</p:sld>
</file>

<file path=ppt/tags/tag1.xml><?xml version="1.0" encoding="utf-8"?>
<p:tagLst xmlns:a="http://schemas.openxmlformats.org/drawingml/2006/main" xmlns:r="http://schemas.openxmlformats.org/officeDocument/2006/relationships" xmlns:p="http://schemas.openxmlformats.org/presentationml/2006/main">
  <p:tag name="KSO_WM_TEMPLATE_TOPIC_DEFAULT" val="1"/>
  <p:tag name="KSO_WM_TEMPLATE_JOB_ID" val="2"/>
  <p:tag name="KSO_WM_TEMPLATE_SCENE_ID" val="1"/>
  <p:tag name="KSO_WM_TEMPLATE_OUTLINE_ID" val="15"/>
  <p:tag name="KSO_WM_TEMPLATE_TOPIC_ID" val="2869567"/>
  <p:tag name="KSO_WM_BEAUTIFY_FLAG" val="#wm#"/>
  <p:tag name="KSO_WM_TAG_VERSION" val="1.0"/>
  <p:tag name="KSO_WM_TEMPLATE_INDEX" val="20184553"/>
  <p:tag name="KSO_WM_TEMPLATE_CATEGORY" val="custom"/>
  <p:tag name="KSO_WM_TEMPLATE_THUMBS_INDEX" val="1、6、10、14、20、26、27、28、29、31"/>
</p:tagLst>
</file>

<file path=ppt/theme/theme1.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自定义 214">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自定义 1">
      <a:majorFont>
        <a:latin typeface="Calibri"/>
        <a:ea typeface="微软雅黑"/>
        <a:cs typeface=""/>
      </a:majorFont>
      <a:minorFont>
        <a:latin typeface="Calibri"/>
        <a:ea typeface="微软雅黑"/>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a:ea typeface=""/>
        <a:cs typeface=""/>
        <a:font script="Jpan" typeface="ＭＳ Ｐゴシック"/>
        <a:font script="Hang" typeface="맑은 고딕"/>
        <a:font script="Hans" typeface="微软雅黑"/>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微软雅黑"/>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未定义">
  <a:themeElements>
    <a:clrScheme name="自定义 773">
      <a:dk1>
        <a:srgbClr val="000000"/>
      </a:dk1>
      <a:lt1>
        <a:srgbClr val="FFFFFF"/>
      </a:lt1>
      <a:dk2>
        <a:srgbClr val="000000"/>
      </a:dk2>
      <a:lt2>
        <a:srgbClr val="FFFFFF"/>
      </a:lt2>
      <a:accent1>
        <a:srgbClr val="627AAE"/>
      </a:accent1>
      <a:accent2>
        <a:srgbClr val="F66589"/>
      </a:accent2>
      <a:accent3>
        <a:srgbClr val="627AAE"/>
      </a:accent3>
      <a:accent4>
        <a:srgbClr val="F66589"/>
      </a:accent4>
      <a:accent5>
        <a:srgbClr val="627AAE"/>
      </a:accent5>
      <a:accent6>
        <a:srgbClr val="F66589"/>
      </a:accent6>
      <a:hlink>
        <a:srgbClr val="627AAE"/>
      </a:hlink>
      <a:folHlink>
        <a:srgbClr val="F66589"/>
      </a:folHlink>
    </a:clrScheme>
    <a:fontScheme name="1212121">
      <a:majorFont>
        <a:latin typeface="字魂131号-酷乐潮玩体"/>
        <a:ea typeface="字魂131号-酷乐潮玩体"/>
        <a:cs typeface=""/>
      </a:majorFont>
      <a:minorFont>
        <a:latin typeface="字魂131号-酷乐潮玩体"/>
        <a:ea typeface="汉仪正圆-55W"/>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613</TotalTime>
  <Words>668</Words>
  <Application>Microsoft Office PowerPoint</Application>
  <PresentationFormat>Widescreen</PresentationFormat>
  <Paragraphs>91</Paragraphs>
  <Slides>18</Slides>
  <Notes>1</Notes>
  <HiddenSlides>0</HiddenSlides>
  <MMClips>3</MMClips>
  <ScaleCrop>false</ScaleCrop>
  <HeadingPairs>
    <vt:vector size="6" baseType="variant">
      <vt:variant>
        <vt:lpstr>Fonts Used</vt:lpstr>
      </vt:variant>
      <vt:variant>
        <vt:i4>19</vt:i4>
      </vt:variant>
      <vt:variant>
        <vt:lpstr>Theme</vt:lpstr>
      </vt:variant>
      <vt:variant>
        <vt:i4>6</vt:i4>
      </vt:variant>
      <vt:variant>
        <vt:lpstr>Slide Titles</vt:lpstr>
      </vt:variant>
      <vt:variant>
        <vt:i4>18</vt:i4>
      </vt:variant>
    </vt:vector>
  </HeadingPairs>
  <TitlesOfParts>
    <vt:vector size="43" baseType="lpstr">
      <vt:lpstr>微软雅黑</vt:lpstr>
      <vt:lpstr>宋体</vt:lpstr>
      <vt:lpstr>#9Slide03 SFU Futura_01</vt:lpstr>
      <vt:lpstr>#9Slide07 Cadena</vt:lpstr>
      <vt:lpstr>.VnTime</vt:lpstr>
      <vt:lpstr>Arial</vt:lpstr>
      <vt:lpstr>Calibri</vt:lpstr>
      <vt:lpstr>Calibri Light</vt:lpstr>
      <vt:lpstr>Cambria</vt:lpstr>
      <vt:lpstr>等线</vt:lpstr>
      <vt:lpstr>Roboto Bold</vt:lpstr>
      <vt:lpstr>Roboto Light</vt:lpstr>
      <vt:lpstr>Times New Roman</vt:lpstr>
      <vt:lpstr>Wingdings</vt:lpstr>
      <vt:lpstr>字魂131号-酷乐潮玩体</vt:lpstr>
      <vt:lpstr>字魂20号-石头体</vt:lpstr>
      <vt:lpstr>思源黑体 CN Heavy</vt:lpstr>
      <vt:lpstr>思源黑体 CN Medium</vt:lpstr>
      <vt:lpstr>汉仪正圆-55W</vt:lpstr>
      <vt:lpstr>1_Office Theme</vt:lpstr>
      <vt:lpstr>Office 主题</vt:lpstr>
      <vt:lpstr>未定义</vt:lpstr>
      <vt:lpstr>1_Office 主题</vt:lpstr>
      <vt:lpstr>2_Office Theme</vt:lpstr>
      <vt:lpstr>1_未定义</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Admin</cp:lastModifiedBy>
  <cp:revision>89</cp:revision>
  <dcterms:created xsi:type="dcterms:W3CDTF">2023-06-20T10:43:50Z</dcterms:created>
  <dcterms:modified xsi:type="dcterms:W3CDTF">2025-09-15T15:43:36Z</dcterms:modified>
</cp:coreProperties>
</file>