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122" d="100"/>
          <a:sy n="122" d="100"/>
        </p:scale>
        <p:origin x="240"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10/8/25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AD381EE9-8D60-00A3-BB44-0C5FAD2132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10/8/25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8400" y="-3683000"/>
            <a:ext cx="2206625" cy="2206625"/>
          </a:xfrm>
          <a:prstGeom prst="rect">
            <a:avLst/>
          </a:prstGeom>
        </p:spPr>
      </p:pic>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20.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9.sv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svg"/><Relationship Id="rId15" Type="http://schemas.openxmlformats.org/officeDocument/2006/relationships/image" Target="../media/image109.png"/><Relationship Id="rId10" Type="http://schemas.openxmlformats.org/officeDocument/2006/relationships/image" Target="../media/image104.svg"/><Relationship Id="rId4" Type="http://schemas.openxmlformats.org/officeDocument/2006/relationships/image" Target="../media/image8.png"/><Relationship Id="rId9" Type="http://schemas.openxmlformats.org/officeDocument/2006/relationships/image" Target="../media/image103.png"/><Relationship Id="rId14"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8.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sv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4.png"/><Relationship Id="rId5" Type="http://schemas.openxmlformats.org/officeDocument/2006/relationships/image" Target="../media/image2.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9.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7.png"/><Relationship Id="rId3" Type="http://schemas.openxmlformats.org/officeDocument/2006/relationships/image" Target="../media/image49.svg"/><Relationship Id="rId7" Type="http://schemas.openxmlformats.org/officeDocument/2006/relationships/image" Target="../media/image8.png"/><Relationship Id="rId12" Type="http://schemas.openxmlformats.org/officeDocument/2006/relationships/image" Target="../media/image5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svg"/><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VN"/>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zh-TW" alt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zh-TW" alt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zh-TW" alt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zh-TW" alt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
        <p:nvSpPr>
          <p:cNvPr id="2" name="TextBox 1"/>
          <p:cNvSpPr txBox="1"/>
          <p:nvPr/>
        </p:nvSpPr>
        <p:spPr>
          <a:xfrm>
            <a:off x="4615961" y="1121716"/>
            <a:ext cx="2066190" cy="461665"/>
          </a:xfrm>
          <a:prstGeom prst="rect">
            <a:avLst/>
          </a:prstGeom>
          <a:noFill/>
        </p:spPr>
        <p:txBody>
          <a:bodyPr wrap="square" rtlCol="0">
            <a:spAutoFit/>
          </a:bodyPr>
          <a:lstStyle/>
          <a:p>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p:txBody>
      </p:sp>
      <p:sp>
        <p:nvSpPr>
          <p:cNvPr id="9" name="TextBox 8"/>
          <p:cNvSpPr txBox="1"/>
          <p:nvPr/>
        </p:nvSpPr>
        <p:spPr>
          <a:xfrm>
            <a:off x="5946530" y="1600197"/>
            <a:ext cx="2687345"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(Scotland)</a:t>
            </a:r>
            <a:endParaRPr lang="en-US" sz="2400" dirty="0"/>
          </a:p>
        </p:txBody>
      </p:sp>
      <p:sp>
        <p:nvSpPr>
          <p:cNvPr id="10" name="TextBox 9"/>
          <p:cNvSpPr txBox="1"/>
          <p:nvPr/>
        </p:nvSpPr>
        <p:spPr>
          <a:xfrm>
            <a:off x="4234958" y="2078678"/>
            <a:ext cx="2447193"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dirty="0"/>
          </a:p>
        </p:txBody>
      </p:sp>
      <p:sp>
        <p:nvSpPr>
          <p:cNvPr id="12" name="TextBox 11"/>
          <p:cNvSpPr txBox="1"/>
          <p:nvPr/>
        </p:nvSpPr>
        <p:spPr>
          <a:xfrm>
            <a:off x="3697896" y="3084089"/>
            <a:ext cx="1588479"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a:t>
            </a:r>
            <a:endParaRPr lang="en-US" sz="2400" dirty="0"/>
          </a:p>
        </p:txBody>
      </p:sp>
      <p:sp>
        <p:nvSpPr>
          <p:cNvPr id="13" name="TextBox 12"/>
          <p:cNvSpPr txBox="1"/>
          <p:nvPr/>
        </p:nvSpPr>
        <p:spPr>
          <a:xfrm>
            <a:off x="2724882" y="3572130"/>
            <a:ext cx="1170112"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tưởng</a:t>
            </a:r>
            <a:endParaRPr lang="en-US" sz="2400" dirty="0"/>
          </a:p>
        </p:txBody>
      </p:sp>
      <p:sp>
        <p:nvSpPr>
          <p:cNvPr id="3" name="TextBox 2">
            <a:extLst>
              <a:ext uri="{FF2B5EF4-FFF2-40B4-BE49-F238E27FC236}">
                <a16:creationId xmlns:a16="http://schemas.microsoft.com/office/drawing/2014/main" id="{53F2F5A1-0579-F641-7C7A-10237688ECAF}"/>
              </a:ext>
            </a:extLst>
          </p:cNvPr>
          <p:cNvSpPr txBox="1"/>
          <p:nvPr/>
        </p:nvSpPr>
        <p:spPr>
          <a:xfrm>
            <a:off x="4647491" y="3579795"/>
            <a:ext cx="1330569"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kiệm</a:t>
            </a:r>
            <a:endParaRPr lang="en-US" sz="2400" dirty="0"/>
          </a:p>
        </p:txBody>
      </p:sp>
      <p:sp>
        <p:nvSpPr>
          <p:cNvPr id="4" name="TextBox 3">
            <a:extLst>
              <a:ext uri="{FF2B5EF4-FFF2-40B4-BE49-F238E27FC236}">
                <a16:creationId xmlns:a16="http://schemas.microsoft.com/office/drawing/2014/main" id="{13AFE4F3-248A-15D1-E0C0-680CA8357B88}"/>
              </a:ext>
            </a:extLst>
          </p:cNvPr>
          <p:cNvSpPr txBox="1"/>
          <p:nvPr/>
        </p:nvSpPr>
        <p:spPr>
          <a:xfrm>
            <a:off x="3316922" y="3943977"/>
            <a:ext cx="1330569"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endParaRPr lang="en-US" sz="2400" dirty="0"/>
          </a:p>
        </p:txBody>
      </p:sp>
      <p:sp>
        <p:nvSpPr>
          <p:cNvPr id="5" name="TextBox 4">
            <a:extLst>
              <a:ext uri="{FF2B5EF4-FFF2-40B4-BE49-F238E27FC236}">
                <a16:creationId xmlns:a16="http://schemas.microsoft.com/office/drawing/2014/main" id="{420CD704-2B76-5910-2CC0-B0FCFB0B4B3A}"/>
              </a:ext>
            </a:extLst>
          </p:cNvPr>
          <p:cNvSpPr txBox="1"/>
          <p:nvPr/>
        </p:nvSpPr>
        <p:spPr>
          <a:xfrm>
            <a:off x="1905983" y="4438980"/>
            <a:ext cx="88196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1784</a:t>
            </a:r>
            <a:endParaRPr lang="en-US" sz="2400" dirty="0"/>
          </a:p>
        </p:txBody>
      </p:sp>
      <p:sp>
        <p:nvSpPr>
          <p:cNvPr id="14" name="TextBox 13">
            <a:extLst>
              <a:ext uri="{FF2B5EF4-FFF2-40B4-BE49-F238E27FC236}">
                <a16:creationId xmlns:a16="http://schemas.microsoft.com/office/drawing/2014/main" id="{BD5131AA-5946-42FC-78F8-6C8C559CA885}"/>
              </a:ext>
            </a:extLst>
          </p:cNvPr>
          <p:cNvSpPr txBox="1"/>
          <p:nvPr/>
        </p:nvSpPr>
        <p:spPr>
          <a:xfrm>
            <a:off x="2492996" y="5284810"/>
            <a:ext cx="3998278"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ea typeface="Calibri" panose="020F0502020204030204" pitchFamily="34" charset="0"/>
              </a:rPr>
              <a:t>cuộc</a:t>
            </a:r>
            <a:r>
              <a:rPr lang="en-US" sz="2400" b="1" i="1" dirty="0">
                <a:solidFill>
                  <a:srgbClr val="FF0000"/>
                </a:solidFill>
                <a:latin typeface="Times New Roman" panose="02020603050405020304" pitchFamily="18" charset="0"/>
                <a:ea typeface="Calibri" panose="020F0502020204030204" pitchFamily="34" charset="0"/>
              </a:rPr>
              <a:t> </a:t>
            </a:r>
            <a:r>
              <a:rPr lang="en-US" sz="2400" b="1" i="1" dirty="0" err="1">
                <a:solidFill>
                  <a:srgbClr val="FF0000"/>
                </a:solidFill>
                <a:latin typeface="Times New Roman" panose="02020603050405020304" pitchFamily="18" charset="0"/>
                <a:ea typeface="Calibri" panose="020F0502020204030204" pitchFamily="34" charset="0"/>
              </a:rPr>
              <a:t>cách</a:t>
            </a:r>
            <a:r>
              <a:rPr lang="en-US" sz="2400" b="1" i="1" dirty="0">
                <a:solidFill>
                  <a:srgbClr val="FF0000"/>
                </a:solidFill>
                <a:latin typeface="Times New Roman" panose="02020603050405020304" pitchFamily="18" charset="0"/>
                <a:ea typeface="Calibri" panose="020F0502020204030204" pitchFamily="34" charset="0"/>
              </a:rPr>
              <a:t> </a:t>
            </a:r>
            <a:r>
              <a:rPr lang="en-US" sz="2400" b="1" i="1" dirty="0" err="1">
                <a:solidFill>
                  <a:srgbClr val="FF0000"/>
                </a:solidFill>
                <a:latin typeface="Times New Roman" panose="02020603050405020304" pitchFamily="18" charset="0"/>
                <a:ea typeface="Calibri" panose="020F0502020204030204" pitchFamily="34" charset="0"/>
              </a:rPr>
              <a:t>mạng</a:t>
            </a:r>
            <a:r>
              <a:rPr lang="en-US" sz="2400" b="1" i="1" dirty="0">
                <a:solidFill>
                  <a:srgbClr val="FF0000"/>
                </a:solidFill>
                <a:latin typeface="Times New Roman" panose="02020603050405020304" pitchFamily="18" charset="0"/>
                <a:ea typeface="Calibri" panose="020F0502020204030204" pitchFamily="34" charset="0"/>
              </a:rPr>
              <a:t> </a:t>
            </a:r>
            <a:r>
              <a:rPr lang="en-US" sz="2400" b="1" i="1" dirty="0" err="1">
                <a:solidFill>
                  <a:srgbClr val="FF0000"/>
                </a:solidFill>
                <a:latin typeface="Times New Roman" panose="02020603050405020304" pitchFamily="18" charset="0"/>
                <a:ea typeface="Calibri" panose="020F0502020204030204" pitchFamily="34" charset="0"/>
              </a:rPr>
              <a:t>công</a:t>
            </a:r>
            <a:r>
              <a:rPr lang="en-US" sz="2400" b="1" i="1" dirty="0">
                <a:solidFill>
                  <a:srgbClr val="FF0000"/>
                </a:solidFill>
                <a:latin typeface="Times New Roman" panose="02020603050405020304" pitchFamily="18" charset="0"/>
                <a:ea typeface="Calibri" panose="020F0502020204030204" pitchFamily="34" charset="0"/>
              </a:rPr>
              <a:t> </a:t>
            </a:r>
            <a:r>
              <a:rPr lang="en-US" sz="2400" b="1" i="1" dirty="0" err="1">
                <a:solidFill>
                  <a:srgbClr val="FF0000"/>
                </a:solidFill>
                <a:latin typeface="Times New Roman" panose="02020603050405020304" pitchFamily="18" charset="0"/>
                <a:ea typeface="Calibri" panose="020F0502020204030204" pitchFamily="34" charset="0"/>
              </a:rPr>
              <a:t>nghiệp</a:t>
            </a:r>
            <a:endParaRPr lang="en-US" sz="2400" dirty="0"/>
          </a:p>
        </p:txBody>
      </p:sp>
    </p:spTree>
    <p:extLst>
      <p:ext uri="{BB962C8B-B14F-4D97-AF65-F5344CB8AC3E}">
        <p14:creationId xmlns:p14="http://schemas.microsoft.com/office/powerpoint/2010/main" val="1892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P spid="3" grpId="0"/>
      <p:bldP spid="4" grpId="0"/>
      <p:bldP spid="5"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777766" y="630376"/>
            <a:ext cx="10657490" cy="57283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953235" y="661906"/>
            <a:ext cx="10460999" cy="5858014"/>
          </a:xfrm>
          <a:prstGeom prst="rect">
            <a:avLst/>
          </a:prstGeom>
          <a:noFill/>
        </p:spPr>
        <p:txBody>
          <a:bodyPr wrap="square" rtlCol="0">
            <a:spAutoFit/>
          </a:bodyPr>
          <a:lstStyle/>
          <a:p>
            <a:pPr marL="0" marR="0">
              <a:spcBef>
                <a:spcPts val="0"/>
              </a:spcBef>
              <a:spcAft>
                <a:spcPts val="1000"/>
              </a:spcAft>
            </a:pPr>
            <a:r>
              <a:rPr lang="en-US" sz="27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effectLst/>
                <a:latin typeface="Times New Roman" panose="02020603050405020304" pitchFamily="18" charset="0"/>
                <a:ea typeface="Calibri" panose="020F0502020204030204" pitchFamily="34" charset="0"/>
                <a:cs typeface="Times New Roman" panose="02020603050405020304" pitchFamily="18" charset="0"/>
              </a:rPr>
              <a:t>Ê-đi-xơn</a:t>
            </a:r>
            <a: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a:t>
            </a:r>
            <a:r>
              <a:rPr lang="zh-TW" altLang="en-US" sz="27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zh-TW" altLang="en-US" sz="27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zh-TW" alt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a:t>
            </a:r>
            <a:r>
              <a:rPr lang="zh-CN" alt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zh-CN" alt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zh-CN" alt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700"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1000"/>
              </a:spcAft>
            </a:pPr>
            <a:r>
              <a:rPr lang="zh-CN" alt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altLang="zh-CN" sz="2700" i="1" dirty="0">
                <a:effectLst/>
                <a:latin typeface="Times New Roman" panose="02020603050405020304" pitchFamily="18" charset="0"/>
                <a:ea typeface="Calibri" panose="020F0502020204030204" pitchFamily="34" charset="0"/>
              </a:rPr>
              <a:t>-</a:t>
            </a:r>
            <a:r>
              <a:rPr lang="zh-CN" alt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Bóng</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đèn</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điện</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ra</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đời</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giúp</a:t>
            </a:r>
            <a:r>
              <a:rPr lang="en-US" sz="2700" i="1" dirty="0">
                <a:effectLst/>
                <a:latin typeface="Times New Roman" panose="02020603050405020304" pitchFamily="18" charset="0"/>
                <a:ea typeface="Calibri" panose="020F0502020204030204" pitchFamily="34" charset="0"/>
              </a:rPr>
              <a:t> con </a:t>
            </a:r>
            <a:r>
              <a:rPr lang="en-US" sz="2700" i="1" dirty="0" err="1">
                <a:effectLst/>
                <a:latin typeface="Times New Roman" panose="02020603050405020304" pitchFamily="18" charset="0"/>
                <a:ea typeface="Calibri" panose="020F0502020204030204" pitchFamily="34" charset="0"/>
              </a:rPr>
              <a:t>người</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thuận</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tiện</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hơn</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trong</a:t>
            </a:r>
            <a:r>
              <a:rPr lang="en-US" sz="2700" i="1" dirty="0">
                <a:effectLst/>
                <a:latin typeface="Times New Roman" panose="02020603050405020304" pitchFamily="18" charset="0"/>
                <a:ea typeface="Calibri" panose="020F0502020204030204" pitchFamily="34" charset="0"/>
              </a:rPr>
              <a:t> </a:t>
            </a:r>
          </a:p>
          <a:p>
            <a:r>
              <a:rPr lang="zh-CN" alt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đường</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phố</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và</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nhà</a:t>
            </a:r>
            <a:r>
              <a:rPr lang="en-US" sz="2700" i="1" dirty="0">
                <a:effectLst/>
                <a:latin typeface="Times New Roman" panose="02020603050405020304" pitchFamily="18" charset="0"/>
                <a:ea typeface="Calibri" panose="020F0502020204030204" pitchFamily="34" charset="0"/>
              </a:rPr>
              <a:t> </a:t>
            </a:r>
            <a:r>
              <a:rPr lang="en-US" sz="2700" i="1" dirty="0" err="1">
                <a:effectLst/>
                <a:latin typeface="Times New Roman" panose="02020603050405020304" pitchFamily="18" charset="0"/>
                <a:ea typeface="Calibri" panose="020F0502020204030204" pitchFamily="34" charset="0"/>
              </a:rPr>
              <a:t>máy</a:t>
            </a:r>
            <a:r>
              <a:rPr lang="en-US" sz="2700" i="1" dirty="0">
                <a:effectLst/>
                <a:latin typeface="Times New Roman" panose="02020603050405020304" pitchFamily="18" charset="0"/>
                <a:ea typeface="Calibri" panose="020F0502020204030204" pitchFamily="34" charset="0"/>
              </a:rPr>
              <a:t>. </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965" y="1638826"/>
            <a:ext cx="2007041" cy="3048788"/>
          </a:xfrm>
          <a:prstGeom prst="rect">
            <a:avLst/>
          </a:prstGeom>
        </p:spPr>
      </p:pic>
      <p:sp>
        <p:nvSpPr>
          <p:cNvPr id="3" name="TextBox 2">
            <a:extLst>
              <a:ext uri="{FF2B5EF4-FFF2-40B4-BE49-F238E27FC236}">
                <a16:creationId xmlns:a16="http://schemas.microsoft.com/office/drawing/2014/main" id="{2646F072-4782-33DE-DC4D-DAC20683E21D}"/>
              </a:ext>
            </a:extLst>
          </p:cNvPr>
          <p:cNvSpPr txBox="1"/>
          <p:nvPr/>
        </p:nvSpPr>
        <p:spPr>
          <a:xfrm>
            <a:off x="5960432" y="661906"/>
            <a:ext cx="2353683" cy="507831"/>
          </a:xfrm>
          <a:prstGeom prst="rect">
            <a:avLst/>
          </a:prstGeom>
          <a:noFill/>
        </p:spPr>
        <p:txBody>
          <a:bodyPr wrap="square" rtlCol="0">
            <a:spAutoFit/>
          </a:bodyPr>
          <a:lstStyle/>
          <a:p>
            <a:r>
              <a:rPr lang="en-US" sz="2700" i="1" dirty="0">
                <a:latin typeface="Times New Roman" panose="02020603050405020304" pitchFamily="18" charset="0"/>
                <a:ea typeface="Calibri" panose="020F0502020204030204" pitchFamily="34" charset="0"/>
                <a:cs typeface="Times New Roman" panose="02020603050405020304" pitchFamily="18" charset="0"/>
              </a:rPr>
              <a:t>(</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1847</a:t>
            </a:r>
            <a:r>
              <a:rPr lang="en-US" sz="2700" i="1" dirty="0">
                <a:latin typeface="Times New Roman" panose="02020603050405020304" pitchFamily="18" charset="0"/>
                <a:ea typeface="Calibri" panose="020F0502020204030204" pitchFamily="34" charset="0"/>
                <a:cs typeface="Times New Roman" panose="02020603050405020304" pitchFamily="18" charset="0"/>
              </a:rPr>
              <a:t> - </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1931</a:t>
            </a:r>
            <a:r>
              <a:rPr lang="en-US" sz="2700" i="1" dirty="0">
                <a:latin typeface="Times New Roman" panose="02020603050405020304" pitchFamily="18" charset="0"/>
                <a:ea typeface="Calibri" panose="020F0502020204030204" pitchFamily="34" charset="0"/>
                <a:cs typeface="Times New Roman" panose="02020603050405020304" pitchFamily="18" charset="0"/>
              </a:rPr>
              <a:t>)</a:t>
            </a:r>
            <a:endParaRPr lang="en-US" sz="2700" dirty="0"/>
          </a:p>
        </p:txBody>
      </p:sp>
      <p:sp>
        <p:nvSpPr>
          <p:cNvPr id="4" name="TextBox 3">
            <a:extLst>
              <a:ext uri="{FF2B5EF4-FFF2-40B4-BE49-F238E27FC236}">
                <a16:creationId xmlns:a16="http://schemas.microsoft.com/office/drawing/2014/main" id="{3EE075B5-378A-19BA-AFE2-A0C61911FB90}"/>
              </a:ext>
            </a:extLst>
          </p:cNvPr>
          <p:cNvSpPr txBox="1"/>
          <p:nvPr/>
        </p:nvSpPr>
        <p:spPr>
          <a:xfrm>
            <a:off x="3750589" y="2159630"/>
            <a:ext cx="716307" cy="507831"/>
          </a:xfrm>
          <a:prstGeom prst="rect">
            <a:avLst/>
          </a:prstGeom>
          <a:noFill/>
        </p:spPr>
        <p:txBody>
          <a:bodyPr wrap="square" rtlCol="0">
            <a:spAutoFit/>
          </a:bodyPr>
          <a:lstStyle/>
          <a:p>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Mỹ</a:t>
            </a:r>
            <a:endParaRPr lang="en-US" sz="2700" dirty="0"/>
          </a:p>
        </p:txBody>
      </p:sp>
      <p:sp>
        <p:nvSpPr>
          <p:cNvPr id="5" name="TextBox 4">
            <a:extLst>
              <a:ext uri="{FF2B5EF4-FFF2-40B4-BE49-F238E27FC236}">
                <a16:creationId xmlns:a16="http://schemas.microsoft.com/office/drawing/2014/main" id="{B1A6886E-AE48-840C-F968-F4D11AC3F593}"/>
              </a:ext>
            </a:extLst>
          </p:cNvPr>
          <p:cNvSpPr txBox="1"/>
          <p:nvPr/>
        </p:nvSpPr>
        <p:spPr>
          <a:xfrm>
            <a:off x="3864817" y="2702457"/>
            <a:ext cx="2609555" cy="507831"/>
          </a:xfrm>
          <a:prstGeom prst="rect">
            <a:avLst/>
          </a:prstGeom>
          <a:noFill/>
        </p:spPr>
        <p:txBody>
          <a:bodyPr wrap="square" rtlCol="0">
            <a:spAutoFit/>
          </a:bodyPr>
          <a:lstStyle/>
          <a:p>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sợi</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đốt</a:t>
            </a:r>
            <a:endParaRPr lang="en-US" sz="2700" dirty="0"/>
          </a:p>
        </p:txBody>
      </p:sp>
      <p:sp>
        <p:nvSpPr>
          <p:cNvPr id="7" name="TextBox 6">
            <a:extLst>
              <a:ext uri="{FF2B5EF4-FFF2-40B4-BE49-F238E27FC236}">
                <a16:creationId xmlns:a16="http://schemas.microsoft.com/office/drawing/2014/main" id="{74D06830-9B99-E232-0A82-BF8CCDB2590D}"/>
              </a:ext>
            </a:extLst>
          </p:cNvPr>
          <p:cNvSpPr txBox="1"/>
          <p:nvPr/>
        </p:nvSpPr>
        <p:spPr>
          <a:xfrm>
            <a:off x="3340651" y="3772383"/>
            <a:ext cx="2961652" cy="507831"/>
          </a:xfrm>
          <a:prstGeom prst="rect">
            <a:avLst/>
          </a:prstGeom>
          <a:noFill/>
        </p:spPr>
        <p:txBody>
          <a:bodyPr wrap="square" rtlCol="0">
            <a:spAutoFit/>
          </a:bodyPr>
          <a:lstStyle/>
          <a:p>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cứu</a:t>
            </a:r>
            <a:endParaRPr lang="en-US" sz="2700" dirty="0"/>
          </a:p>
        </p:txBody>
      </p:sp>
      <p:sp>
        <p:nvSpPr>
          <p:cNvPr id="9" name="TextBox 8">
            <a:extLst>
              <a:ext uri="{FF2B5EF4-FFF2-40B4-BE49-F238E27FC236}">
                <a16:creationId xmlns:a16="http://schemas.microsoft.com/office/drawing/2014/main" id="{B5C2F9A7-2C8F-EF78-4309-E5ADF194FB31}"/>
              </a:ext>
            </a:extLst>
          </p:cNvPr>
          <p:cNvSpPr txBox="1"/>
          <p:nvPr/>
        </p:nvSpPr>
        <p:spPr>
          <a:xfrm>
            <a:off x="2071163" y="4311744"/>
            <a:ext cx="1301018" cy="507831"/>
          </a:xfrm>
          <a:prstGeom prst="rect">
            <a:avLst/>
          </a:prstGeom>
          <a:noFill/>
        </p:spPr>
        <p:txBody>
          <a:bodyPr wrap="square" rtlCol="0">
            <a:spAutoFit/>
          </a:bodyPr>
          <a:lstStyle/>
          <a:p>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endParaRPr lang="en-US" sz="2700" dirty="0"/>
          </a:p>
        </p:txBody>
      </p:sp>
      <p:sp>
        <p:nvSpPr>
          <p:cNvPr id="10" name="TextBox 9">
            <a:extLst>
              <a:ext uri="{FF2B5EF4-FFF2-40B4-BE49-F238E27FC236}">
                <a16:creationId xmlns:a16="http://schemas.microsoft.com/office/drawing/2014/main" id="{A2F3FAEA-82B6-A331-2C53-F79EC7C8F1F5}"/>
              </a:ext>
            </a:extLst>
          </p:cNvPr>
          <p:cNvSpPr txBox="1"/>
          <p:nvPr/>
        </p:nvSpPr>
        <p:spPr>
          <a:xfrm>
            <a:off x="1016295" y="4855325"/>
            <a:ext cx="2243333" cy="507831"/>
          </a:xfrm>
          <a:prstGeom prst="rect">
            <a:avLst/>
          </a:prstGeom>
          <a:noFill/>
        </p:spPr>
        <p:txBody>
          <a:bodyPr wrap="square" rtlCol="0">
            <a:spAutoFit/>
          </a:bodyPr>
          <a:lstStyle/>
          <a:p>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chế</a:t>
            </a:r>
            <a:endParaRPr lang="en-US" sz="2700" dirty="0"/>
          </a:p>
        </p:txBody>
      </p:sp>
      <p:sp>
        <p:nvSpPr>
          <p:cNvPr id="12" name="TextBox 11">
            <a:extLst>
              <a:ext uri="{FF2B5EF4-FFF2-40B4-BE49-F238E27FC236}">
                <a16:creationId xmlns:a16="http://schemas.microsoft.com/office/drawing/2014/main" id="{A1195B8E-FAAF-A6BA-2964-EFB6F96EB2F7}"/>
              </a:ext>
            </a:extLst>
          </p:cNvPr>
          <p:cNvSpPr txBox="1"/>
          <p:nvPr/>
        </p:nvSpPr>
        <p:spPr>
          <a:xfrm>
            <a:off x="830538" y="5777938"/>
            <a:ext cx="6556408" cy="507831"/>
          </a:xfrm>
          <a:prstGeom prst="rect">
            <a:avLst/>
          </a:prstGeom>
          <a:noFill/>
        </p:spPr>
        <p:txBody>
          <a:bodyPr wrap="square" rtlCol="0">
            <a:spAutoFit/>
          </a:bodyPr>
          <a:lstStyle/>
          <a:p>
            <a:r>
              <a:rPr lang="en-US" sz="2700" b="1" i="1" dirty="0" err="1">
                <a:solidFill>
                  <a:srgbClr val="FF0000"/>
                </a:solidFill>
                <a:latin typeface="Times New Roman" panose="02020603050405020304" pitchFamily="18" charset="0"/>
                <a:ea typeface="Calibri" panose="020F0502020204030204" pitchFamily="34" charset="0"/>
              </a:rPr>
              <a:t>làm</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việc</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và</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sinh</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hoạt</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vào</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buổi</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tối</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thắp</a:t>
            </a:r>
            <a:r>
              <a:rPr lang="en-US" sz="2700" b="1" i="1" dirty="0">
                <a:solidFill>
                  <a:srgbClr val="FF0000"/>
                </a:solidFill>
                <a:latin typeface="Times New Roman" panose="02020603050405020304" pitchFamily="18" charset="0"/>
                <a:ea typeface="Calibri" panose="020F0502020204030204" pitchFamily="34" charset="0"/>
              </a:rPr>
              <a:t> </a:t>
            </a:r>
            <a:r>
              <a:rPr lang="en-US" sz="2700" b="1" i="1" dirty="0" err="1">
                <a:solidFill>
                  <a:srgbClr val="FF0000"/>
                </a:solidFill>
                <a:latin typeface="Times New Roman" panose="02020603050405020304" pitchFamily="18" charset="0"/>
                <a:ea typeface="Calibri" panose="020F0502020204030204" pitchFamily="34" charset="0"/>
              </a:rPr>
              <a:t>sáng</a:t>
            </a:r>
            <a:endParaRPr lang="en-US" sz="2700" dirty="0"/>
          </a:p>
        </p:txBody>
      </p:sp>
    </p:spTree>
    <p:extLst>
      <p:ext uri="{BB962C8B-B14F-4D97-AF65-F5344CB8AC3E}">
        <p14:creationId xmlns:p14="http://schemas.microsoft.com/office/powerpoint/2010/main" val="240121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756744" y="630621"/>
            <a:ext cx="10699531" cy="56953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885496" y="678248"/>
            <a:ext cx="9267497" cy="5647700"/>
          </a:xfrm>
          <a:prstGeom prst="rect">
            <a:avLst/>
          </a:prstGeom>
          <a:noFill/>
        </p:spPr>
        <p:txBody>
          <a:bodyPr wrap="square" rtlCol="0">
            <a:spAutoFit/>
          </a:bodyPr>
          <a:lstStyle/>
          <a:p>
            <a:pPr marL="0" marR="0" latinLnBrk="1">
              <a:spcBef>
                <a:spcPts val="0"/>
              </a:spcBef>
              <a:spcAft>
                <a:spcPts val="1000"/>
              </a:spcAft>
            </a:pP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6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p>
          <a:p>
            <a:pPr marL="0" marR="0" latinLnBrk="1">
              <a:spcBef>
                <a:spcPts val="0"/>
              </a:spcBef>
              <a:spcAft>
                <a:spcPts val="10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r>
              <a:rPr lang="zh-CN" alt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zh-CN" alt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atinLnBrk="1">
              <a:spcBef>
                <a:spcPts val="0"/>
              </a:spcBef>
              <a:spcAft>
                <a:spcPts val="1000"/>
              </a:spcAft>
            </a:pP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zh-CN" alt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atinLnBrk="1">
              <a:spcBef>
                <a:spcPts val="0"/>
              </a:spcBef>
              <a:spcAft>
                <a:spcPts val="1000"/>
              </a:spcAft>
            </a:pP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r>
              <a:rPr lang="zh-CN" alt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atinLnBrk="1">
              <a:spcBef>
                <a:spcPts val="0"/>
              </a:spcBef>
              <a:spcAft>
                <a:spcPts val="1000"/>
              </a:spcAft>
            </a:pP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atinLnBrk="1">
              <a:spcBef>
                <a:spcPts val="0"/>
              </a:spcBef>
              <a:spcAft>
                <a:spcPts val="10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zh-CN" alt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qua </a:t>
            </a:r>
          </a:p>
          <a:p>
            <a:pPr marL="0" marR="0" latinLnBrk="1">
              <a:spcBef>
                <a:spcPts val="0"/>
              </a:spcBef>
              <a:spcAft>
                <a:spcPts val="10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atinLnBrk="1">
              <a:spcBef>
                <a:spcPts val="0"/>
              </a:spcBef>
              <a:spcAft>
                <a:spcPts val="10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zh-CN" alt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atinLnBrk="1">
              <a:spcBef>
                <a:spcPts val="0"/>
              </a:spcBef>
              <a:spcAft>
                <a:spcPts val="10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zh-CN" alt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SimSun" panose="02010600030101010101" pitchFamily="2" charset="-122"/>
              <a:cs typeface="Times New Roman" panose="02020603050405020304" pitchFamily="18" charset="0"/>
            </a:endParaRPr>
          </a:p>
          <a:p>
            <a:pPr latinLnBrk="1"/>
            <a:r>
              <a:rPr lang="en-US" altLang="zh-CN" sz="2600" b="1" i="1" dirty="0">
                <a:effectLst/>
                <a:latin typeface="Times New Roman" panose="02020603050405020304" pitchFamily="18" charset="0"/>
                <a:ea typeface="Calibri" panose="020F0502020204030204" pitchFamily="34" charset="0"/>
              </a:rPr>
              <a:t>-</a:t>
            </a:r>
            <a:r>
              <a:rPr lang="zh-CN" altLang="en-US" sz="2600" b="1"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Sáng</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chế</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của</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ông</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thay</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đổi</a:t>
            </a:r>
            <a:r>
              <a:rPr lang="en-US" sz="2600" i="1" dirty="0">
                <a:effectLst/>
                <a:latin typeface="Times New Roman" panose="02020603050405020304" pitchFamily="18" charset="0"/>
                <a:ea typeface="Calibri" panose="020F0502020204030204" pitchFamily="34" charset="0"/>
              </a:rPr>
              <a:t> </a:t>
            </a:r>
            <a:r>
              <a:rPr lang="zh-CN" alt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của</a:t>
            </a:r>
            <a:r>
              <a:rPr lang="en-US" sz="2600" i="1" dirty="0">
                <a:effectLst/>
                <a:latin typeface="Times New Roman" panose="02020603050405020304" pitchFamily="18" charset="0"/>
                <a:ea typeface="Calibri" panose="020F0502020204030204" pitchFamily="34" charset="0"/>
              </a:rPr>
              <a:t> con </a:t>
            </a:r>
            <a:r>
              <a:rPr lang="en-US" sz="2600" i="1" dirty="0" err="1">
                <a:effectLst/>
                <a:latin typeface="Times New Roman" panose="02020603050405020304" pitchFamily="18" charset="0"/>
                <a:ea typeface="Calibri" panose="020F0502020204030204" pitchFamily="34" charset="0"/>
              </a:rPr>
              <a:t>người</a:t>
            </a:r>
            <a:r>
              <a:rPr lang="en-US" sz="2600" i="1" dirty="0">
                <a:effectLst/>
                <a:latin typeface="Times New Roman" panose="02020603050405020304" pitchFamily="18" charset="0"/>
                <a:ea typeface="Calibri" panose="020F0502020204030204" pitchFamily="34" charset="0"/>
              </a:rPr>
              <a:t>, </a:t>
            </a:r>
          </a:p>
          <a:p>
            <a:pPr latinLnBrk="1"/>
            <a:r>
              <a:rPr lang="en-US" sz="2600" i="1" dirty="0" err="1">
                <a:effectLst/>
                <a:latin typeface="Times New Roman" panose="02020603050405020304" pitchFamily="18" charset="0"/>
                <a:ea typeface="Calibri" panose="020F0502020204030204" pitchFamily="34" charset="0"/>
              </a:rPr>
              <a:t>giúp</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dễ</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dàng</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liên</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lạc</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từ</a:t>
            </a:r>
            <a:r>
              <a:rPr lang="zh-CN" altLang="en-US" sz="2600" i="1" dirty="0">
                <a:effectLst/>
                <a:latin typeface="Times New Roman" panose="02020603050405020304" pitchFamily="18" charset="0"/>
                <a:ea typeface="Calibri" panose="020F0502020204030204" pitchFamily="34" charset="0"/>
              </a:rPr>
              <a:t>                            </a:t>
            </a:r>
            <a:r>
              <a:rPr lang="en-US" sz="2600" dirty="0">
                <a:solidFill>
                  <a:srgbClr val="000000"/>
                </a:solidFill>
                <a:effectLst/>
                <a:latin typeface="Times New Roman" panose="02020603050405020304" pitchFamily="18" charset="0"/>
                <a:ea typeface="Calibri" panose="020F0502020204030204" pitchFamily="34" charset="0"/>
              </a:rPr>
              <a:t>.</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969" y="790050"/>
            <a:ext cx="2062590" cy="3400956"/>
          </a:xfrm>
          <a:prstGeom prst="rect">
            <a:avLst/>
          </a:prstGeom>
        </p:spPr>
      </p:pic>
      <p:sp>
        <p:nvSpPr>
          <p:cNvPr id="3" name="TextBox 2">
            <a:extLst>
              <a:ext uri="{FF2B5EF4-FFF2-40B4-BE49-F238E27FC236}">
                <a16:creationId xmlns:a16="http://schemas.microsoft.com/office/drawing/2014/main" id="{411C5260-6806-1A6E-514A-30BA7082083F}"/>
              </a:ext>
            </a:extLst>
          </p:cNvPr>
          <p:cNvSpPr txBox="1"/>
          <p:nvPr/>
        </p:nvSpPr>
        <p:spPr>
          <a:xfrm>
            <a:off x="885496" y="1208444"/>
            <a:ext cx="2353683" cy="507831"/>
          </a:xfrm>
          <a:prstGeom prst="rect">
            <a:avLst/>
          </a:prstGeom>
          <a:noFill/>
        </p:spPr>
        <p:txBody>
          <a:bodyPr wrap="square" rtlCol="0">
            <a:spAutoFit/>
          </a:bodyPr>
          <a:lstStyle/>
          <a:p>
            <a:r>
              <a:rPr lang="en-US" sz="2600" i="1" dirty="0">
                <a:latin typeface="Times New Roman" panose="02020603050405020304" pitchFamily="18" charset="0"/>
                <a:ea typeface="Calibri" panose="020F0502020204030204" pitchFamily="34" charset="0"/>
                <a:cs typeface="Times New Roman" panose="02020603050405020304" pitchFamily="18" charset="0"/>
              </a:rPr>
              <a:t>(</a:t>
            </a:r>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1847</a:t>
            </a:r>
            <a:r>
              <a:rPr lang="en-US" sz="2600" i="1" dirty="0">
                <a:latin typeface="Times New Roman" panose="02020603050405020304" pitchFamily="18" charset="0"/>
                <a:ea typeface="Calibri" panose="020F0502020204030204" pitchFamily="34" charset="0"/>
                <a:cs typeface="Times New Roman" panose="02020603050405020304" pitchFamily="18" charset="0"/>
              </a:rPr>
              <a:t> - </a:t>
            </a:r>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a:t>
            </a:r>
            <a:r>
              <a:rPr lang="en-US" altLang="zh-CN"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22</a:t>
            </a:r>
            <a:r>
              <a:rPr lang="en-US" sz="2600" i="1"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p>
        </p:txBody>
      </p:sp>
      <p:sp>
        <p:nvSpPr>
          <p:cNvPr id="4" name="TextBox 3">
            <a:extLst>
              <a:ext uri="{FF2B5EF4-FFF2-40B4-BE49-F238E27FC236}">
                <a16:creationId xmlns:a16="http://schemas.microsoft.com/office/drawing/2014/main" id="{3A255253-7E8F-BFB0-8244-30C4AE4900A8}"/>
              </a:ext>
            </a:extLst>
          </p:cNvPr>
          <p:cNvSpPr txBox="1"/>
          <p:nvPr/>
        </p:nvSpPr>
        <p:spPr>
          <a:xfrm>
            <a:off x="4787461" y="1726785"/>
            <a:ext cx="1463566" cy="507831"/>
          </a:xfrm>
          <a:prstGeom prst="rect">
            <a:avLst/>
          </a:prstGeom>
          <a:noFill/>
        </p:spPr>
        <p:txBody>
          <a:bodyPr wrap="square" rtlCol="0">
            <a:spAutoFit/>
          </a:bodyPr>
          <a:lstStyle/>
          <a:p>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Xcốt-len</a:t>
            </a:r>
            <a:endParaRPr lang="en-US" sz="2600" dirty="0"/>
          </a:p>
        </p:txBody>
      </p:sp>
      <p:sp>
        <p:nvSpPr>
          <p:cNvPr id="5" name="TextBox 4">
            <a:extLst>
              <a:ext uri="{FF2B5EF4-FFF2-40B4-BE49-F238E27FC236}">
                <a16:creationId xmlns:a16="http://schemas.microsoft.com/office/drawing/2014/main" id="{5F91A859-1FAB-7BB2-8BE9-4042C011FB49}"/>
              </a:ext>
            </a:extLst>
          </p:cNvPr>
          <p:cNvSpPr txBox="1"/>
          <p:nvPr/>
        </p:nvSpPr>
        <p:spPr>
          <a:xfrm>
            <a:off x="3649715" y="2259101"/>
            <a:ext cx="1576553" cy="492443"/>
          </a:xfrm>
          <a:prstGeom prst="rect">
            <a:avLst/>
          </a:prstGeom>
          <a:noFill/>
        </p:spPr>
        <p:txBody>
          <a:bodyPr wrap="square" rtlCol="0">
            <a:spAutoFit/>
          </a:bodyPr>
          <a:lstStyle/>
          <a:p>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thoại</a:t>
            </a:r>
            <a:endParaRPr lang="en-US" sz="2600" dirty="0"/>
          </a:p>
        </p:txBody>
      </p:sp>
      <p:sp>
        <p:nvSpPr>
          <p:cNvPr id="7" name="TextBox 6">
            <a:extLst>
              <a:ext uri="{FF2B5EF4-FFF2-40B4-BE49-F238E27FC236}">
                <a16:creationId xmlns:a16="http://schemas.microsoft.com/office/drawing/2014/main" id="{582DA072-3DAE-B15F-F8C0-5F107C2D1BE6}"/>
              </a:ext>
            </a:extLst>
          </p:cNvPr>
          <p:cNvSpPr txBox="1"/>
          <p:nvPr/>
        </p:nvSpPr>
        <p:spPr>
          <a:xfrm>
            <a:off x="5378666" y="3304173"/>
            <a:ext cx="2795819" cy="492443"/>
          </a:xfrm>
          <a:prstGeom prst="rect">
            <a:avLst/>
          </a:prstGeom>
          <a:noFill/>
        </p:spPr>
        <p:txBody>
          <a:bodyPr wrap="square" rtlCol="0">
            <a:spAutoFit/>
          </a:bodyPr>
          <a:lstStyle/>
          <a:p>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báo</a:t>
            </a:r>
            <a:endParaRPr lang="en-US" sz="2600" dirty="0"/>
          </a:p>
        </p:txBody>
      </p:sp>
      <p:sp>
        <p:nvSpPr>
          <p:cNvPr id="9" name="TextBox 8">
            <a:extLst>
              <a:ext uri="{FF2B5EF4-FFF2-40B4-BE49-F238E27FC236}">
                <a16:creationId xmlns:a16="http://schemas.microsoft.com/office/drawing/2014/main" id="{949D6301-9AB6-2AD4-1925-F12CFA391FD1}"/>
              </a:ext>
            </a:extLst>
          </p:cNvPr>
          <p:cNvSpPr txBox="1"/>
          <p:nvPr/>
        </p:nvSpPr>
        <p:spPr>
          <a:xfrm>
            <a:off x="6318032" y="4348892"/>
            <a:ext cx="1480646" cy="492443"/>
          </a:xfrm>
          <a:prstGeom prst="rect">
            <a:avLst/>
          </a:prstGeom>
          <a:noFill/>
        </p:spPr>
        <p:txBody>
          <a:bodyPr wrap="square" rtlCol="0">
            <a:spAutoFit/>
          </a:bodyPr>
          <a:lstStyle/>
          <a:p>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nói</a:t>
            </a:r>
            <a:endParaRPr lang="en-US" sz="2600" dirty="0"/>
          </a:p>
        </p:txBody>
      </p:sp>
      <p:sp>
        <p:nvSpPr>
          <p:cNvPr id="10" name="TextBox 9">
            <a:extLst>
              <a:ext uri="{FF2B5EF4-FFF2-40B4-BE49-F238E27FC236}">
                <a16:creationId xmlns:a16="http://schemas.microsoft.com/office/drawing/2014/main" id="{3E51CD67-0237-4BCB-B1BF-7F410DFC4F73}"/>
              </a:ext>
            </a:extLst>
          </p:cNvPr>
          <p:cNvSpPr txBox="1"/>
          <p:nvPr/>
        </p:nvSpPr>
        <p:spPr>
          <a:xfrm>
            <a:off x="1173218" y="4884994"/>
            <a:ext cx="876299" cy="492443"/>
          </a:xfrm>
          <a:prstGeom prst="rect">
            <a:avLst/>
          </a:prstGeom>
          <a:noFill/>
        </p:spPr>
        <p:txBody>
          <a:bodyPr wrap="square" rtlCol="0">
            <a:spAutoFit/>
          </a:bodyPr>
          <a:lstStyle/>
          <a:p>
            <a:r>
              <a:rPr lang="en-US" sz="2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1876</a:t>
            </a:r>
            <a:endParaRPr lang="en-US" sz="2600" dirty="0"/>
          </a:p>
        </p:txBody>
      </p:sp>
      <p:sp>
        <p:nvSpPr>
          <p:cNvPr id="12" name="TextBox 11">
            <a:extLst>
              <a:ext uri="{FF2B5EF4-FFF2-40B4-BE49-F238E27FC236}">
                <a16:creationId xmlns:a16="http://schemas.microsoft.com/office/drawing/2014/main" id="{AE0CB167-C22F-4954-DD6A-9BF76329BD54}"/>
              </a:ext>
            </a:extLst>
          </p:cNvPr>
          <p:cNvSpPr txBox="1"/>
          <p:nvPr/>
        </p:nvSpPr>
        <p:spPr>
          <a:xfrm>
            <a:off x="4656742" y="5396620"/>
            <a:ext cx="3131426" cy="492443"/>
          </a:xfrm>
          <a:prstGeom prst="rect">
            <a:avLst/>
          </a:prstGeom>
          <a:noFill/>
        </p:spPr>
        <p:txBody>
          <a:bodyPr wrap="square" rtlCol="0">
            <a:spAutoFit/>
          </a:bodyPr>
          <a:lstStyle/>
          <a:p>
            <a:r>
              <a:rPr lang="en-US" sz="2600" b="1" i="1" dirty="0" err="1">
                <a:solidFill>
                  <a:srgbClr val="FF0000"/>
                </a:solidFill>
                <a:latin typeface="Times New Roman" panose="02020603050405020304" pitchFamily="18" charset="0"/>
                <a:ea typeface="Calibri" panose="020F0502020204030204" pitchFamily="34" charset="0"/>
              </a:rPr>
              <a:t>phương</a:t>
            </a:r>
            <a:r>
              <a:rPr lang="en-US" sz="2600" b="1" i="1" dirty="0">
                <a:solidFill>
                  <a:srgbClr val="FF0000"/>
                </a:solidFill>
                <a:latin typeface="Times New Roman" panose="02020603050405020304" pitchFamily="18" charset="0"/>
                <a:ea typeface="Calibri" panose="020F0502020204030204" pitchFamily="34" charset="0"/>
              </a:rPr>
              <a:t> </a:t>
            </a:r>
            <a:r>
              <a:rPr lang="en-US" sz="2600" b="1" i="1" dirty="0" err="1">
                <a:solidFill>
                  <a:srgbClr val="FF0000"/>
                </a:solidFill>
                <a:latin typeface="Times New Roman" panose="02020603050405020304" pitchFamily="18" charset="0"/>
                <a:ea typeface="Calibri" panose="020F0502020204030204" pitchFamily="34" charset="0"/>
              </a:rPr>
              <a:t>thức</a:t>
            </a:r>
            <a:r>
              <a:rPr lang="en-US" sz="2600" b="1" i="1" dirty="0">
                <a:solidFill>
                  <a:srgbClr val="FF0000"/>
                </a:solidFill>
                <a:latin typeface="Times New Roman" panose="02020603050405020304" pitchFamily="18" charset="0"/>
                <a:ea typeface="Calibri" panose="020F0502020204030204" pitchFamily="34" charset="0"/>
              </a:rPr>
              <a:t> </a:t>
            </a:r>
            <a:r>
              <a:rPr lang="en-US" sz="2600" b="1" i="1" dirty="0" err="1">
                <a:solidFill>
                  <a:srgbClr val="FF0000"/>
                </a:solidFill>
                <a:latin typeface="Times New Roman" panose="02020603050405020304" pitchFamily="18" charset="0"/>
                <a:ea typeface="Calibri" panose="020F0502020204030204" pitchFamily="34" charset="0"/>
              </a:rPr>
              <a:t>liên</a:t>
            </a:r>
            <a:r>
              <a:rPr lang="en-US" sz="2600" b="1" i="1" dirty="0">
                <a:solidFill>
                  <a:srgbClr val="FF0000"/>
                </a:solidFill>
                <a:latin typeface="Times New Roman" panose="02020603050405020304" pitchFamily="18" charset="0"/>
                <a:ea typeface="Calibri" panose="020F0502020204030204" pitchFamily="34" charset="0"/>
              </a:rPr>
              <a:t> </a:t>
            </a:r>
            <a:r>
              <a:rPr lang="en-US" sz="2600" b="1" i="1" dirty="0" err="1">
                <a:solidFill>
                  <a:srgbClr val="FF0000"/>
                </a:solidFill>
                <a:latin typeface="Times New Roman" panose="02020603050405020304" pitchFamily="18" charset="0"/>
                <a:ea typeface="Calibri" panose="020F0502020204030204" pitchFamily="34" charset="0"/>
              </a:rPr>
              <a:t>lạc</a:t>
            </a:r>
            <a:endParaRPr lang="en-US" sz="2600" dirty="0"/>
          </a:p>
        </p:txBody>
      </p:sp>
      <p:sp>
        <p:nvSpPr>
          <p:cNvPr id="13" name="TextBox 12">
            <a:extLst>
              <a:ext uri="{FF2B5EF4-FFF2-40B4-BE49-F238E27FC236}">
                <a16:creationId xmlns:a16="http://schemas.microsoft.com/office/drawing/2014/main" id="{72A57C85-F246-55D1-A5CF-94B1E3D73D7F}"/>
              </a:ext>
            </a:extLst>
          </p:cNvPr>
          <p:cNvSpPr txBox="1"/>
          <p:nvPr/>
        </p:nvSpPr>
        <p:spPr>
          <a:xfrm>
            <a:off x="4130727" y="5773548"/>
            <a:ext cx="2380261" cy="492443"/>
          </a:xfrm>
          <a:prstGeom prst="rect">
            <a:avLst/>
          </a:prstGeom>
          <a:noFill/>
        </p:spPr>
        <p:txBody>
          <a:bodyPr wrap="square" rtlCol="0">
            <a:spAutoFit/>
          </a:bodyPr>
          <a:lstStyle/>
          <a:p>
            <a:r>
              <a:rPr lang="en-US" sz="2600" b="1" i="1" dirty="0" err="1">
                <a:solidFill>
                  <a:srgbClr val="FF0000"/>
                </a:solidFill>
                <a:latin typeface="Times New Roman" panose="02020603050405020304" pitchFamily="18" charset="0"/>
                <a:ea typeface="Calibri" panose="020F0502020204030204" pitchFamily="34" charset="0"/>
              </a:rPr>
              <a:t>khoảng</a:t>
            </a:r>
            <a:r>
              <a:rPr lang="en-US" sz="2600" b="1" i="1" dirty="0">
                <a:solidFill>
                  <a:srgbClr val="FF0000"/>
                </a:solidFill>
                <a:latin typeface="Times New Roman" panose="02020603050405020304" pitchFamily="18" charset="0"/>
                <a:ea typeface="Calibri" panose="020F0502020204030204" pitchFamily="34" charset="0"/>
              </a:rPr>
              <a:t> </a:t>
            </a:r>
            <a:r>
              <a:rPr lang="en-US" sz="2600" b="1" i="1" dirty="0" err="1">
                <a:solidFill>
                  <a:srgbClr val="FF0000"/>
                </a:solidFill>
                <a:latin typeface="Times New Roman" panose="02020603050405020304" pitchFamily="18" charset="0"/>
                <a:ea typeface="Calibri" panose="020F0502020204030204" pitchFamily="34" charset="0"/>
              </a:rPr>
              <a:t>cách</a:t>
            </a:r>
            <a:r>
              <a:rPr lang="en-US" sz="2600" b="1" i="1" dirty="0">
                <a:solidFill>
                  <a:srgbClr val="FF0000"/>
                </a:solidFill>
                <a:latin typeface="Times New Roman" panose="02020603050405020304" pitchFamily="18" charset="0"/>
                <a:ea typeface="Calibri" panose="020F0502020204030204" pitchFamily="34" charset="0"/>
              </a:rPr>
              <a:t> xa</a:t>
            </a:r>
            <a:endParaRPr lang="en-US" sz="2600" dirty="0"/>
          </a:p>
        </p:txBody>
      </p:sp>
    </p:spTree>
    <p:extLst>
      <p:ext uri="{BB962C8B-B14F-4D97-AF65-F5344CB8AC3E}">
        <p14:creationId xmlns:p14="http://schemas.microsoft.com/office/powerpoint/2010/main" val="28831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809296" y="609599"/>
            <a:ext cx="10646979" cy="56860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967978" y="641129"/>
            <a:ext cx="8396739" cy="5601533"/>
          </a:xfrm>
          <a:prstGeom prst="rect">
            <a:avLst/>
          </a:prstGeom>
          <a:noFill/>
        </p:spPr>
        <p:txBody>
          <a:bodyPr wrap="square" rtlCol="0">
            <a:spAutoFit/>
          </a:bodyPr>
          <a:lstStyle/>
          <a:p>
            <a:pPr marL="0" marR="0">
              <a:spcBef>
                <a:spcPts val="0"/>
              </a:spcBef>
              <a:spcAft>
                <a:spcPts val="10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i="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800" b="1"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tạo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mẫu</a:t>
            </a:r>
            <a:r>
              <a:rPr lang="en-US" sz="2800" dirty="0">
                <a:effectLst/>
                <a:latin typeface="Times New Roman" panose="02020603050405020304" pitchFamily="18" charset="0"/>
                <a:ea typeface="Calibri" panose="020F0502020204030204" pitchFamily="34" charset="0"/>
              </a:rPr>
              <a:t> </a:t>
            </a:r>
            <a:r>
              <a:rPr lang="en-US" sz="2800" dirty="0">
                <a:solidFill>
                  <a:srgbClr val="FF0000"/>
                </a:solidFill>
                <a:effectLst/>
                <a:latin typeface="Times New Roman" panose="02020603050405020304" pitchFamily="18" charset="0"/>
                <a:ea typeface="Calibri" panose="020F0502020204030204" pitchFamily="34" charset="0"/>
              </a:rPr>
              <a:t> </a:t>
            </a:r>
          </a:p>
          <a:p>
            <a:r>
              <a:rPr lang="en-US" sz="2800" dirty="0" err="1">
                <a:effectLst/>
                <a:latin typeface="Times New Roman" panose="02020603050405020304" pitchFamily="18" charset="0"/>
                <a:ea typeface="Calibri" panose="020F0502020204030204" pitchFamily="34" charset="0"/>
              </a:rPr>
              <a:t>mới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giúp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hơn</a:t>
            </a:r>
            <a:r>
              <a:rPr lang="en-US" sz="2800" dirty="0">
                <a:effectLst/>
                <a:latin typeface="Times New Roman" panose="02020603050405020304" pitchFamily="18" charset="0"/>
                <a:ea typeface="Calibri" panose="020F0502020204030204" pitchFamily="34" charset="0"/>
              </a:rPr>
              <a:t>.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298" y="1105884"/>
            <a:ext cx="2418497" cy="3297950"/>
          </a:xfrm>
          <a:prstGeom prst="rect">
            <a:avLst/>
          </a:prstGeom>
        </p:spPr>
      </p:pic>
      <p:sp>
        <p:nvSpPr>
          <p:cNvPr id="2" name="TextBox 1">
            <a:extLst>
              <a:ext uri="{FF2B5EF4-FFF2-40B4-BE49-F238E27FC236}">
                <a16:creationId xmlns:a16="http://schemas.microsoft.com/office/drawing/2014/main" id="{F48F9045-791E-447E-7038-251FE306A715}"/>
              </a:ext>
            </a:extLst>
          </p:cNvPr>
          <p:cNvSpPr txBox="1"/>
          <p:nvPr/>
        </p:nvSpPr>
        <p:spPr>
          <a:xfrm>
            <a:off x="4203337" y="641129"/>
            <a:ext cx="2353683" cy="523220"/>
          </a:xfrm>
          <a:prstGeom prst="rect">
            <a:avLst/>
          </a:prstGeom>
          <a:noFill/>
        </p:spPr>
        <p:txBody>
          <a:bodyPr wrap="square" rtlCol="0">
            <a:spAutoFit/>
          </a:bodyPr>
          <a:lstStyle/>
          <a:p>
            <a:r>
              <a:rPr lang="en-US" sz="2800" i="1" dirty="0">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1844</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a:t>
            </a:r>
            <a:r>
              <a:rPr lang="en-US" altLang="zh-CN"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29</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p>
        </p:txBody>
      </p:sp>
      <p:sp>
        <p:nvSpPr>
          <p:cNvPr id="4" name="TextBox 3">
            <a:extLst>
              <a:ext uri="{FF2B5EF4-FFF2-40B4-BE49-F238E27FC236}">
                <a16:creationId xmlns:a16="http://schemas.microsoft.com/office/drawing/2014/main" id="{E08018B0-63C0-A5EE-733D-3CB2DD7A9695}"/>
              </a:ext>
            </a:extLst>
          </p:cNvPr>
          <p:cNvSpPr txBox="1"/>
          <p:nvPr/>
        </p:nvSpPr>
        <p:spPr>
          <a:xfrm>
            <a:off x="4968840" y="1199710"/>
            <a:ext cx="822675"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Đức</a:t>
            </a:r>
            <a:endParaRPr lang="en-US" sz="2800" dirty="0"/>
          </a:p>
        </p:txBody>
      </p:sp>
      <p:sp>
        <p:nvSpPr>
          <p:cNvPr id="5" name="TextBox 4">
            <a:extLst>
              <a:ext uri="{FF2B5EF4-FFF2-40B4-BE49-F238E27FC236}">
                <a16:creationId xmlns:a16="http://schemas.microsoft.com/office/drawing/2014/main" id="{FA193C53-4A20-0D2F-471E-BD3577D6A0DB}"/>
              </a:ext>
            </a:extLst>
          </p:cNvPr>
          <p:cNvSpPr txBox="1"/>
          <p:nvPr/>
        </p:nvSpPr>
        <p:spPr>
          <a:xfrm>
            <a:off x="3983747" y="1764203"/>
            <a:ext cx="1155812"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a:t>
            </a:r>
            <a:endParaRPr lang="en-US" sz="2800" dirty="0"/>
          </a:p>
        </p:txBody>
      </p:sp>
      <p:sp>
        <p:nvSpPr>
          <p:cNvPr id="7" name="TextBox 6">
            <a:extLst>
              <a:ext uri="{FF2B5EF4-FFF2-40B4-BE49-F238E27FC236}">
                <a16:creationId xmlns:a16="http://schemas.microsoft.com/office/drawing/2014/main" id="{65F81AB9-4632-D985-F077-952E7517BC9F}"/>
              </a:ext>
            </a:extLst>
          </p:cNvPr>
          <p:cNvSpPr txBox="1"/>
          <p:nvPr/>
        </p:nvSpPr>
        <p:spPr>
          <a:xfrm>
            <a:off x="6227418" y="2863740"/>
            <a:ext cx="987154"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xăng</a:t>
            </a:r>
            <a:endParaRPr lang="en-US" sz="2800" dirty="0"/>
          </a:p>
        </p:txBody>
      </p:sp>
      <p:sp>
        <p:nvSpPr>
          <p:cNvPr id="9" name="TextBox 8">
            <a:extLst>
              <a:ext uri="{FF2B5EF4-FFF2-40B4-BE49-F238E27FC236}">
                <a16:creationId xmlns:a16="http://schemas.microsoft.com/office/drawing/2014/main" id="{CECEAC48-960E-8B36-E16D-2CBB7B145577}"/>
              </a:ext>
            </a:extLst>
          </p:cNvPr>
          <p:cNvSpPr txBox="1"/>
          <p:nvPr/>
        </p:nvSpPr>
        <p:spPr>
          <a:xfrm>
            <a:off x="3579566" y="3841201"/>
            <a:ext cx="1633563"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a:t>
            </a:r>
            <a:endParaRPr lang="en-US" sz="2800" dirty="0"/>
          </a:p>
        </p:txBody>
      </p:sp>
      <p:sp>
        <p:nvSpPr>
          <p:cNvPr id="10" name="TextBox 9">
            <a:extLst>
              <a:ext uri="{FF2B5EF4-FFF2-40B4-BE49-F238E27FC236}">
                <a16:creationId xmlns:a16="http://schemas.microsoft.com/office/drawing/2014/main" id="{BD07F296-0275-A987-D74B-C50939AAD755}"/>
              </a:ext>
            </a:extLst>
          </p:cNvPr>
          <p:cNvSpPr txBox="1"/>
          <p:nvPr/>
        </p:nvSpPr>
        <p:spPr>
          <a:xfrm>
            <a:off x="8314474" y="4826545"/>
            <a:ext cx="808503"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a:t>
            </a:r>
            <a:endParaRPr lang="en-US" sz="2800" dirty="0"/>
          </a:p>
        </p:txBody>
      </p:sp>
      <p:sp>
        <p:nvSpPr>
          <p:cNvPr id="12" name="TextBox 11">
            <a:extLst>
              <a:ext uri="{FF2B5EF4-FFF2-40B4-BE49-F238E27FC236}">
                <a16:creationId xmlns:a16="http://schemas.microsoft.com/office/drawing/2014/main" id="{113C5173-1B19-690A-868E-A0F028F47A4F}"/>
              </a:ext>
            </a:extLst>
          </p:cNvPr>
          <p:cNvSpPr txBox="1"/>
          <p:nvPr/>
        </p:nvSpPr>
        <p:spPr>
          <a:xfrm>
            <a:off x="2410756" y="5267925"/>
            <a:ext cx="3677831"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ea typeface="Calibri" panose="020F0502020204030204" pitchFamily="34" charset="0"/>
              </a:rPr>
              <a:t>phương</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thức</a:t>
            </a:r>
            <a:r>
              <a:rPr lang="en-US" sz="2800" b="1" i="1" dirty="0">
                <a:solidFill>
                  <a:srgbClr val="FF0000"/>
                </a:solidFill>
                <a:latin typeface="Times New Roman" panose="02020603050405020304" pitchFamily="18" charset="0"/>
                <a:ea typeface="Calibri" panose="020F0502020204030204" pitchFamily="34" charset="0"/>
              </a:rPr>
              <a:t> di </a:t>
            </a:r>
            <a:r>
              <a:rPr lang="en-US" sz="2800" b="1" i="1" dirty="0" err="1">
                <a:solidFill>
                  <a:srgbClr val="FF0000"/>
                </a:solidFill>
                <a:latin typeface="Times New Roman" panose="02020603050405020304" pitchFamily="18" charset="0"/>
                <a:ea typeface="Calibri" panose="020F0502020204030204" pitchFamily="34" charset="0"/>
              </a:rPr>
              <a:t>chuyển</a:t>
            </a:r>
            <a:endParaRPr lang="en-US" sz="2800" dirty="0"/>
          </a:p>
        </p:txBody>
      </p:sp>
    </p:spTree>
    <p:extLst>
      <p:ext uri="{BB962C8B-B14F-4D97-AF65-F5344CB8AC3E}">
        <p14:creationId xmlns:p14="http://schemas.microsoft.com/office/powerpoint/2010/main" val="38533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VN"/>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3" name="TextBox 12">
            <a:extLst>
              <a:ext uri="{FF2B5EF4-FFF2-40B4-BE49-F238E27FC236}">
                <a16:creationId xmlns:a16="http://schemas.microsoft.com/office/drawing/2014/main" id="{80318F15-3235-E61F-DC0C-B60A059A1D43}"/>
              </a:ext>
            </a:extLst>
          </p:cNvPr>
          <p:cNvSpPr txBox="1"/>
          <p:nvPr/>
        </p:nvSpPr>
        <p:spPr>
          <a:xfrm>
            <a:off x="1490720" y="-105100"/>
            <a:ext cx="9194800" cy="1323439"/>
          </a:xfrm>
          <a:prstGeom prst="rect">
            <a:avLst/>
          </a:prstGeom>
          <a:noFill/>
        </p:spPr>
        <p:txBody>
          <a:bodyPr wrap="square" rtlCol="0">
            <a:spAutoFit/>
          </a:bodyPr>
          <a:lstStyle/>
          <a:p>
            <a:pPr lvl="0" algn="just" defTabSz="609630"/>
            <a:r>
              <a:rPr lang="vi-VN" sz="4000"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445388" y="1879269"/>
            <a:ext cx="11301224" cy="2277903"/>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359872" y="1927856"/>
            <a:ext cx="3170938"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270207" y="3596059"/>
            <a:ext cx="2713703"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Điện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thoại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5766236" y="1877264"/>
            <a:ext cx="2993942"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Bóng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đèn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572033" y="3579277"/>
            <a:ext cx="2713703"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Ô </a:t>
            </a:r>
            <a:r>
              <a:rPr lang="en-US" sz="3200" dirty="0" err="1">
                <a:solidFill>
                  <a:srgbClr val="FF0000"/>
                </a:solidFill>
                <a:latin typeface="Times New Roman" panose="02020603050405020304" pitchFamily="18" charset="0"/>
                <a:cs typeface="Times New Roman" panose="02020603050405020304" pitchFamily="18" charset="0"/>
              </a:rPr>
              <a:t>tô</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VN"/>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VN"/>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304800" y="0"/>
            <a:ext cx="11582400" cy="1485579"/>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2000"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371123" y="-105101"/>
            <a:ext cx="9412496" cy="1661993"/>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3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1093240" y="1493461"/>
            <a:ext cx="9968262" cy="4989947"/>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VN"/>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txBody>
          <a:bodyPr/>
          <a:lstStyle/>
          <a:p>
            <a:endParaRPr lang="en-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txBody>
          <a:bodyPr/>
          <a:lstStyle/>
          <a:p>
            <a:endParaRPr lang="en-VN"/>
          </a:p>
        </p:txBody>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8" name="TextBox 8"/>
          <p:cNvSpPr txBox="1"/>
          <p:nvPr/>
        </p:nvSpPr>
        <p:spPr>
          <a:xfrm>
            <a:off x="5517490" y="68011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txBody>
          <a:bodyPr/>
          <a:lstStyle/>
          <a:p>
            <a:endParaRPr lang="en-VN"/>
          </a:p>
        </p:txBody>
      </p:sp>
      <p:sp>
        <p:nvSpPr>
          <p:cNvPr id="13" name="TextBox 12">
            <a:extLst>
              <a:ext uri="{FF2B5EF4-FFF2-40B4-BE49-F238E27FC236}">
                <a16:creationId xmlns:a16="http://schemas.microsoft.com/office/drawing/2014/main" id="{0CB2448A-D668-13E6-6609-D36C4DB63715}"/>
              </a:ext>
            </a:extLst>
          </p:cNvPr>
          <p:cNvSpPr txBox="1"/>
          <p:nvPr/>
        </p:nvSpPr>
        <p:spPr>
          <a:xfrm>
            <a:off x="5216420" y="146029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txBody>
          <a:bodyPr/>
          <a:lstStyle/>
          <a:p>
            <a:endParaRPr lang="en-VN"/>
          </a:p>
        </p:txBody>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txBody>
          <a:bodyPr/>
          <a:lstStyle/>
          <a:p>
            <a:endParaRPr lang="en-VN"/>
          </a:p>
        </p:txBody>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096375" h="1943100" fill="none" extrusionOk="0">
                <a:moveTo>
                  <a:pt x="0" y="323856"/>
                </a:moveTo>
                <a:cubicBezTo>
                  <a:pt x="-52348" y="16777"/>
                  <a:pt x="411378" y="-164430"/>
                  <a:pt x="822723" y="0"/>
                </a:cubicBezTo>
                <a:cubicBezTo>
                  <a:pt x="971218" y="-19940"/>
                  <a:pt x="1106657" y="14939"/>
                  <a:pt x="1205914" y="0"/>
                </a:cubicBezTo>
                <a:cubicBezTo>
                  <a:pt x="1293328" y="18127"/>
                  <a:pt x="1469482" y="4221"/>
                  <a:pt x="1738123" y="0"/>
                </a:cubicBezTo>
                <a:cubicBezTo>
                  <a:pt x="1921674" y="-33758"/>
                  <a:pt x="2208036" y="-67411"/>
                  <a:pt x="2419351" y="0"/>
                </a:cubicBezTo>
                <a:cubicBezTo>
                  <a:pt x="2653919" y="9312"/>
                  <a:pt x="2864456" y="4277"/>
                  <a:pt x="2951559" y="0"/>
                </a:cubicBezTo>
                <a:cubicBezTo>
                  <a:pt x="3099539" y="-24480"/>
                  <a:pt x="3262760" y="-24432"/>
                  <a:pt x="3558278" y="0"/>
                </a:cubicBezTo>
                <a:cubicBezTo>
                  <a:pt x="3814103" y="6523"/>
                  <a:pt x="3890399" y="9432"/>
                  <a:pt x="4015978" y="0"/>
                </a:cubicBezTo>
                <a:cubicBezTo>
                  <a:pt x="4123116" y="-15480"/>
                  <a:pt x="4373394" y="-48365"/>
                  <a:pt x="4622696" y="0"/>
                </a:cubicBezTo>
                <a:cubicBezTo>
                  <a:pt x="4863152" y="-11567"/>
                  <a:pt x="4772567" y="14557"/>
                  <a:pt x="4931378" y="0"/>
                </a:cubicBezTo>
                <a:cubicBezTo>
                  <a:pt x="5071358" y="7751"/>
                  <a:pt x="5120631" y="-9439"/>
                  <a:pt x="5240059" y="0"/>
                </a:cubicBezTo>
                <a:cubicBezTo>
                  <a:pt x="5427072" y="-28557"/>
                  <a:pt x="5569794" y="10018"/>
                  <a:pt x="5846777" y="0"/>
                </a:cubicBezTo>
                <a:cubicBezTo>
                  <a:pt x="6044383" y="14254"/>
                  <a:pt x="6147540" y="9451"/>
                  <a:pt x="6378987" y="0"/>
                </a:cubicBezTo>
                <a:cubicBezTo>
                  <a:pt x="6608826" y="-1445"/>
                  <a:pt x="6598964" y="-2234"/>
                  <a:pt x="6687667" y="0"/>
                </a:cubicBezTo>
                <a:cubicBezTo>
                  <a:pt x="6770390" y="14988"/>
                  <a:pt x="7067156" y="30972"/>
                  <a:pt x="7294386" y="0"/>
                </a:cubicBezTo>
                <a:cubicBezTo>
                  <a:pt x="7481764" y="4231"/>
                  <a:pt x="7559985" y="17225"/>
                  <a:pt x="7677577" y="0"/>
                </a:cubicBezTo>
                <a:cubicBezTo>
                  <a:pt x="7762694" y="-14375"/>
                  <a:pt x="8010530" y="15323"/>
                  <a:pt x="8273651" y="0"/>
                </a:cubicBezTo>
                <a:cubicBezTo>
                  <a:pt x="8719412" y="-866"/>
                  <a:pt x="9093520" y="181549"/>
                  <a:pt x="9096375" y="323856"/>
                </a:cubicBezTo>
                <a:cubicBezTo>
                  <a:pt x="9101896" y="375968"/>
                  <a:pt x="9094671" y="444941"/>
                  <a:pt x="9096375" y="495957"/>
                </a:cubicBezTo>
                <a:cubicBezTo>
                  <a:pt x="9113254" y="567702"/>
                  <a:pt x="9096526" y="605189"/>
                  <a:pt x="9096375" y="693967"/>
                </a:cubicBezTo>
                <a:cubicBezTo>
                  <a:pt x="9090347" y="783698"/>
                  <a:pt x="9082983" y="803193"/>
                  <a:pt x="9096375" y="879022"/>
                </a:cubicBezTo>
                <a:cubicBezTo>
                  <a:pt x="9108727" y="951508"/>
                  <a:pt x="9082470" y="957372"/>
                  <a:pt x="9096375" y="1038169"/>
                </a:cubicBezTo>
                <a:cubicBezTo>
                  <a:pt x="9122501" y="1116530"/>
                  <a:pt x="9109286" y="1173355"/>
                  <a:pt x="9096375" y="1223225"/>
                </a:cubicBezTo>
                <a:cubicBezTo>
                  <a:pt x="9086564" y="1273238"/>
                  <a:pt x="9096849" y="1300339"/>
                  <a:pt x="9096375" y="1369418"/>
                </a:cubicBezTo>
                <a:cubicBezTo>
                  <a:pt x="9112821" y="1442545"/>
                  <a:pt x="9121525" y="1498087"/>
                  <a:pt x="9096375" y="1619243"/>
                </a:cubicBezTo>
                <a:cubicBezTo>
                  <a:pt x="8961056" y="1779713"/>
                  <a:pt x="8706046" y="1916947"/>
                  <a:pt x="8273651" y="1943100"/>
                </a:cubicBezTo>
                <a:cubicBezTo>
                  <a:pt x="8194657" y="1925780"/>
                  <a:pt x="8038914" y="1959521"/>
                  <a:pt x="7964969" y="1943100"/>
                </a:cubicBezTo>
                <a:cubicBezTo>
                  <a:pt x="7875565" y="1926723"/>
                  <a:pt x="7491950" y="1932260"/>
                  <a:pt x="7358251" y="1943100"/>
                </a:cubicBezTo>
                <a:cubicBezTo>
                  <a:pt x="7190422" y="1964861"/>
                  <a:pt x="7055259" y="1961775"/>
                  <a:pt x="6975061" y="1943100"/>
                </a:cubicBezTo>
                <a:cubicBezTo>
                  <a:pt x="6835365" y="1959614"/>
                  <a:pt x="6578981" y="2007772"/>
                  <a:pt x="6368342" y="1943100"/>
                </a:cubicBezTo>
                <a:cubicBezTo>
                  <a:pt x="6106022" y="1942271"/>
                  <a:pt x="6004080" y="1973701"/>
                  <a:pt x="5687114" y="1943100"/>
                </a:cubicBezTo>
                <a:cubicBezTo>
                  <a:pt x="5362012" y="1930934"/>
                  <a:pt x="5457520" y="1969123"/>
                  <a:pt x="5303924" y="1943100"/>
                </a:cubicBezTo>
                <a:cubicBezTo>
                  <a:pt x="5184031" y="1939365"/>
                  <a:pt x="5020767" y="1947296"/>
                  <a:pt x="4846224" y="1943100"/>
                </a:cubicBezTo>
                <a:cubicBezTo>
                  <a:pt x="4687878" y="1932898"/>
                  <a:pt x="4560245" y="1956873"/>
                  <a:pt x="4463034" y="1943100"/>
                </a:cubicBezTo>
                <a:cubicBezTo>
                  <a:pt x="4326919" y="1893592"/>
                  <a:pt x="4164152" y="2003436"/>
                  <a:pt x="3930824" y="1943100"/>
                </a:cubicBezTo>
                <a:cubicBezTo>
                  <a:pt x="3664655" y="1941933"/>
                  <a:pt x="3587051" y="1949379"/>
                  <a:pt x="3249597" y="1943100"/>
                </a:cubicBezTo>
                <a:cubicBezTo>
                  <a:pt x="2900217" y="1923490"/>
                  <a:pt x="3057331" y="1924003"/>
                  <a:pt x="2866406" y="1943100"/>
                </a:cubicBezTo>
                <a:cubicBezTo>
                  <a:pt x="2679366" y="1935142"/>
                  <a:pt x="2576610" y="1913670"/>
                  <a:pt x="2408707" y="1943100"/>
                </a:cubicBezTo>
                <a:cubicBezTo>
                  <a:pt x="2234324" y="1971597"/>
                  <a:pt x="2061579" y="1911806"/>
                  <a:pt x="1876497" y="1943100"/>
                </a:cubicBezTo>
                <a:cubicBezTo>
                  <a:pt x="1706170" y="1977537"/>
                  <a:pt x="1181825" y="1807855"/>
                  <a:pt x="822723" y="1943100"/>
                </a:cubicBezTo>
                <a:cubicBezTo>
                  <a:pt x="426840" y="1945609"/>
                  <a:pt x="121742" y="1742478"/>
                  <a:pt x="0" y="1619243"/>
                </a:cubicBezTo>
                <a:cubicBezTo>
                  <a:pt x="-28010" y="1531304"/>
                  <a:pt x="6497" y="1480555"/>
                  <a:pt x="0" y="1447142"/>
                </a:cubicBezTo>
                <a:cubicBezTo>
                  <a:pt x="-16663" y="1392567"/>
                  <a:pt x="7261" y="1326643"/>
                  <a:pt x="0" y="1287994"/>
                </a:cubicBezTo>
                <a:cubicBezTo>
                  <a:pt x="-7945" y="1243372"/>
                  <a:pt x="6740" y="1188139"/>
                  <a:pt x="0" y="1141800"/>
                </a:cubicBezTo>
                <a:cubicBezTo>
                  <a:pt x="-525" y="1089391"/>
                  <a:pt x="-22276" y="1024646"/>
                  <a:pt x="0" y="956745"/>
                </a:cubicBezTo>
                <a:cubicBezTo>
                  <a:pt x="24272" y="882740"/>
                  <a:pt x="-1630" y="851351"/>
                  <a:pt x="0" y="810551"/>
                </a:cubicBezTo>
                <a:cubicBezTo>
                  <a:pt x="10839" y="781224"/>
                  <a:pt x="9133" y="704284"/>
                  <a:pt x="0" y="625496"/>
                </a:cubicBezTo>
                <a:cubicBezTo>
                  <a:pt x="-8178" y="541436"/>
                  <a:pt x="4789" y="435570"/>
                  <a:pt x="0" y="323856"/>
                </a:cubicBezTo>
                <a:close/>
              </a:path>
              <a:path w="9096375" h="1943100" stroke="0" extrusionOk="0">
                <a:moveTo>
                  <a:pt x="0" y="323856"/>
                </a:moveTo>
                <a:cubicBezTo>
                  <a:pt x="61798" y="106379"/>
                  <a:pt x="442129" y="2997"/>
                  <a:pt x="822723" y="0"/>
                </a:cubicBezTo>
                <a:cubicBezTo>
                  <a:pt x="915097" y="4019"/>
                  <a:pt x="1143569" y="11724"/>
                  <a:pt x="1205914" y="0"/>
                </a:cubicBezTo>
                <a:cubicBezTo>
                  <a:pt x="1279682" y="14684"/>
                  <a:pt x="1443976" y="35336"/>
                  <a:pt x="1589104" y="0"/>
                </a:cubicBezTo>
                <a:cubicBezTo>
                  <a:pt x="1730093" y="-13618"/>
                  <a:pt x="1957534" y="31984"/>
                  <a:pt x="2195823" y="0"/>
                </a:cubicBezTo>
                <a:cubicBezTo>
                  <a:pt x="2333367" y="-25419"/>
                  <a:pt x="2644193" y="27808"/>
                  <a:pt x="2877050" y="0"/>
                </a:cubicBezTo>
                <a:cubicBezTo>
                  <a:pt x="3080408" y="-27412"/>
                  <a:pt x="3255388" y="-33260"/>
                  <a:pt x="3409260" y="0"/>
                </a:cubicBezTo>
                <a:cubicBezTo>
                  <a:pt x="3529202" y="11040"/>
                  <a:pt x="3747562" y="10807"/>
                  <a:pt x="3866960" y="0"/>
                </a:cubicBezTo>
                <a:cubicBezTo>
                  <a:pt x="3961058" y="-12372"/>
                  <a:pt x="4111639" y="5040"/>
                  <a:pt x="4175640" y="0"/>
                </a:cubicBezTo>
                <a:cubicBezTo>
                  <a:pt x="4226505" y="25834"/>
                  <a:pt x="4471245" y="17471"/>
                  <a:pt x="4707850" y="0"/>
                </a:cubicBezTo>
                <a:cubicBezTo>
                  <a:pt x="4930291" y="-9947"/>
                  <a:pt x="5032463" y="16826"/>
                  <a:pt x="5240059" y="0"/>
                </a:cubicBezTo>
                <a:cubicBezTo>
                  <a:pt x="5445490" y="-7645"/>
                  <a:pt x="5436572" y="-112"/>
                  <a:pt x="5623249" y="0"/>
                </a:cubicBezTo>
                <a:cubicBezTo>
                  <a:pt x="5808343" y="4117"/>
                  <a:pt x="5812620" y="-6723"/>
                  <a:pt x="5931931" y="0"/>
                </a:cubicBezTo>
                <a:cubicBezTo>
                  <a:pt x="6055973" y="19053"/>
                  <a:pt x="6091762" y="10178"/>
                  <a:pt x="6240612" y="0"/>
                </a:cubicBezTo>
                <a:cubicBezTo>
                  <a:pt x="6397949" y="-3982"/>
                  <a:pt x="6621152" y="12448"/>
                  <a:pt x="6921839" y="0"/>
                </a:cubicBezTo>
                <a:cubicBezTo>
                  <a:pt x="7215214" y="-2461"/>
                  <a:pt x="7197676" y="6666"/>
                  <a:pt x="7379540" y="0"/>
                </a:cubicBezTo>
                <a:cubicBezTo>
                  <a:pt x="7572867" y="-2348"/>
                  <a:pt x="7666568" y="-25372"/>
                  <a:pt x="7762730" y="0"/>
                </a:cubicBezTo>
                <a:cubicBezTo>
                  <a:pt x="7832489" y="-42009"/>
                  <a:pt x="8049263" y="30080"/>
                  <a:pt x="8273651" y="0"/>
                </a:cubicBezTo>
                <a:cubicBezTo>
                  <a:pt x="8770172" y="19235"/>
                  <a:pt x="9068847" y="178293"/>
                  <a:pt x="9096375" y="323856"/>
                </a:cubicBezTo>
                <a:cubicBezTo>
                  <a:pt x="9109144" y="411737"/>
                  <a:pt x="9105742" y="470827"/>
                  <a:pt x="9096375" y="534819"/>
                </a:cubicBezTo>
                <a:cubicBezTo>
                  <a:pt x="9077422" y="618217"/>
                  <a:pt x="9088264" y="700021"/>
                  <a:pt x="9096375" y="745782"/>
                </a:cubicBezTo>
                <a:cubicBezTo>
                  <a:pt x="9101414" y="791651"/>
                  <a:pt x="9103524" y="863524"/>
                  <a:pt x="9096375" y="904930"/>
                </a:cubicBezTo>
                <a:cubicBezTo>
                  <a:pt x="9098738" y="947461"/>
                  <a:pt x="9111054" y="1029258"/>
                  <a:pt x="9096375" y="1102939"/>
                </a:cubicBezTo>
                <a:cubicBezTo>
                  <a:pt x="9086250" y="1171886"/>
                  <a:pt x="9091924" y="1202380"/>
                  <a:pt x="9096375" y="1249132"/>
                </a:cubicBezTo>
                <a:cubicBezTo>
                  <a:pt x="9090269" y="1282120"/>
                  <a:pt x="9113737" y="1384181"/>
                  <a:pt x="9096375" y="1460096"/>
                </a:cubicBezTo>
                <a:cubicBezTo>
                  <a:pt x="9081744" y="1542690"/>
                  <a:pt x="9116293" y="1559482"/>
                  <a:pt x="9096375" y="1619243"/>
                </a:cubicBezTo>
                <a:cubicBezTo>
                  <a:pt x="9233311" y="1774750"/>
                  <a:pt x="8667753" y="2027558"/>
                  <a:pt x="8273651" y="1943100"/>
                </a:cubicBezTo>
                <a:cubicBezTo>
                  <a:pt x="8037012" y="1921786"/>
                  <a:pt x="7894306" y="1959775"/>
                  <a:pt x="7741441" y="1943100"/>
                </a:cubicBezTo>
                <a:cubicBezTo>
                  <a:pt x="7580036" y="1959260"/>
                  <a:pt x="7375449" y="1958871"/>
                  <a:pt x="7283742" y="1943100"/>
                </a:cubicBezTo>
                <a:cubicBezTo>
                  <a:pt x="7157609" y="1905923"/>
                  <a:pt x="6804949" y="1846442"/>
                  <a:pt x="6602514" y="1943100"/>
                </a:cubicBezTo>
                <a:cubicBezTo>
                  <a:pt x="6404673" y="1959904"/>
                  <a:pt x="6367111" y="1944869"/>
                  <a:pt x="6293833" y="1943100"/>
                </a:cubicBezTo>
                <a:cubicBezTo>
                  <a:pt x="6262939" y="1914258"/>
                  <a:pt x="6052926" y="1930695"/>
                  <a:pt x="5910643" y="1943100"/>
                </a:cubicBezTo>
                <a:cubicBezTo>
                  <a:pt x="5759824" y="1943686"/>
                  <a:pt x="5565188" y="1947141"/>
                  <a:pt x="5378433" y="1943100"/>
                </a:cubicBezTo>
                <a:cubicBezTo>
                  <a:pt x="5211019" y="1908001"/>
                  <a:pt x="5053340" y="1963097"/>
                  <a:pt x="4920734" y="1943100"/>
                </a:cubicBezTo>
                <a:cubicBezTo>
                  <a:pt x="4796220" y="1961807"/>
                  <a:pt x="4689903" y="1950845"/>
                  <a:pt x="4537543" y="1943100"/>
                </a:cubicBezTo>
                <a:cubicBezTo>
                  <a:pt x="4256726" y="1908576"/>
                  <a:pt x="4155010" y="1965253"/>
                  <a:pt x="3856315" y="1943100"/>
                </a:cubicBezTo>
                <a:cubicBezTo>
                  <a:pt x="3660595" y="1945014"/>
                  <a:pt x="3659753" y="1945402"/>
                  <a:pt x="3547634" y="1943100"/>
                </a:cubicBezTo>
                <a:cubicBezTo>
                  <a:pt x="3430106" y="1943287"/>
                  <a:pt x="3377528" y="1927796"/>
                  <a:pt x="3164443" y="1943100"/>
                </a:cubicBezTo>
                <a:cubicBezTo>
                  <a:pt x="2986697" y="1944806"/>
                  <a:pt x="2942618" y="1949807"/>
                  <a:pt x="2855762" y="1943100"/>
                </a:cubicBezTo>
                <a:cubicBezTo>
                  <a:pt x="2747505" y="1908428"/>
                  <a:pt x="2552918" y="1987099"/>
                  <a:pt x="2249044" y="1943100"/>
                </a:cubicBezTo>
                <a:cubicBezTo>
                  <a:pt x="1986628" y="1943425"/>
                  <a:pt x="1874541" y="1914962"/>
                  <a:pt x="1567816" y="1943100"/>
                </a:cubicBezTo>
                <a:cubicBezTo>
                  <a:pt x="1261435" y="1941280"/>
                  <a:pt x="1128899" y="1943988"/>
                  <a:pt x="822723" y="1943100"/>
                </a:cubicBezTo>
                <a:cubicBezTo>
                  <a:pt x="275552" y="1947685"/>
                  <a:pt x="68122" y="1842517"/>
                  <a:pt x="0" y="1619243"/>
                </a:cubicBezTo>
                <a:cubicBezTo>
                  <a:pt x="-1397" y="1564096"/>
                  <a:pt x="324" y="1506217"/>
                  <a:pt x="0" y="1460096"/>
                </a:cubicBezTo>
                <a:cubicBezTo>
                  <a:pt x="7492" y="1411371"/>
                  <a:pt x="-6049" y="1359333"/>
                  <a:pt x="0" y="1275040"/>
                </a:cubicBezTo>
                <a:cubicBezTo>
                  <a:pt x="21121" y="1212848"/>
                  <a:pt x="-16286" y="1179778"/>
                  <a:pt x="0" y="1077031"/>
                </a:cubicBezTo>
                <a:cubicBezTo>
                  <a:pt x="13891" y="992080"/>
                  <a:pt x="10171" y="950706"/>
                  <a:pt x="0" y="917883"/>
                </a:cubicBezTo>
                <a:cubicBezTo>
                  <a:pt x="-1177" y="909507"/>
                  <a:pt x="-17326" y="796454"/>
                  <a:pt x="0" y="732828"/>
                </a:cubicBezTo>
                <a:cubicBezTo>
                  <a:pt x="9644" y="654662"/>
                  <a:pt x="5014" y="623198"/>
                  <a:pt x="0" y="586635"/>
                </a:cubicBezTo>
                <a:cubicBezTo>
                  <a:pt x="-30943" y="572032"/>
                  <a:pt x="11792" y="415552"/>
                  <a:pt x="0" y="323856"/>
                </a:cubicBezTo>
                <a:close/>
              </a:path>
              <a:path w="9096375" h="1943100" fill="none" stroke="0" extrusionOk="0">
                <a:moveTo>
                  <a:pt x="0" y="323856"/>
                </a:moveTo>
                <a:cubicBezTo>
                  <a:pt x="38208" y="224582"/>
                  <a:pt x="398184" y="-38581"/>
                  <a:pt x="822723" y="0"/>
                </a:cubicBezTo>
                <a:cubicBezTo>
                  <a:pt x="996786" y="15203"/>
                  <a:pt x="1118446" y="29869"/>
                  <a:pt x="1205914" y="0"/>
                </a:cubicBezTo>
                <a:cubicBezTo>
                  <a:pt x="1276491" y="-42862"/>
                  <a:pt x="1501312" y="-36265"/>
                  <a:pt x="1738123" y="0"/>
                </a:cubicBezTo>
                <a:cubicBezTo>
                  <a:pt x="1973836" y="4763"/>
                  <a:pt x="2203333" y="27138"/>
                  <a:pt x="2419351" y="0"/>
                </a:cubicBezTo>
                <a:cubicBezTo>
                  <a:pt x="2611704" y="-16978"/>
                  <a:pt x="2830368" y="12634"/>
                  <a:pt x="2951559" y="0"/>
                </a:cubicBezTo>
                <a:cubicBezTo>
                  <a:pt x="3066162" y="16544"/>
                  <a:pt x="3285145" y="-77952"/>
                  <a:pt x="3558278" y="0"/>
                </a:cubicBezTo>
                <a:cubicBezTo>
                  <a:pt x="3830654" y="31087"/>
                  <a:pt x="3883720" y="1635"/>
                  <a:pt x="4015978" y="0"/>
                </a:cubicBezTo>
                <a:cubicBezTo>
                  <a:pt x="4142259" y="32315"/>
                  <a:pt x="4392129" y="-50794"/>
                  <a:pt x="4622696" y="0"/>
                </a:cubicBezTo>
                <a:cubicBezTo>
                  <a:pt x="4857320" y="-20464"/>
                  <a:pt x="4800457" y="10690"/>
                  <a:pt x="4931378" y="0"/>
                </a:cubicBezTo>
                <a:cubicBezTo>
                  <a:pt x="5053721" y="6425"/>
                  <a:pt x="5166695" y="-3596"/>
                  <a:pt x="5240059" y="0"/>
                </a:cubicBezTo>
                <a:cubicBezTo>
                  <a:pt x="5473734" y="-29077"/>
                  <a:pt x="5649152" y="33364"/>
                  <a:pt x="5846777" y="0"/>
                </a:cubicBezTo>
                <a:cubicBezTo>
                  <a:pt x="6046729" y="-31550"/>
                  <a:pt x="6167407" y="-757"/>
                  <a:pt x="6378987" y="0"/>
                </a:cubicBezTo>
                <a:cubicBezTo>
                  <a:pt x="6617041" y="-2792"/>
                  <a:pt x="6600730" y="-3584"/>
                  <a:pt x="6687667" y="0"/>
                </a:cubicBezTo>
                <a:cubicBezTo>
                  <a:pt x="6827480" y="-43725"/>
                  <a:pt x="7151805" y="-4619"/>
                  <a:pt x="7294386" y="0"/>
                </a:cubicBezTo>
                <a:cubicBezTo>
                  <a:pt x="7469994" y="15500"/>
                  <a:pt x="7588956" y="30122"/>
                  <a:pt x="7677577" y="0"/>
                </a:cubicBezTo>
                <a:cubicBezTo>
                  <a:pt x="7751032" y="4428"/>
                  <a:pt x="8003341" y="23402"/>
                  <a:pt x="8273651" y="0"/>
                </a:cubicBezTo>
                <a:cubicBezTo>
                  <a:pt x="8769232" y="-78236"/>
                  <a:pt x="9062184" y="123973"/>
                  <a:pt x="9096375" y="323856"/>
                </a:cubicBezTo>
                <a:cubicBezTo>
                  <a:pt x="9104898" y="360251"/>
                  <a:pt x="9093525" y="441847"/>
                  <a:pt x="9096375" y="495957"/>
                </a:cubicBezTo>
                <a:cubicBezTo>
                  <a:pt x="9106670" y="571767"/>
                  <a:pt x="9093689" y="602688"/>
                  <a:pt x="9096375" y="693967"/>
                </a:cubicBezTo>
                <a:cubicBezTo>
                  <a:pt x="9092859" y="785045"/>
                  <a:pt x="9081597" y="801448"/>
                  <a:pt x="9096375" y="879022"/>
                </a:cubicBezTo>
                <a:cubicBezTo>
                  <a:pt x="9106454" y="940284"/>
                  <a:pt x="9085627" y="970717"/>
                  <a:pt x="9096375" y="1038169"/>
                </a:cubicBezTo>
                <a:cubicBezTo>
                  <a:pt x="9097168" y="1112171"/>
                  <a:pt x="9117556" y="1161040"/>
                  <a:pt x="9096375" y="1223225"/>
                </a:cubicBezTo>
                <a:cubicBezTo>
                  <a:pt x="9085504" y="1272731"/>
                  <a:pt x="9097063" y="1311682"/>
                  <a:pt x="9096375" y="1369418"/>
                </a:cubicBezTo>
                <a:cubicBezTo>
                  <a:pt x="9114676" y="1430317"/>
                  <a:pt x="9104812" y="1512896"/>
                  <a:pt x="9096375" y="1619243"/>
                </a:cubicBezTo>
                <a:cubicBezTo>
                  <a:pt x="9009856" y="1782456"/>
                  <a:pt x="8798407" y="1933198"/>
                  <a:pt x="8273651" y="1943100"/>
                </a:cubicBezTo>
                <a:cubicBezTo>
                  <a:pt x="8160945" y="1967206"/>
                  <a:pt x="8035203" y="1936820"/>
                  <a:pt x="7964969" y="1943100"/>
                </a:cubicBezTo>
                <a:cubicBezTo>
                  <a:pt x="7849831" y="1953576"/>
                  <a:pt x="7488486" y="1951880"/>
                  <a:pt x="7358251" y="1943100"/>
                </a:cubicBezTo>
                <a:cubicBezTo>
                  <a:pt x="7220662" y="1945777"/>
                  <a:pt x="7080263" y="1953215"/>
                  <a:pt x="6975061" y="1943100"/>
                </a:cubicBezTo>
                <a:cubicBezTo>
                  <a:pt x="6863327" y="1990638"/>
                  <a:pt x="6583806" y="1929309"/>
                  <a:pt x="6368342" y="1943100"/>
                </a:cubicBezTo>
                <a:cubicBezTo>
                  <a:pt x="6133524" y="1922861"/>
                  <a:pt x="6004551" y="1927587"/>
                  <a:pt x="5687114" y="1943100"/>
                </a:cubicBezTo>
                <a:cubicBezTo>
                  <a:pt x="5337735" y="1936657"/>
                  <a:pt x="5469647" y="1976709"/>
                  <a:pt x="5303924" y="1943100"/>
                </a:cubicBezTo>
                <a:cubicBezTo>
                  <a:pt x="5117916" y="1912122"/>
                  <a:pt x="5035369" y="1951995"/>
                  <a:pt x="4846224" y="1943100"/>
                </a:cubicBezTo>
                <a:cubicBezTo>
                  <a:pt x="4671936" y="1919442"/>
                  <a:pt x="4565759" y="1930855"/>
                  <a:pt x="4463034" y="1943100"/>
                </a:cubicBezTo>
                <a:cubicBezTo>
                  <a:pt x="4396580" y="1952390"/>
                  <a:pt x="4162643" y="1979154"/>
                  <a:pt x="3930824" y="1943100"/>
                </a:cubicBezTo>
                <a:cubicBezTo>
                  <a:pt x="3650518" y="1956281"/>
                  <a:pt x="3555680" y="1922749"/>
                  <a:pt x="3249597" y="1943100"/>
                </a:cubicBezTo>
                <a:cubicBezTo>
                  <a:pt x="2930802" y="1949421"/>
                  <a:pt x="3024228" y="1939130"/>
                  <a:pt x="2866406" y="1943100"/>
                </a:cubicBezTo>
                <a:cubicBezTo>
                  <a:pt x="2664714" y="1924036"/>
                  <a:pt x="2550316" y="1933969"/>
                  <a:pt x="2408707" y="1943100"/>
                </a:cubicBezTo>
                <a:cubicBezTo>
                  <a:pt x="2292240" y="1967498"/>
                  <a:pt x="2025407" y="1950496"/>
                  <a:pt x="1876497" y="1943100"/>
                </a:cubicBezTo>
                <a:cubicBezTo>
                  <a:pt x="1740246" y="1920458"/>
                  <a:pt x="1063965" y="1937178"/>
                  <a:pt x="822723" y="1943100"/>
                </a:cubicBezTo>
                <a:cubicBezTo>
                  <a:pt x="398559" y="1972764"/>
                  <a:pt x="126542" y="1823608"/>
                  <a:pt x="0" y="1619243"/>
                </a:cubicBezTo>
                <a:cubicBezTo>
                  <a:pt x="-19234" y="1529483"/>
                  <a:pt x="4293" y="1494698"/>
                  <a:pt x="0" y="1447142"/>
                </a:cubicBezTo>
                <a:cubicBezTo>
                  <a:pt x="-3743" y="1400622"/>
                  <a:pt x="14040" y="1315227"/>
                  <a:pt x="0" y="1287994"/>
                </a:cubicBezTo>
                <a:cubicBezTo>
                  <a:pt x="-4205" y="1254153"/>
                  <a:pt x="1143" y="1187622"/>
                  <a:pt x="0" y="1141800"/>
                </a:cubicBezTo>
                <a:cubicBezTo>
                  <a:pt x="10740" y="1109761"/>
                  <a:pt x="-11621" y="1021341"/>
                  <a:pt x="0" y="956745"/>
                </a:cubicBezTo>
                <a:cubicBezTo>
                  <a:pt x="12614" y="876680"/>
                  <a:pt x="13759" y="844107"/>
                  <a:pt x="0" y="810551"/>
                </a:cubicBezTo>
                <a:cubicBezTo>
                  <a:pt x="-241" y="753736"/>
                  <a:pt x="17212" y="720282"/>
                  <a:pt x="0" y="625496"/>
                </a:cubicBezTo>
                <a:cubicBezTo>
                  <a:pt x="-57825" y="572086"/>
                  <a:pt x="6758" y="434583"/>
                  <a:pt x="0" y="323856"/>
                </a:cubicBezTo>
                <a:close/>
              </a:path>
              <a:path w="9096375" h="1943100" fill="none" stroke="0" extrusionOk="0">
                <a:moveTo>
                  <a:pt x="0" y="323856"/>
                </a:moveTo>
                <a:cubicBezTo>
                  <a:pt x="-1350" y="118863"/>
                  <a:pt x="367027" y="-117149"/>
                  <a:pt x="822723" y="0"/>
                </a:cubicBezTo>
                <a:cubicBezTo>
                  <a:pt x="972450" y="-5985"/>
                  <a:pt x="1109118" y="30398"/>
                  <a:pt x="1205914" y="0"/>
                </a:cubicBezTo>
                <a:cubicBezTo>
                  <a:pt x="1271153" y="-23065"/>
                  <a:pt x="1479029" y="-24735"/>
                  <a:pt x="1738123" y="0"/>
                </a:cubicBezTo>
                <a:cubicBezTo>
                  <a:pt x="1975415" y="16752"/>
                  <a:pt x="2223295" y="-33625"/>
                  <a:pt x="2419351" y="0"/>
                </a:cubicBezTo>
                <a:cubicBezTo>
                  <a:pt x="2658906" y="-1323"/>
                  <a:pt x="2836881" y="12387"/>
                  <a:pt x="2951559" y="0"/>
                </a:cubicBezTo>
                <a:cubicBezTo>
                  <a:pt x="3066018" y="-3847"/>
                  <a:pt x="3254140" y="-34826"/>
                  <a:pt x="3558278" y="0"/>
                </a:cubicBezTo>
                <a:cubicBezTo>
                  <a:pt x="3819759" y="15470"/>
                  <a:pt x="3893840" y="-6307"/>
                  <a:pt x="4015978" y="0"/>
                </a:cubicBezTo>
                <a:cubicBezTo>
                  <a:pt x="4144871" y="-6473"/>
                  <a:pt x="4369464" y="-44786"/>
                  <a:pt x="4622696" y="0"/>
                </a:cubicBezTo>
                <a:cubicBezTo>
                  <a:pt x="4871181" y="-8277"/>
                  <a:pt x="4758806" y="16967"/>
                  <a:pt x="4931378" y="0"/>
                </a:cubicBezTo>
                <a:cubicBezTo>
                  <a:pt x="5074202" y="1691"/>
                  <a:pt x="5110809" y="-4711"/>
                  <a:pt x="5240059" y="0"/>
                </a:cubicBezTo>
                <a:cubicBezTo>
                  <a:pt x="5384598" y="-10033"/>
                  <a:pt x="5528291" y="-5316"/>
                  <a:pt x="5846777" y="0"/>
                </a:cubicBezTo>
                <a:cubicBezTo>
                  <a:pt x="6036079" y="18860"/>
                  <a:pt x="6131462" y="-16863"/>
                  <a:pt x="6378987" y="0"/>
                </a:cubicBezTo>
                <a:cubicBezTo>
                  <a:pt x="6608163" y="-696"/>
                  <a:pt x="6599945" y="-2850"/>
                  <a:pt x="6687667" y="0"/>
                </a:cubicBezTo>
                <a:cubicBezTo>
                  <a:pt x="6775557" y="-15817"/>
                  <a:pt x="7097306" y="24065"/>
                  <a:pt x="7294386" y="0"/>
                </a:cubicBezTo>
                <a:cubicBezTo>
                  <a:pt x="7472202" y="3587"/>
                  <a:pt x="7567725" y="11450"/>
                  <a:pt x="7677577" y="0"/>
                </a:cubicBezTo>
                <a:cubicBezTo>
                  <a:pt x="7788003" y="2573"/>
                  <a:pt x="8067788" y="6598"/>
                  <a:pt x="8273651" y="0"/>
                </a:cubicBezTo>
                <a:cubicBezTo>
                  <a:pt x="8757502" y="-54681"/>
                  <a:pt x="9049097" y="160508"/>
                  <a:pt x="9096375" y="323856"/>
                </a:cubicBezTo>
                <a:cubicBezTo>
                  <a:pt x="9086799" y="380173"/>
                  <a:pt x="9091508" y="432275"/>
                  <a:pt x="9096375" y="495957"/>
                </a:cubicBezTo>
                <a:cubicBezTo>
                  <a:pt x="9108910" y="570767"/>
                  <a:pt x="9103052" y="602645"/>
                  <a:pt x="9096375" y="693967"/>
                </a:cubicBezTo>
                <a:cubicBezTo>
                  <a:pt x="9090824" y="788724"/>
                  <a:pt x="9088774" y="805515"/>
                  <a:pt x="9096375" y="879022"/>
                </a:cubicBezTo>
                <a:cubicBezTo>
                  <a:pt x="9102206" y="948390"/>
                  <a:pt x="9086203" y="964407"/>
                  <a:pt x="9096375" y="1038169"/>
                </a:cubicBezTo>
                <a:cubicBezTo>
                  <a:pt x="9119768" y="1110029"/>
                  <a:pt x="9094952" y="1174743"/>
                  <a:pt x="9096375" y="1223225"/>
                </a:cubicBezTo>
                <a:cubicBezTo>
                  <a:pt x="9088670" y="1274999"/>
                  <a:pt x="9097204" y="1299911"/>
                  <a:pt x="9096375" y="1369418"/>
                </a:cubicBezTo>
                <a:cubicBezTo>
                  <a:pt x="9108565" y="1447293"/>
                  <a:pt x="9131306" y="1489174"/>
                  <a:pt x="9096375" y="1619243"/>
                </a:cubicBezTo>
                <a:cubicBezTo>
                  <a:pt x="9073329" y="1691950"/>
                  <a:pt x="8678202" y="1943793"/>
                  <a:pt x="8273651" y="1943100"/>
                </a:cubicBezTo>
                <a:cubicBezTo>
                  <a:pt x="8199049" y="1920692"/>
                  <a:pt x="8055833" y="1954010"/>
                  <a:pt x="7964969" y="1943100"/>
                </a:cubicBezTo>
                <a:cubicBezTo>
                  <a:pt x="7861123" y="1929577"/>
                  <a:pt x="7496433" y="1946165"/>
                  <a:pt x="7358251" y="1943100"/>
                </a:cubicBezTo>
                <a:cubicBezTo>
                  <a:pt x="7206403" y="1952620"/>
                  <a:pt x="7070180" y="1941848"/>
                  <a:pt x="6975061" y="1943100"/>
                </a:cubicBezTo>
                <a:cubicBezTo>
                  <a:pt x="6909910" y="1968063"/>
                  <a:pt x="6594816" y="1939784"/>
                  <a:pt x="6368342" y="1943100"/>
                </a:cubicBezTo>
                <a:cubicBezTo>
                  <a:pt x="6107354" y="1924584"/>
                  <a:pt x="6013613" y="1959177"/>
                  <a:pt x="5687114" y="1943100"/>
                </a:cubicBezTo>
                <a:cubicBezTo>
                  <a:pt x="5374716" y="1918353"/>
                  <a:pt x="5461308" y="1942575"/>
                  <a:pt x="5303924" y="1943100"/>
                </a:cubicBezTo>
                <a:cubicBezTo>
                  <a:pt x="5208290" y="1972158"/>
                  <a:pt x="4992783" y="1937877"/>
                  <a:pt x="4846224" y="1943100"/>
                </a:cubicBezTo>
                <a:cubicBezTo>
                  <a:pt x="4689038" y="1929445"/>
                  <a:pt x="4568493" y="1955591"/>
                  <a:pt x="4463034" y="1943100"/>
                </a:cubicBezTo>
                <a:cubicBezTo>
                  <a:pt x="4311142" y="1898993"/>
                  <a:pt x="4167706" y="1984036"/>
                  <a:pt x="3930824" y="1943100"/>
                </a:cubicBezTo>
                <a:cubicBezTo>
                  <a:pt x="3675971" y="1954841"/>
                  <a:pt x="3585709" y="1947747"/>
                  <a:pt x="3249597" y="1943100"/>
                </a:cubicBezTo>
                <a:cubicBezTo>
                  <a:pt x="2916685" y="1915394"/>
                  <a:pt x="3034010" y="1953000"/>
                  <a:pt x="2866406" y="1943100"/>
                </a:cubicBezTo>
                <a:cubicBezTo>
                  <a:pt x="2663243" y="1949477"/>
                  <a:pt x="2573268" y="1924860"/>
                  <a:pt x="2408707" y="1943100"/>
                </a:cubicBezTo>
                <a:cubicBezTo>
                  <a:pt x="2233012" y="1986493"/>
                  <a:pt x="2055833" y="1914222"/>
                  <a:pt x="1876497" y="1943100"/>
                </a:cubicBezTo>
                <a:cubicBezTo>
                  <a:pt x="1710295" y="1952366"/>
                  <a:pt x="1195322" y="1890330"/>
                  <a:pt x="822723" y="1943100"/>
                </a:cubicBezTo>
                <a:cubicBezTo>
                  <a:pt x="421590" y="1887098"/>
                  <a:pt x="94941" y="1766721"/>
                  <a:pt x="0" y="1619243"/>
                </a:cubicBezTo>
                <a:cubicBezTo>
                  <a:pt x="-14097" y="1533210"/>
                  <a:pt x="6729" y="1484733"/>
                  <a:pt x="0" y="1447142"/>
                </a:cubicBezTo>
                <a:cubicBezTo>
                  <a:pt x="-10120" y="1401155"/>
                  <a:pt x="17552" y="1327297"/>
                  <a:pt x="0" y="1287994"/>
                </a:cubicBezTo>
                <a:cubicBezTo>
                  <a:pt x="-9051" y="1249335"/>
                  <a:pt x="2077" y="1194584"/>
                  <a:pt x="0" y="1141800"/>
                </a:cubicBezTo>
                <a:cubicBezTo>
                  <a:pt x="10937" y="1090225"/>
                  <a:pt x="-21137" y="1028933"/>
                  <a:pt x="0" y="956745"/>
                </a:cubicBezTo>
                <a:cubicBezTo>
                  <a:pt x="27706" y="884562"/>
                  <a:pt x="3066" y="850116"/>
                  <a:pt x="0" y="810551"/>
                </a:cubicBezTo>
                <a:cubicBezTo>
                  <a:pt x="16710" y="774531"/>
                  <a:pt x="15808" y="692706"/>
                  <a:pt x="0" y="625496"/>
                </a:cubicBezTo>
                <a:cubicBezTo>
                  <a:pt x="-20803" y="554607"/>
                  <a:pt x="15511" y="455996"/>
                  <a:pt x="0" y="32385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txBody>
          <a:bodyPr/>
          <a:lstStyle/>
          <a:p>
            <a:endParaRPr lang="en-VN"/>
          </a:p>
        </p:txBody>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VN"/>
          </a:p>
        </p:txBody>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VN"/>
          </a:p>
        </p:txBody>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txBody>
          <a:bodyPr/>
          <a:lstStyle/>
          <a:p>
            <a:endParaRPr lang="en-VN"/>
          </a:p>
        </p:txBody>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txBody>
          <a:bodyPr/>
          <a:lstStyle/>
          <a:p>
            <a:endParaRPr lang="en-VN"/>
          </a:p>
        </p:txBody>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VN"/>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txBody>
          <a:bodyPr/>
          <a:lstStyle/>
          <a:p>
            <a:endParaRPr lang="en-VN"/>
          </a:p>
        </p:txBody>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txBody>
          <a:bodyPr/>
          <a:lstStyle/>
          <a:p>
            <a:endParaRPr lang="en-VN"/>
          </a:p>
        </p:txBody>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7706" y="-174465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VN"/>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1077218"/>
          </a:xfrm>
          <a:prstGeom prst="rect">
            <a:avLst/>
          </a:prstGeom>
          <a:noFill/>
        </p:spPr>
        <p:txBody>
          <a:bodyPr wrap="square" rtlCol="0">
            <a:spAutoFit/>
          </a:bodyPr>
          <a:lstStyle/>
          <a:p>
            <a:pPr lvl="0" algn="just" defTabSz="609630"/>
            <a:r>
              <a:rPr lang="vi-VN" sz="3200"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1778223" y="1079383"/>
            <a:ext cx="8381554" cy="2418705"/>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rcRect b="12270"/>
          <a:stretch/>
        </p:blipFill>
        <p:spPr>
          <a:xfrm>
            <a:off x="2058784" y="3847411"/>
            <a:ext cx="7820431" cy="2697934"/>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41793" y="3120412"/>
            <a:ext cx="1805903" cy="7829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46982" y="3186057"/>
            <a:ext cx="2903130" cy="7309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791251" y="3444226"/>
            <a:ext cx="0" cy="4728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030682" y="3339754"/>
            <a:ext cx="6238936" cy="5635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VN"/>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0"/>
            <a:ext cx="11023600" cy="1157743"/>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1200329"/>
          </a:xfrm>
          <a:prstGeom prst="rect">
            <a:avLst/>
          </a:prstGeom>
          <a:noFill/>
        </p:spPr>
        <p:txBody>
          <a:bodyPr wrap="square" rtlCol="0">
            <a:spAutoFit/>
          </a:bodyPr>
          <a:lstStyle/>
          <a:p>
            <a:pPr lvl="0" algn="just" defTabSz="609630"/>
            <a:r>
              <a:rPr lang="en-US" sz="3600" b="1" dirty="0">
                <a:solidFill>
                  <a:prstClr val="white"/>
                </a:solidFill>
                <a:latin typeface="Calibri" panose="020F0502020204030204" pitchFamily="34" charset="0"/>
                <a:cs typeface="Calibri" panose="020F0502020204030204" pitchFamily="34" charset="0"/>
              </a:rPr>
              <a:t>M</a:t>
            </a:r>
            <a:r>
              <a:rPr lang="vi-VN" sz="3600"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672348" y="1423760"/>
            <a:ext cx="4847304" cy="92341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3083232" y="2634514"/>
            <a:ext cx="5771536" cy="923419"/>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814871" y="3888133"/>
            <a:ext cx="8308258" cy="929401"/>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909142" y="5147734"/>
            <a:ext cx="4119716" cy="929401"/>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241238" y="330200"/>
            <a:ext cx="4686596" cy="626331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096000" y="1374775"/>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963</Words>
  <Application>Microsoft Macintosh PowerPoint</Application>
  <PresentationFormat>Widescreen</PresentationFormat>
  <Paragraphs>105</Paragraphs>
  <Slides>20</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方正大标宋简体</vt:lpstr>
      <vt:lpstr>Arial</vt:lpstr>
      <vt:lpstr>Calibri</vt:lpstr>
      <vt:lpstr>Calibri Light</vt:lpstr>
      <vt:lpstr>Cambria</vt:lpstr>
      <vt:lpstr>Georgia</vt:lpstr>
      <vt:lpstr>Times New Roman</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Duyên Hoàng</cp:lastModifiedBy>
  <cp:revision>43</cp:revision>
  <dcterms:created xsi:type="dcterms:W3CDTF">2024-07-24T01:17:51Z</dcterms:created>
  <dcterms:modified xsi:type="dcterms:W3CDTF">2025-10-08T04:57:04Z</dcterms:modified>
</cp:coreProperties>
</file>