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2024/7/22</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F1379A39-15F5-13AE-A177-DE80F8B1C8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4214" y="67659"/>
            <a:ext cx="1717933" cy="1717933"/>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917</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DengXian</vt:lpstr>
      <vt:lpstr>DengXian Light</vt:lpstr>
      <vt:lpstr>Arial</vt:lpstr>
      <vt:lpstr>Calibri</vt:lpstr>
      <vt:lpstr>Cambria</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9</cp:revision>
  <dcterms:created xsi:type="dcterms:W3CDTF">2024-07-22T10:16:03Z</dcterms:created>
  <dcterms:modified xsi:type="dcterms:W3CDTF">2024-07-22T15:08:53Z</dcterms:modified>
</cp:coreProperties>
</file>