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0" r:id="rId4"/>
    <p:sldId id="263" r:id="rId5"/>
    <p:sldId id="266" r:id="rId6"/>
    <p:sldId id="256" r:id="rId7"/>
    <p:sldId id="267" r:id="rId8"/>
    <p:sldId id="273" r:id="rId9"/>
    <p:sldId id="274" r:id="rId10"/>
    <p:sldId id="275" r:id="rId11"/>
    <p:sldId id="278" r:id="rId12"/>
    <p:sldId id="279" r:id="rId13"/>
    <p:sldId id="280" r:id="rId14"/>
    <p:sldId id="351" r:id="rId15"/>
    <p:sldId id="35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1" d="100"/>
          <a:sy n="111" d="100"/>
        </p:scale>
        <p:origin x="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11/27/25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Nghĩa Hai Bà Trưng Đánh Quân Xâm Lược Đông Hán_v720P">
            <a:hlinkClick r:id="" action="ppaction://media"/>
            <a:extLst>
              <a:ext uri="{FF2B5EF4-FFF2-40B4-BE49-F238E27FC236}">
                <a16:creationId xmlns:a16="http://schemas.microsoft.com/office/drawing/2014/main" id="{820CB83A-D0D0-9D72-D0B1-37FE3AB12D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35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id="{10AE795C-FFC7-565B-E6B2-D2B87A5AD762}"/>
              </a:ext>
            </a:extLst>
          </p:cNvPr>
          <p:cNvSpPr txBox="1"/>
          <p:nvPr/>
        </p:nvSpPr>
        <p:spPr>
          <a:xfrm>
            <a:off x="1200150" y="1676400"/>
            <a:ext cx="10277475" cy="3416320"/>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0"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24025" y="1901825"/>
              <a:ext cx="8905875" cy="3046988"/>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Những 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245</Words>
  <Application>Microsoft Macintosh PowerPoint</Application>
  <PresentationFormat>Widescreen</PresentationFormat>
  <Paragraphs>18</Paragraphs>
  <Slides>13</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微软雅黑</vt:lpstr>
      <vt:lpstr>Arial</vt:lpstr>
      <vt:lpstr>Calibri</vt:lpstr>
      <vt:lpstr>Calibri Light</vt:lpstr>
      <vt:lpstr>Cambria</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Duyen Hoang</cp:lastModifiedBy>
  <cp:revision>22</cp:revision>
  <dcterms:created xsi:type="dcterms:W3CDTF">2024-09-13T02:51:48Z</dcterms:created>
  <dcterms:modified xsi:type="dcterms:W3CDTF">2025-11-27T05:42:24Z</dcterms:modified>
</cp:coreProperties>
</file>