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Lst>
  <p:sldIdLst>
    <p:sldId id="260" r:id="rId5"/>
    <p:sldId id="300" r:id="rId6"/>
    <p:sldId id="301" r:id="rId7"/>
    <p:sldId id="302" r:id="rId8"/>
    <p:sldId id="304" r:id="rId9"/>
    <p:sldId id="303" r:id="rId10"/>
    <p:sldId id="256" r:id="rId11"/>
    <p:sldId id="267" r:id="rId12"/>
    <p:sldId id="270" r:id="rId13"/>
    <p:sldId id="353" r:id="rId14"/>
    <p:sldId id="354" r:id="rId15"/>
    <p:sldId id="356" r:id="rId16"/>
    <p:sldId id="271" r:id="rId17"/>
    <p:sldId id="382" r:id="rId18"/>
    <p:sldId id="383" r:id="rId19"/>
    <p:sldId id="384" r:id="rId20"/>
    <p:sldId id="385" r:id="rId21"/>
    <p:sldId id="280" r:id="rId22"/>
    <p:sldId id="386"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88655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76031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6476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7198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29495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0526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94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3093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735887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16765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007158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1100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92182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2920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745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884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708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971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8448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383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1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7174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20254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74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11/27/25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11/27/25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867851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4"/>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4"/>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797685"/>
            <a:ext cx="6315075" cy="2862322"/>
          </a:xfrm>
          <a:prstGeom prst="rect">
            <a:avLst/>
          </a:prstGeom>
          <a:noFill/>
        </p:spPr>
        <p:txBody>
          <a:bodyPr wrap="square" rtlCol="0">
            <a:spAutoFit/>
          </a:bodyPr>
          <a:lstStyle/>
          <a:p>
            <a:pPr lvl="0" algn="ctr"/>
            <a:r>
              <a:rPr lang="en-US" sz="6000" b="1" dirty="0">
                <a:solidFill>
                  <a:prstClr val="white"/>
                </a:solidFill>
                <a:latin typeface="Calibri"/>
              </a:rPr>
              <a:t>N</a:t>
            </a:r>
            <a:r>
              <a:rPr lang="vi-VN" sz="6000" b="1" dirty="0">
                <a:solidFill>
                  <a:prstClr val="white"/>
                </a:solidFill>
                <a:latin typeface="Calibri"/>
              </a:rPr>
              <a:t>êu cảm xúc về các câu chuyện </a:t>
            </a:r>
            <a:r>
              <a:rPr lang="en-US" sz="6000" b="1" dirty="0">
                <a:solidFill>
                  <a:prstClr val="white"/>
                </a:solidFill>
                <a:latin typeface="Calibri"/>
              </a:rPr>
              <a:t>l</a:t>
            </a:r>
            <a:r>
              <a:rPr lang="vi-VN" sz="6000" b="1" dirty="0">
                <a:solidFill>
                  <a:prstClr val="white"/>
                </a:solidFill>
                <a:latin typeface="Calibri"/>
              </a:rPr>
              <a:t>ịch sử đã học.</a:t>
            </a:r>
            <a:endParaRPr kumimoji="0" lang="vi-VN" sz="6000" b="1"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3FF7F7-B931-49A6-B8E7-AE968DBCB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9869">
            <a:off x="531508" y="-1694615"/>
            <a:ext cx="10666789" cy="10056347"/>
          </a:xfrm>
          <a:prstGeom prst="rect">
            <a:avLst/>
          </a:prstGeom>
        </p:spPr>
      </p:pic>
      <p:pic>
        <p:nvPicPr>
          <p:cNvPr id="7" name="图片 22">
            <a:extLst>
              <a:ext uri="{FF2B5EF4-FFF2-40B4-BE49-F238E27FC236}">
                <a16:creationId xmlns:a16="http://schemas.microsoft.com/office/drawing/2014/main" id="{FF050339-3D88-4259-99D9-310D9053BC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375" y="141705"/>
            <a:ext cx="3229188" cy="3000587"/>
          </a:xfrm>
          <a:prstGeom prst="rect">
            <a:avLst/>
          </a:prstGeom>
        </p:spPr>
      </p:pic>
      <p:pic>
        <p:nvPicPr>
          <p:cNvPr id="8" name="图片 20">
            <a:extLst>
              <a:ext uri="{FF2B5EF4-FFF2-40B4-BE49-F238E27FC236}">
                <a16:creationId xmlns:a16="http://schemas.microsoft.com/office/drawing/2014/main" id="{F3E2DD33-66BD-47B1-B5A0-E12E6184C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8505" y="347864"/>
            <a:ext cx="2173817" cy="1981200"/>
          </a:xfrm>
          <a:prstGeom prst="rect">
            <a:avLst/>
          </a:prstGeom>
          <a:noFill/>
          <a:ln w="9525">
            <a:noFill/>
          </a:ln>
        </p:spPr>
      </p:pic>
      <p:pic>
        <p:nvPicPr>
          <p:cNvPr id="4" name="Picture 3">
            <a:extLst>
              <a:ext uri="{FF2B5EF4-FFF2-40B4-BE49-F238E27FC236}">
                <a16:creationId xmlns:a16="http://schemas.microsoft.com/office/drawing/2014/main" id="{19F75CEB-AF80-2FE3-A8AB-64DBAA329255}"/>
              </a:ext>
            </a:extLst>
          </p:cNvPr>
          <p:cNvPicPr>
            <a:picLocks noChangeAspect="1"/>
          </p:cNvPicPr>
          <p:nvPr/>
        </p:nvPicPr>
        <p:blipFill>
          <a:blip r:embed="rId5"/>
          <a:stretch>
            <a:fillRect/>
          </a:stretch>
        </p:blipFill>
        <p:spPr>
          <a:xfrm>
            <a:off x="2173931" y="1709818"/>
            <a:ext cx="7132938" cy="2523963"/>
          </a:xfrm>
          <a:prstGeom prst="rect">
            <a:avLst/>
          </a:prstGeom>
        </p:spPr>
      </p:pic>
    </p:spTree>
    <p:extLst>
      <p:ext uri="{BB962C8B-B14F-4D97-AF65-F5344CB8AC3E}">
        <p14:creationId xmlns:p14="http://schemas.microsoft.com/office/powerpoint/2010/main" val="5496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032E0F4-3748-40C4-8311-5130A613B1CF}"/>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3" name="Picture 2" descr="Khởi Nghĩa Hai Bà Trưng: Nguyên nhân, diễn biến, và ý nghĩa">
            <a:extLst>
              <a:ext uri="{FF2B5EF4-FFF2-40B4-BE49-F238E27FC236}">
                <a16:creationId xmlns:a16="http://schemas.microsoft.com/office/drawing/2014/main" id="{73CB00B8-909D-CB71-7E65-B0F16427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435" y="1395424"/>
            <a:ext cx="6559100" cy="484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CB1E835-D993-409F-B4FF-B758B6ABD21A}"/>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Hai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Trưng</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994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FE6058F9-6FFA-4E65-9BBC-EA70FCF2086B}"/>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6" name="Picture 2" descr="Ngô Quyền và kinh đô Cổ Loa - HOÀNG THÀNH THĂNG LONG">
            <a:extLst>
              <a:ext uri="{FF2B5EF4-FFF2-40B4-BE49-F238E27FC236}">
                <a16:creationId xmlns:a16="http://schemas.microsoft.com/office/drawing/2014/main" id="{8B028902-2D09-11E5-6E39-9DFAD3935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957" y="1389379"/>
            <a:ext cx="6490618" cy="4564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92ED26-DF9F-32BA-4EE3-FF6ECEDF2390}"/>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Ngô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Quyền</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63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49BBDCD-F731-41AB-A3E7-A328ADD0F9E5}"/>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4" name="Picture 4" descr="176. Khởi nghĩa Bà Triệu và những giá trị lịch sử trường tồn – Lược Sử Tộc  Việt">
            <a:extLst>
              <a:ext uri="{FF2B5EF4-FFF2-40B4-BE49-F238E27FC236}">
                <a16:creationId xmlns:a16="http://schemas.microsoft.com/office/drawing/2014/main" id="{A367FB03-9CC3-53B8-1286-0A975A12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8" y="1622424"/>
            <a:ext cx="6366511" cy="492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E9F80-8EB3-467C-BF56-A2DDFE85B2B0}"/>
              </a:ext>
            </a:extLst>
          </p:cNvPr>
          <p:cNvSpPr txBox="1"/>
          <p:nvPr/>
        </p:nvSpPr>
        <p:spPr>
          <a:xfrm>
            <a:off x="7368583" y="3037785"/>
            <a:ext cx="455650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Triệu</a:t>
            </a:r>
            <a:endPar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57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1D3C7B5-A74A-46FA-9036-347335565507}"/>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sp>
        <p:nvSpPr>
          <p:cNvPr id="3" name="TextBox 2">
            <a:extLst>
              <a:ext uri="{FF2B5EF4-FFF2-40B4-BE49-F238E27FC236}">
                <a16:creationId xmlns:a16="http://schemas.microsoft.com/office/drawing/2014/main" id="{F02C2088-034F-4746-B273-A1CA2CE02AED}"/>
              </a:ext>
            </a:extLst>
          </p:cNvPr>
          <p:cNvSpPr txBox="1"/>
          <p:nvPr/>
        </p:nvSpPr>
        <p:spPr>
          <a:xfrm>
            <a:off x="7170550" y="3046740"/>
            <a:ext cx="4556501"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Phùng</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Hưng</a:t>
            </a:r>
            <a:endPar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4" descr="Khởi nghĩa Phùng Hưng: Nguyên nhân, kết quả và ý nghĩa?">
            <a:extLst>
              <a:ext uri="{FF2B5EF4-FFF2-40B4-BE49-F238E27FC236}">
                <a16:creationId xmlns:a16="http://schemas.microsoft.com/office/drawing/2014/main" id="{199BFC44-42A1-A72E-91BA-352D0E276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29" y="1713230"/>
            <a:ext cx="6111443" cy="4088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76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4"/>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588</Words>
  <Application>Microsoft Macintosh PowerPoint</Application>
  <PresentationFormat>Widescreen</PresentationFormat>
  <Paragraphs>32</Paragraphs>
  <Slides>20</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微软雅黑</vt:lpstr>
      <vt:lpstr>Arial</vt:lpstr>
      <vt:lpstr>Calibri</vt:lpstr>
      <vt:lpstr>Calibri Light</vt:lpstr>
      <vt:lpstr>Cambria</vt:lpstr>
      <vt:lpstr>Lato</vt:lpstr>
      <vt:lpstr>Patrick Hand</vt:lpstr>
      <vt:lpstr>Roboto Condensed Light</vt:lpstr>
      <vt:lpstr>Office Theme</vt:lpstr>
      <vt:lpstr>1_Office Theme</vt:lpstr>
      <vt:lpstr>自定义设计方案</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Duyen Hoang</cp:lastModifiedBy>
  <cp:revision>32</cp:revision>
  <dcterms:created xsi:type="dcterms:W3CDTF">2024-09-13T02:51:48Z</dcterms:created>
  <dcterms:modified xsi:type="dcterms:W3CDTF">2025-11-27T05:43:08Z</dcterms:modified>
</cp:coreProperties>
</file>