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8" r:id="rId4"/>
    <p:sldId id="331" r:id="rId5"/>
    <p:sldId id="263" r:id="rId6"/>
    <p:sldId id="256" r:id="rId7"/>
    <p:sldId id="267" r:id="rId8"/>
    <p:sldId id="259" r:id="rId9"/>
    <p:sldId id="257" r:id="rId10"/>
    <p:sldId id="262" r:id="rId11"/>
    <p:sldId id="275" r:id="rId12"/>
    <p:sldId id="273" r:id="rId13"/>
    <p:sldId id="11682" r:id="rId14"/>
    <p:sldId id="11679" r:id="rId15"/>
    <p:sldId id="11681" r:id="rId16"/>
    <p:sldId id="335" r:id="rId17"/>
    <p:sldId id="11677" r:id="rId18"/>
    <p:sldId id="11678" r:id="rId19"/>
    <p:sldId id="266" r:id="rId2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2" d="100"/>
          <a:sy n="42" d="100"/>
        </p:scale>
        <p:origin x="7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F6BD86-3DAF-4579-0772-71FCAFE30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E8C0C6-FB8E-41C7-1691-4D83A0B4C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07B9683-7E61-A426-B8FB-CA851C78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4264B6-E5BC-6031-BA78-6FFB1C8A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802762-A447-2113-423C-5F756D4F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AE1D11-1EB6-FA01-3E17-5EE37B95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D4057D-A692-18D8-3A24-757D1800F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CA461A-AEE1-08D2-9FFE-96ACC0306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F4AF9C-79D4-0C1A-E161-8305C6BE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896C02-7736-E57D-F19C-F35C27D3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01CB40-1FFF-8226-A510-2528549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535DC2-0FED-EB93-8920-D875763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C007D9-4C6A-82E4-DA56-FEF09F6A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B4807B-AA54-DB07-53B9-2372DA45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31FBDF-8218-FDD7-8FF2-7891A162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1F610-06D5-3CBF-6BCF-6B722295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BC191F-7EBC-43F3-0C7A-8273DC919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7E88E54-50FD-58B9-F25E-74597E113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D5C9293-9B4C-D5F4-C61F-F7F00F58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C82000-8B6A-4CE8-C0E3-4094BD50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8D7B018-7F33-03FE-94F8-32CFAEBA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600C9-D85F-EA71-AAF8-DB0192C1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28CCAB-52D1-5F6D-F4C9-9AB8F045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92178C7-F93B-7033-4329-DD5152BF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22E01E-00FB-9223-9DF9-BD766991E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01BF73-7F7D-199E-915D-643E96789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D06D7EE-44CF-0A1D-A1FF-567C25BE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70E3881-2127-AB14-68ED-B81E8A3A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439E-84B5-670C-A93F-0DC5FA91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04C46D9-7C49-FE43-F6F6-34105157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1D4A95F-8B2F-3A2D-B404-ED30E4C0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E436337-91FF-D8C4-9172-EACA87D1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766F72F-A913-D904-E282-4790B86C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E412A45-B1BC-40CD-8A23-44F9DD52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5ABE2B-ADBF-2572-96EB-E69A55CD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55BAB9-2E52-81BA-9D71-CEC261E7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AB195-D34C-6AB2-E497-37FC9F77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692B10-BF45-F0AD-71F8-3A3EE86F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233E43E-4174-226F-ABC8-DD4A821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F0B746-3563-FD52-3691-FCA4AD5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A283447-F553-E27F-FCE5-42770CC8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C99D6C-8FC9-E18A-EE68-F21EFE29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74F560-3406-23A7-F3CE-0254D259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F57E902-24F4-634F-0822-BA71BFD6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D621064-44AC-2848-2142-83FA55BA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1D9322-C15B-C1CE-7A07-B305C6F0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C6121-68CD-5102-41EC-09BBD71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4E2DF-D156-24B4-7EBE-D9704349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38B87D-DD1D-5E09-CC73-15823DD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59489D7-78CC-8C3D-5F64-B972CB6A7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85BCD2-EC71-2264-E601-2B77BB03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FCDF6-CBC9-24EC-5BF0-7A89951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C5CB8D-795F-0C2A-9DE4-50DEFAE5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F710CDC-CB5A-EBBF-A352-7E202F1B8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57D04E-7757-0A88-0380-E308D0294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AEA468-54B3-69DF-DB05-1770D57B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D21E35-76B6-5C19-014E-91F0517F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151F26-2936-A05F-8A9A-2CAF0C7D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DB6CBC2-8938-1CCB-E3D1-4B0C74FF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3B92E0-8D20-BAD4-A782-EB598233D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EFFD5B-238B-77F0-6DA7-B7FFEE83E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F212-1485-4A33-8000-4F40C2DF6E0F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804CA4-BB14-D509-0790-408EACACE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700F8D-B187-58B0-EB75-DE0370194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FA74-96E5-44F6-B524-6DD98C9EE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6.svg"/><Relationship Id="rId17" Type="http://schemas.openxmlformats.org/officeDocument/2006/relationships/image" Target="../media/image38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4.png"/><Relationship Id="rId5" Type="http://schemas.openxmlformats.org/officeDocument/2006/relationships/image" Target="../media/image34.png"/><Relationship Id="rId15" Type="http://schemas.openxmlformats.org/officeDocument/2006/relationships/image" Target="../media/image37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6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15.svg"/><Relationship Id="rId10" Type="http://schemas.openxmlformats.org/officeDocument/2006/relationships/image" Target="../media/image12.gif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E091EB-95BE-8E3F-2D75-1763053A1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6288"/>
            <a:ext cx="7681771" cy="648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320193" y="1202923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2649"/>
            <a:ext cx="1539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HIỂU BIẾT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19953"/>
            <a:ext cx="2971800" cy="2984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8763000" y="1879937"/>
            <a:ext cx="76962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nhắn</a:t>
            </a:r>
            <a:endParaRPr lang="en-US" sz="6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867400" y="2247900"/>
            <a:ext cx="2057400" cy="6477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058453"/>
            <a:ext cx="3124200" cy="291384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852160" y="5452110"/>
            <a:ext cx="2057400" cy="6477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8763000" y="5221962"/>
            <a:ext cx="76962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6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6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6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endParaRPr lang="en-US" sz="6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7029450"/>
            <a:ext cx="2743200" cy="2819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8778240" y="7747337"/>
            <a:ext cx="853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Soạn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6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nhắn</a:t>
            </a:r>
            <a:endParaRPr lang="en-US" sz="6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82640" y="8115300"/>
            <a:ext cx="2057400" cy="6477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12" y="1362165"/>
            <a:ext cx="2167988" cy="1950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4776587" y="1921998"/>
            <a:ext cx="90918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89" y="3771898"/>
            <a:ext cx="2386213" cy="2120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4953000" y="4076700"/>
            <a:ext cx="118872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sóng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10" y="6743700"/>
            <a:ext cx="263929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5181600" y="7286535"/>
            <a:ext cx="1165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pin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53013" y="2247900"/>
            <a:ext cx="11189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57600" y="4451042"/>
            <a:ext cx="11189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18773" y="7546868"/>
            <a:ext cx="111898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6B0F888-0774-ED8E-1D28-10F639AA044B}"/>
              </a:ext>
            </a:extLst>
          </p:cNvPr>
          <p:cNvSpPr/>
          <p:nvPr/>
        </p:nvSpPr>
        <p:spPr>
          <a:xfrm>
            <a:off x="762000" y="400229"/>
            <a:ext cx="166878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30E76-F7B3-F1C5-C57E-769046597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035049"/>
            <a:ext cx="2362200" cy="2710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6B7121-540E-3075-F7CF-12F8D171CC63}"/>
              </a:ext>
            </a:extLst>
          </p:cNvPr>
          <p:cNvSpPr txBox="1"/>
          <p:nvPr/>
        </p:nvSpPr>
        <p:spPr>
          <a:xfrm>
            <a:off x="3810000" y="20193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70153-BE57-8B4A-6562-4E023A667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1" y="3829229"/>
            <a:ext cx="213360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FC35C-283A-4D02-7253-D094A93F0019}"/>
              </a:ext>
            </a:extLst>
          </p:cNvPr>
          <p:cNvSpPr txBox="1"/>
          <p:nvPr/>
        </p:nvSpPr>
        <p:spPr>
          <a:xfrm>
            <a:off x="3505200" y="72771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Lưu số điện thoại và thông tin người quen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57D28-5C7F-3523-7F6B-13E265F1E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1362165"/>
            <a:ext cx="1752600" cy="1752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291FEE-DE5F-E0EA-0668-5BF4B4FD9EDD}"/>
              </a:ext>
            </a:extLst>
          </p:cNvPr>
          <p:cNvSpPr txBox="1"/>
          <p:nvPr/>
        </p:nvSpPr>
        <p:spPr>
          <a:xfrm>
            <a:off x="11201400" y="20193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50312-CBFB-2468-7EBC-299A6B549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3771900"/>
            <a:ext cx="1929013" cy="1905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5DCC01-41A1-C65F-D567-2240B15C481F}"/>
              </a:ext>
            </a:extLst>
          </p:cNvPr>
          <p:cNvSpPr txBox="1"/>
          <p:nvPr/>
        </p:nvSpPr>
        <p:spPr>
          <a:xfrm>
            <a:off x="11353800" y="4229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trạng thái của sóng điện thoại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E9AB4-497D-E4EA-5FF0-1E1FD4DE7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200" y="6743700"/>
            <a:ext cx="2133600" cy="2053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FDDB5-A19F-E1CF-8D3F-E1483110F4FD}"/>
              </a:ext>
            </a:extLst>
          </p:cNvPr>
          <p:cNvSpPr txBox="1"/>
          <p:nvPr/>
        </p:nvSpPr>
        <p:spPr>
          <a:xfrm>
            <a:off x="11506200" y="72771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Thông báo tình trạng pin của điện thoại.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105725-BE34-3EEB-FF4C-E64E51F58D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680" y="6511587"/>
            <a:ext cx="2179320" cy="228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4B43CC-2482-0F3E-8D86-D3AD21E73DE4}"/>
              </a:ext>
            </a:extLst>
          </p:cNvPr>
          <p:cNvSpPr txBox="1"/>
          <p:nvPr/>
        </p:nvSpPr>
        <p:spPr>
          <a:xfrm>
            <a:off x="3505200" y="444293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89A2FC2-7CB6-91E1-5E1F-2B6CEF488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00500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153400" y="43815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hia sẻ về những biểu tượng của điện thoại mà em thường sử dụng nhất. Vì sao?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6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5466A-16D9-4258-A6B5-ACB00925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32"/>
            <a:ext cx="18288000" cy="775096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2F9F20-7501-492C-97DB-A761DF5CFBB3}"/>
              </a:ext>
            </a:extLst>
          </p:cNvPr>
          <p:cNvSpPr/>
          <p:nvPr/>
        </p:nvSpPr>
        <p:spPr>
          <a:xfrm>
            <a:off x="1903862" y="0"/>
            <a:ext cx="14289206" cy="253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r>
              <a:rPr lang="vi-VN" sz="99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“Chuyền bóng”</a:t>
            </a:r>
            <a:endParaRPr lang="en-US" sz="99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C9CD0F46-4C4E-4D7C-B2FB-4D61871378E2}"/>
              </a:ext>
            </a:extLst>
          </p:cNvPr>
          <p:cNvSpPr/>
          <p:nvPr/>
        </p:nvSpPr>
        <p:spPr>
          <a:xfrm>
            <a:off x="17482783" y="1555846"/>
            <a:ext cx="614147" cy="53151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5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07A98-6111-C4B3-FE3F-D43610D635B2}"/>
              </a:ext>
            </a:extLst>
          </p:cNvPr>
          <p:cNvSpPr/>
          <p:nvPr/>
        </p:nvSpPr>
        <p:spPr>
          <a:xfrm>
            <a:off x="533400" y="495300"/>
            <a:ext cx="175260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: 圆角 17">
            <a:extLst>
              <a:ext uri="{FF2B5EF4-FFF2-40B4-BE49-F238E27FC236}">
                <a16:creationId xmlns:a16="http://schemas.microsoft.com/office/drawing/2014/main" id="{3D54FE81-7A1A-EDB6-9FAB-BE285EBB6BD2}"/>
              </a:ext>
            </a:extLst>
          </p:cNvPr>
          <p:cNvSpPr/>
          <p:nvPr/>
        </p:nvSpPr>
        <p:spPr>
          <a:xfrm>
            <a:off x="957263" y="3351063"/>
            <a:ext cx="16873538" cy="6307287"/>
          </a:xfrm>
          <a:prstGeom prst="roundRect">
            <a:avLst/>
          </a:prstGeom>
          <a:noFill/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71600"/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6B15C-AAC1-AB09-EC3D-C3589FC368D0}"/>
              </a:ext>
            </a:extLst>
          </p:cNvPr>
          <p:cNvSpPr txBox="1"/>
          <p:nvPr/>
        </p:nvSpPr>
        <p:spPr>
          <a:xfrm>
            <a:off x="1285877" y="3591962"/>
            <a:ext cx="10901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 defTabSz="13716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GV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dãy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HS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hát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vừa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chuyền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6E15A4-0148-77AC-91CF-33397CC25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07" y="3514724"/>
            <a:ext cx="5359985" cy="2628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2B647-15C7-149A-C9FE-4EF38A7E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79" y="1276661"/>
            <a:ext cx="4709568" cy="1618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C1A5-1FEA-39AB-F919-CCF867CE3741}"/>
              </a:ext>
            </a:extLst>
          </p:cNvPr>
          <p:cNvSpPr txBox="1"/>
          <p:nvPr/>
        </p:nvSpPr>
        <p:spPr>
          <a:xfrm>
            <a:off x="1371600" y="6515100"/>
            <a:ext cx="1555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 defTabSz="13716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Khi GV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“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Dừng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!”,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bóng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tay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HS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4800" dirty="0">
                <a:latin typeface="Cambria" panose="02040503050406030204" pitchFamily="18" charset="0"/>
                <a:ea typeface="Cambria" panose="02040503050406030204" pitchFamily="18" charset="0"/>
              </a:rPr>
              <a:t>nêu được 1 tác dụng của điện thoại.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D8C869-DC4F-871D-0186-B65CC66B09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10100"/>
            <a:ext cx="9525000" cy="71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47800" y="266700"/>
            <a:ext cx="18089880" cy="11544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4828801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1066800" y="495300"/>
            <a:ext cx="1600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3241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7"/>
              <a:ext cx="5274601" cy="2251452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78" y="2892881"/>
            <a:ext cx="16154400" cy="720090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3563600" y="8191500"/>
            <a:ext cx="76200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341</Words>
  <Application>Microsoft Office PowerPoint</Application>
  <PresentationFormat>Custom</PresentationFormat>
  <Paragraphs>29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Canva Sans</vt:lpstr>
      <vt:lpstr>等线</vt:lpstr>
      <vt:lpstr>Times New Roman</vt:lpstr>
      <vt:lpstr>Office Theme</vt:lpstr>
      <vt:lpstr>Custom Design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WIN11</cp:lastModifiedBy>
  <cp:revision>69</cp:revision>
  <dcterms:created xsi:type="dcterms:W3CDTF">2006-08-16T00:00:00Z</dcterms:created>
  <dcterms:modified xsi:type="dcterms:W3CDTF">2025-12-07T04:15:37Z</dcterms:modified>
  <dc:identifier>DAGGBMTwqNQ</dc:identifier>
</cp:coreProperties>
</file>