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3" r:id="rId4"/>
    <p:sldId id="281" r:id="rId5"/>
    <p:sldId id="264" r:id="rId6"/>
    <p:sldId id="271" r:id="rId7"/>
    <p:sldId id="270" r:id="rId8"/>
    <p:sldId id="284" r:id="rId9"/>
    <p:sldId id="283" r:id="rId10"/>
    <p:sldId id="273" r:id="rId11"/>
    <p:sldId id="272" r:id="rId12"/>
    <p:sldId id="274" r:id="rId13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6AB"/>
    <a:srgbClr val="8FE58E"/>
    <a:srgbClr val="92FDAE"/>
    <a:srgbClr val="FF40FF"/>
    <a:srgbClr val="00BC48"/>
    <a:srgbClr val="FF6000"/>
    <a:srgbClr val="F782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2"/>
  </p:normalViewPr>
  <p:slideViewPr>
    <p:cSldViewPr snapToGrid="0">
      <p:cViewPr varScale="1">
        <p:scale>
          <a:sx n="104" d="100"/>
          <a:sy n="104" d="100"/>
        </p:scale>
        <p:origin x="8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EA03A-6F47-FD46-9039-3351BD35BFE7}" type="datetimeFigureOut">
              <a:rPr lang="en-VN" smtClean="0"/>
              <a:t>17/12/2025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4445BE-F1DE-0C4A-AB26-F219BCBD5DB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82107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D45CF-4A8F-A92D-E981-70FE46FE01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F706B5-9298-DEEE-0E2E-28AFA9C66F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8DEB8-DA13-A632-F978-B5725358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09E68-BEE3-6C47-9D2F-444B75D37038}" type="datetimeFigureOut">
              <a:rPr lang="en-VN" smtClean="0"/>
              <a:t>17/12/2025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C62BE-7E9B-CE47-41B1-64F7ED31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B7E44-986A-FD2A-5EF7-E7241207A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23C9E-A4F1-414C-B489-FE781EAE093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71885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29D1D-9D52-6898-4302-B33CF991E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FF617F-CA8B-EE17-C70B-FF2972EACE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0FA84-9570-B119-C5CC-BC1E7671A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09E68-BEE3-6C47-9D2F-444B75D37038}" type="datetimeFigureOut">
              <a:rPr lang="en-VN" smtClean="0"/>
              <a:t>17/12/2025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59523-D39D-84D0-B4F7-EADE58E38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3C370-20B4-61F7-4263-EC94C31CA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23C9E-A4F1-414C-B489-FE781EAE093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39782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B3EAFC-7938-7D6C-A5C2-654E082524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3A4AF3-F865-9F1D-A07E-8A3A2A7B4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ADD03-FBB4-09BD-3656-081C6415A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09E68-BEE3-6C47-9D2F-444B75D37038}" type="datetimeFigureOut">
              <a:rPr lang="en-VN" smtClean="0"/>
              <a:t>17/12/2025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7EBD99-5317-9B88-D123-5F2CFFED0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43195-32FC-EA25-EB28-9F724CF2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23C9E-A4F1-414C-B489-FE781EAE093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92170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6C85D-AB12-4CBF-44B3-625A91502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95C71-073D-00C2-34AA-B156E5F2A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403DB-35E8-7988-1358-AB8BF2A9F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09E68-BEE3-6C47-9D2F-444B75D37038}" type="datetimeFigureOut">
              <a:rPr lang="en-VN" smtClean="0"/>
              <a:t>17/12/2025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D37F0-59E2-20D8-F45C-5B2082A35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A3A9E-989D-CE5D-1629-5F604801D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23C9E-A4F1-414C-B489-FE781EAE093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23979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33772-5EF6-DC5F-3CB5-2E734437C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8E8B1-2775-4EFA-86A3-CFD8CC031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DD6A9-4508-9977-0E3C-CB0334EEF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09E68-BEE3-6C47-9D2F-444B75D37038}" type="datetimeFigureOut">
              <a:rPr lang="en-VN" smtClean="0"/>
              <a:t>17/12/2025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E4741-6AE9-FFB3-BE6C-660A02626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B790C-3EBC-1733-A9E2-1B0E02F2E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23C9E-A4F1-414C-B489-FE781EAE093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69579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4514B-7634-3028-6CFB-AA02244E5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9BEA0-F3AF-E054-6807-ACF9269C8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2A0BE0-325E-8A75-2A13-47136D3A27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6A56D-1127-F516-9C62-B9515E1B7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09E68-BEE3-6C47-9D2F-444B75D37038}" type="datetimeFigureOut">
              <a:rPr lang="en-VN" smtClean="0"/>
              <a:t>17/12/2025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D322A-868D-163C-C9DA-7B9A996D6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30CAFD-6E43-720B-521C-67604CBDD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23C9E-A4F1-414C-B489-FE781EAE093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2246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F1257-1D6D-809B-87C7-6ED4587E5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25ED59-7091-33C6-5F56-AB768B087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FA1DF-BFB4-AFB1-CD6E-7C26F4BDF9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CE0B6-77FC-7A85-A24F-35ACAFB62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638E1D-5989-B819-E713-BE5D6F7FF3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FD892B-793E-F9B7-6880-DCA76BE0D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09E68-BEE3-6C47-9D2F-444B75D37038}" type="datetimeFigureOut">
              <a:rPr lang="en-VN" smtClean="0"/>
              <a:t>17/12/2025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3A810E-062C-B646-27F4-E16879F03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ECC591-92D8-EE7A-3DDF-730E2111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23C9E-A4F1-414C-B489-FE781EAE093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39307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D1BCC-526E-5198-D128-9B053E301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73312C-124E-36CC-26E4-A4DFB637A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09E68-BEE3-6C47-9D2F-444B75D37038}" type="datetimeFigureOut">
              <a:rPr lang="en-VN" smtClean="0"/>
              <a:t>17/12/2025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0EF635-1ACF-94B5-17E9-10B122DD3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3B8393-1DBE-CF61-6477-DF247DAC7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23C9E-A4F1-414C-B489-FE781EAE093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87208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C56A91-60BC-E731-CA8B-64FDFCFEB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09E68-BEE3-6C47-9D2F-444B75D37038}" type="datetimeFigureOut">
              <a:rPr lang="en-VN" smtClean="0"/>
              <a:t>17/12/2025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347CD9-9610-1DC1-F388-B260B8E11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DEB7E-C53D-7BA5-D5CE-4CCF7892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23C9E-A4F1-414C-B489-FE781EAE093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29818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54017-A36C-1460-971D-78C52F5D3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EBE94-0690-4F0C-256D-ED3B0DAC4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4BB14E-48CA-6E01-7445-336B1E1394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4BEEF0-7E46-1250-47C5-A8E44DC5E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09E68-BEE3-6C47-9D2F-444B75D37038}" type="datetimeFigureOut">
              <a:rPr lang="en-VN" smtClean="0"/>
              <a:t>17/12/2025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7EEF26-7324-45E0-C598-ACADD0C51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202BE-3D67-34D6-ECEF-E78E121A5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23C9E-A4F1-414C-B489-FE781EAE093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57941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AA72F-D296-CAB8-DAEE-6AE8AA761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F549C4-A1F0-D7A4-E303-B4244B3EFE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44CA27-2CC0-D2E8-92EB-8F0B7AA93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3FFAB8-A128-95FC-CBBF-F3C30C444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09E68-BEE3-6C47-9D2F-444B75D37038}" type="datetimeFigureOut">
              <a:rPr lang="en-VN" smtClean="0"/>
              <a:t>17/12/2025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EF68E8-4039-0587-39EC-AB9AD4AD8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AE4444-87A0-A9DE-9804-35E7ED64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23C9E-A4F1-414C-B489-FE781EAE093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06970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38DA18-578E-C8ED-E59D-3765DF87E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AB04F-EA64-CD02-EF91-280F36F75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1C58A-0702-2552-C61A-E52CC8FBA4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A09E68-BEE3-6C47-9D2F-444B75D37038}" type="datetimeFigureOut">
              <a:rPr lang="en-VN" smtClean="0"/>
              <a:t>17/12/2025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24744-B25E-2745-CD43-0560787920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10D52-5592-338B-7F39-284E0F5D4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723C9E-A4F1-414C-B489-FE781EAE093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7612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een graph paper with white lines&#10;&#10;Description automatically generated">
            <a:extLst>
              <a:ext uri="{FF2B5EF4-FFF2-40B4-BE49-F238E27FC236}">
                <a16:creationId xmlns:a16="http://schemas.microsoft.com/office/drawing/2014/main" id="{70452020-2ED4-D2DC-C3DE-00C0189901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18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03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3202A-BFB3-BD66-00D4-5F99B0BDD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31373-4FA5-916C-1BC1-51270DA58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CBE7B-393B-CD7B-2A94-187795239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6146" name="Picture 2" descr="Hình nền Powerpoint Màu Xanh Lá Cây Đầy Màu Sắc Thẻ Mùa Hè Nụ Cười Vui Đẹp  Dễ Thương miễn phí - Slidesdocs">
            <a:extLst>
              <a:ext uri="{FF2B5EF4-FFF2-40B4-BE49-F238E27FC236}">
                <a16:creationId xmlns:a16="http://schemas.microsoft.com/office/drawing/2014/main" id="{5742829B-C824-ADE6-24B6-411C11452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Viết báo cáo cho một buổi thảo luận của nhóm em lớp 4">
            <a:extLst>
              <a:ext uri="{FF2B5EF4-FFF2-40B4-BE49-F238E27FC236}">
                <a16:creationId xmlns:a16="http://schemas.microsoft.com/office/drawing/2014/main" id="{B85E32B9-B4A1-A35D-3120-770281B14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914" y="2136280"/>
            <a:ext cx="6850171" cy="357976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hord 6">
            <a:extLst>
              <a:ext uri="{FF2B5EF4-FFF2-40B4-BE49-F238E27FC236}">
                <a16:creationId xmlns:a16="http://schemas.microsoft.com/office/drawing/2014/main" id="{F3ABB300-75DC-2EDA-ACFC-A79D2BC9254A}"/>
              </a:ext>
            </a:extLst>
          </p:cNvPr>
          <p:cNvSpPr/>
          <p:nvPr/>
        </p:nvSpPr>
        <p:spPr>
          <a:xfrm rot="5400000">
            <a:off x="4306116" y="-706845"/>
            <a:ext cx="3579768" cy="6850172"/>
          </a:xfrm>
          <a:prstGeom prst="chord">
            <a:avLst>
              <a:gd name="adj1" fmla="val 5408016"/>
              <a:gd name="adj2" fmla="val 162290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V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C66BB2-E441-8429-4B00-86F29FEDE0A9}"/>
              </a:ext>
            </a:extLst>
          </p:cNvPr>
          <p:cNvSpPr txBox="1"/>
          <p:nvPr/>
        </p:nvSpPr>
        <p:spPr>
          <a:xfrm>
            <a:off x="3165531" y="1158545"/>
            <a:ext cx="5860935" cy="1822650"/>
          </a:xfrm>
          <a:prstGeom prst="rect">
            <a:avLst/>
          </a:prstGeom>
          <a:noFill/>
        </p:spPr>
        <p:txBody>
          <a:bodyPr wrap="none" rtlCol="0">
            <a:prstTxWarp prst="textChevron">
              <a:avLst>
                <a:gd name="adj" fmla="val 37917"/>
              </a:avLst>
            </a:prstTxWarp>
            <a:spAutoFit/>
          </a:bodyPr>
          <a:lstStyle/>
          <a:p>
            <a:r>
              <a:rPr lang="en-VN" sz="2400" dirty="0">
                <a:solidFill>
                  <a:srgbClr val="FF36AB"/>
                </a:solidFill>
              </a:rPr>
              <a:t>T</a:t>
            </a:r>
            <a:r>
              <a:rPr lang="en-US" sz="2400" dirty="0">
                <a:solidFill>
                  <a:srgbClr val="FF36AB"/>
                </a:solidFill>
              </a:rPr>
              <a:t>h</a:t>
            </a:r>
            <a:r>
              <a:rPr lang="en-VN" sz="2400" dirty="0">
                <a:solidFill>
                  <a:srgbClr val="FF36AB"/>
                </a:solidFill>
              </a:rPr>
              <a:t>ảo luận nhóm</a:t>
            </a:r>
          </a:p>
        </p:txBody>
      </p:sp>
      <p:pic>
        <p:nvPicPr>
          <p:cNvPr id="9" name="(1717) Đồng hồ đếm ngược 2 phút - có âm thanh - YouTube">
            <a:hlinkClick r:id="" action="ppaction://media"/>
            <a:extLst>
              <a:ext uri="{FF2B5EF4-FFF2-40B4-BE49-F238E27FC236}">
                <a16:creationId xmlns:a16="http://schemas.microsoft.com/office/drawing/2014/main" id="{DCB2A045-AE20-CC6D-F296-C573CA6D93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6343" y="5313450"/>
            <a:ext cx="2745866" cy="154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505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6DD3F-CA3A-4B77-484F-D4EE3E8B2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6EF5A-6402-48CB-748C-F76047B10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6146" name="Picture 2" descr="Hình nền Powerpoint Màu Xanh Lá Cây Đầy Màu Sắc Thẻ Mùa Hè Nụ Cười Vui Đẹp  Dễ Thương miễn phí - Slidesdocs">
            <a:extLst>
              <a:ext uri="{FF2B5EF4-FFF2-40B4-BE49-F238E27FC236}">
                <a16:creationId xmlns:a16="http://schemas.microsoft.com/office/drawing/2014/main" id="{6F30F7BC-9FD0-6CFE-B20F-88E7FA1A1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3011AED-4D48-E126-4FC4-65DD5DDDC9BD}"/>
              </a:ext>
            </a:extLst>
          </p:cNvPr>
          <p:cNvSpPr txBox="1">
            <a:spLocks/>
          </p:cNvSpPr>
          <p:nvPr/>
        </p:nvSpPr>
        <p:spPr>
          <a:xfrm>
            <a:off x="1557116" y="716507"/>
            <a:ext cx="9077768" cy="542498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vi-VN" sz="4800" b="1" dirty="0">
                <a:ln/>
                <a:solidFill>
                  <a:srgbClr val="FF6000"/>
                </a:solidFill>
                <a:latin typeface="+mn-lt"/>
                <a:ea typeface="ADLaM Display" panose="02010000000000000000" pitchFamily="2" charset="77"/>
                <a:cs typeface="ADLaM Display" panose="02010000000000000000" pitchFamily="2" charset="77"/>
              </a:rPr>
              <a:t>Tiêu chí sản phẩm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b="1" dirty="0">
                <a:ln/>
                <a:solidFill>
                  <a:srgbClr val="FF6000"/>
                </a:solidFill>
                <a:latin typeface="+mn-lt"/>
                <a:ea typeface="ADLaM Display" panose="02010000000000000000" pitchFamily="2" charset="77"/>
                <a:cs typeface="ADLaM Display" panose="02010000000000000000" pitchFamily="2" charset="77"/>
              </a:rPr>
              <a:t>Trồng cây làm cảnh từ lá hoặc thân hoặc rễ của cây mẹ.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b="1" dirty="0">
                <a:ln/>
                <a:solidFill>
                  <a:srgbClr val="FF6000"/>
                </a:solidFill>
                <a:latin typeface="+mn-lt"/>
                <a:ea typeface="ADLaM Display" panose="02010000000000000000" pitchFamily="2" charset="77"/>
                <a:cs typeface="ADLaM Display" panose="02010000000000000000" pitchFamily="2" charset="77"/>
              </a:rPr>
              <a:t>Chậu cây chắc chắn, màu sắc tươi sáng, hài hoà</a:t>
            </a:r>
            <a:endParaRPr lang="en-VN" sz="4800" b="1" dirty="0">
              <a:ln/>
              <a:solidFill>
                <a:srgbClr val="FF6000"/>
              </a:solidFill>
              <a:latin typeface="ADLaM Display" panose="02010000000000000000" pitchFamily="2" charset="77"/>
              <a:ea typeface="ADLaM Display" panose="02010000000000000000" pitchFamily="2" charset="77"/>
              <a:cs typeface="ADLaM Display" panose="0201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9698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50"/>
                            </p:stCondLst>
                            <p:childTnLst>
                              <p:par>
                                <p:cTn id="1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00"/>
                            </p:stCondLst>
                            <p:childTnLst>
                              <p:par>
                                <p:cTn id="24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59C9D-F9B3-4818-7ED9-FC80EA102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graph paper with white lines&#10;&#10;Description automatically generated">
            <a:extLst>
              <a:ext uri="{FF2B5EF4-FFF2-40B4-BE49-F238E27FC236}">
                <a16:creationId xmlns:a16="http://schemas.microsoft.com/office/drawing/2014/main" id="{D34E04FE-B007-67F3-7A4A-04B6DE5919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18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6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334C8-EF7F-2990-76D6-14AA06EB2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297586084729.mp4">
            <a:hlinkClick r:id="" action="ppaction://media"/>
            <a:extLst>
              <a:ext uri="{FF2B5EF4-FFF2-40B4-BE49-F238E27FC236}">
                <a16:creationId xmlns:a16="http://schemas.microsoft.com/office/drawing/2014/main" id="{68D04BDB-6662-0173-C79B-4F2CC6ED019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889.7602"/>
                </p14:media>
              </p:ext>
            </p:extLst>
          </p:nvPr>
        </p:nvPicPr>
        <p:blipFill>
          <a:blip r:embed="rId4"/>
          <a:srcRect l="9024" r="8828"/>
          <a:stretch/>
        </p:blipFill>
        <p:spPr>
          <a:xfrm>
            <a:off x="0" y="-11719"/>
            <a:ext cx="12195007" cy="686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1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22202-4434-8837-3DB2-D5748253A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graph paper with white lines&#10;&#10;Description automatically generated">
            <a:extLst>
              <a:ext uri="{FF2B5EF4-FFF2-40B4-BE49-F238E27FC236}">
                <a16:creationId xmlns:a16="http://schemas.microsoft.com/office/drawing/2014/main" id="{CA38CCBD-20EE-5401-5223-E187E5B7DE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18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87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E75B3-8EEC-F956-CDC0-722D3E948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C28FD-0F53-A2F5-09B7-7132A62BE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B9FA8-456F-5B1B-681B-CED72FD3C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6146" name="Picture 2" descr="Hình nền Powerpoint Màu Xanh Lá Cây Đầy Màu Sắc Thẻ Mùa Hè Nụ Cười Vui Đẹp  Dễ Thương miễn phí - Slidesdocs">
            <a:extLst>
              <a:ext uri="{FF2B5EF4-FFF2-40B4-BE49-F238E27FC236}">
                <a16:creationId xmlns:a16="http://schemas.microsoft.com/office/drawing/2014/main" id="{F8073193-D407-809F-9672-E56EE06ED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FA6BAEB-2A0A-D8CE-0565-1337724D1BA3}"/>
              </a:ext>
            </a:extLst>
          </p:cNvPr>
          <p:cNvSpPr txBox="1">
            <a:spLocks/>
          </p:cNvSpPr>
          <p:nvPr/>
        </p:nvSpPr>
        <p:spPr>
          <a:xfrm>
            <a:off x="2438399" y="1632124"/>
            <a:ext cx="7315201" cy="3593752"/>
          </a:xfrm>
          <a:prstGeom prst="round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vi-VN" sz="6600" b="1" dirty="0">
                <a:ln/>
                <a:solidFill>
                  <a:srgbClr val="FF6000"/>
                </a:solidFill>
                <a:ea typeface="ADLaM Display" panose="02010000000000000000" pitchFamily="2" charset="77"/>
                <a:cs typeface="ADLaM Display" panose="02010000000000000000" pitchFamily="2" charset="77"/>
              </a:rPr>
              <a:t>Kể tên một số cây trồng làm cảnh.</a:t>
            </a:r>
          </a:p>
        </p:txBody>
      </p:sp>
      <p:pic>
        <p:nvPicPr>
          <p:cNvPr id="5" name="1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F64F5CF6-B3E8-CE5F-6EEA-C225A57AD3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9179" y="5563492"/>
            <a:ext cx="2342821" cy="129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9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2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F47B6-7C61-3ABB-E959-652EF31DA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graph paper with white lines&#10;&#10;Description automatically generated">
            <a:extLst>
              <a:ext uri="{FF2B5EF4-FFF2-40B4-BE49-F238E27FC236}">
                <a16:creationId xmlns:a16="http://schemas.microsoft.com/office/drawing/2014/main" id="{65169546-CE99-6B82-8AF8-03DC572BAA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18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95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B84600-F870-527C-2ACE-776F99D3F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ây thu hải đường chậu treo - SIÊU THỊ VẬT TƯ XÂY DỰNG VNETMIC">
            <a:extLst>
              <a:ext uri="{FF2B5EF4-FFF2-40B4-BE49-F238E27FC236}">
                <a16:creationId xmlns:a16="http://schemas.microsoft.com/office/drawing/2014/main" id="{ACABF860-408E-F316-BA8E-0CA99A107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" t="104" r="5543"/>
          <a:stretch/>
        </p:blipFill>
        <p:spPr bwMode="auto">
          <a:xfrm>
            <a:off x="3244978" y="1573887"/>
            <a:ext cx="2784753" cy="316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27" name="Straight Connector 5126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 descr="Cây Lưỡi hổ">
            <a:extLst>
              <a:ext uri="{FF2B5EF4-FFF2-40B4-BE49-F238E27FC236}">
                <a16:creationId xmlns:a16="http://schemas.microsoft.com/office/drawing/2014/main" id="{4ED62514-E342-0702-4FFE-2F4F7BEB5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5" t="671" r="22144"/>
          <a:stretch/>
        </p:blipFill>
        <p:spPr bwMode="auto">
          <a:xfrm>
            <a:off x="9480418" y="1401305"/>
            <a:ext cx="2317363" cy="408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29" name="Straight Connector 5128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8" descr="Cây Hoa Mười Giờ – TPOT">
            <a:extLst>
              <a:ext uri="{FF2B5EF4-FFF2-40B4-BE49-F238E27FC236}">
                <a16:creationId xmlns:a16="http://schemas.microsoft.com/office/drawing/2014/main" id="{F8CA7C60-2893-4D01-CFC4-91CCE87229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8" t="17480" r="5941" b="18009"/>
          <a:stretch/>
        </p:blipFill>
        <p:spPr bwMode="auto">
          <a:xfrm>
            <a:off x="6115460" y="2308511"/>
            <a:ext cx="2885883" cy="226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31" name="Straight Connector 5130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otted plant with green leaves&#10;&#10;Description automatically generated">
            <a:extLst>
              <a:ext uri="{FF2B5EF4-FFF2-40B4-BE49-F238E27FC236}">
                <a16:creationId xmlns:a16="http://schemas.microsoft.com/office/drawing/2014/main" id="{D5EF1B4F-E029-B509-F563-DD1A9E6AEE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720" t="7" r="11865"/>
          <a:stretch/>
        </p:blipFill>
        <p:spPr>
          <a:xfrm>
            <a:off x="165964" y="1588174"/>
            <a:ext cx="2909610" cy="37102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862EDB-DCD1-5F42-B901-5EAAC808ACF8}"/>
              </a:ext>
            </a:extLst>
          </p:cNvPr>
          <p:cNvSpPr txBox="1"/>
          <p:nvPr/>
        </p:nvSpPr>
        <p:spPr>
          <a:xfrm>
            <a:off x="312609" y="5485268"/>
            <a:ext cx="2616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Cây trồng từ rễ hoặc lá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CE9939-BF76-0DDC-9034-D6E78636E7A0}"/>
              </a:ext>
            </a:extLst>
          </p:cNvPr>
          <p:cNvSpPr txBox="1"/>
          <p:nvPr/>
        </p:nvSpPr>
        <p:spPr>
          <a:xfrm>
            <a:off x="3210079" y="5485268"/>
            <a:ext cx="2616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Cây trồng từ củ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B229F0-F5D5-F098-BD8E-BEC31802FA20}"/>
              </a:ext>
            </a:extLst>
          </p:cNvPr>
          <p:cNvSpPr txBox="1"/>
          <p:nvPr/>
        </p:nvSpPr>
        <p:spPr>
          <a:xfrm>
            <a:off x="336575" y="525244"/>
            <a:ext cx="2616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Cây kim tiền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D2763-8BB5-8476-0C9F-75272C652D55}"/>
              </a:ext>
            </a:extLst>
          </p:cNvPr>
          <p:cNvSpPr txBox="1"/>
          <p:nvPr/>
        </p:nvSpPr>
        <p:spPr>
          <a:xfrm>
            <a:off x="3244978" y="231905"/>
            <a:ext cx="2616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Cây thu hải đường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6DAA2B-BC66-DC10-A4B9-70CD7FAE186C}"/>
              </a:ext>
            </a:extLst>
          </p:cNvPr>
          <p:cNvSpPr txBox="1"/>
          <p:nvPr/>
        </p:nvSpPr>
        <p:spPr>
          <a:xfrm>
            <a:off x="6195770" y="5485268"/>
            <a:ext cx="2616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Cây trồng từ thân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67FD08-AA59-5ACB-13CC-2BDCCE416F7D}"/>
              </a:ext>
            </a:extLst>
          </p:cNvPr>
          <p:cNvSpPr txBox="1"/>
          <p:nvPr/>
        </p:nvSpPr>
        <p:spPr>
          <a:xfrm>
            <a:off x="9181462" y="5485268"/>
            <a:ext cx="2616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Cây trồng từ lá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BDEB68-7ED3-3BC0-2BDF-6A87E41EA92E}"/>
              </a:ext>
            </a:extLst>
          </p:cNvPr>
          <p:cNvSpPr txBox="1"/>
          <p:nvPr/>
        </p:nvSpPr>
        <p:spPr>
          <a:xfrm>
            <a:off x="6205142" y="248244"/>
            <a:ext cx="2616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Cây hoa mười giờ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52CB01-0BFF-CDE2-4511-F5D11B6C2CF2}"/>
              </a:ext>
            </a:extLst>
          </p:cNvPr>
          <p:cNvSpPr txBox="1"/>
          <p:nvPr/>
        </p:nvSpPr>
        <p:spPr>
          <a:xfrm>
            <a:off x="9181462" y="525244"/>
            <a:ext cx="2616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Cây lưỡi hổ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8381E2-0A7C-D933-39D8-22C4F4292DB8}"/>
              </a:ext>
            </a:extLst>
          </p:cNvPr>
          <p:cNvSpPr txBox="1">
            <a:spLocks/>
          </p:cNvSpPr>
          <p:nvPr/>
        </p:nvSpPr>
        <p:spPr>
          <a:xfrm>
            <a:off x="183520" y="248244"/>
            <a:ext cx="11614261" cy="1402300"/>
          </a:xfrm>
          <a:prstGeom prst="rect">
            <a:avLst/>
          </a:prstGeom>
          <a:solidFill>
            <a:schemeClr val="accent5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b="1" dirty="0">
                <a:ln/>
                <a:solidFill>
                  <a:schemeClr val="bg1"/>
                </a:solidFill>
                <a:latin typeface="+mn-lt"/>
                <a:ea typeface="ADLaM Display" panose="02010000000000000000" pitchFamily="2" charset="77"/>
                <a:cs typeface="ADLaM Display" panose="02010000000000000000" pitchFamily="2" charset="77"/>
              </a:rPr>
              <a:t>Những cây này được trồng từ bộ phận nào của cây mẹ? </a:t>
            </a:r>
            <a:endParaRPr lang="en-VN" b="1" dirty="0">
              <a:ln/>
              <a:solidFill>
                <a:schemeClr val="bg1"/>
              </a:solidFill>
              <a:latin typeface="ADLaM Display" panose="02010000000000000000" pitchFamily="2" charset="77"/>
              <a:ea typeface="ADLaM Display" panose="02010000000000000000" pitchFamily="2" charset="77"/>
              <a:cs typeface="ADLaM Display" panose="0201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990887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674CF-8824-6265-42D5-E4333AEFF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graph paper with white lines&#10;&#10;Description automatically generated">
            <a:extLst>
              <a:ext uri="{FF2B5EF4-FFF2-40B4-BE49-F238E27FC236}">
                <a16:creationId xmlns:a16="http://schemas.microsoft.com/office/drawing/2014/main" id="{B8216C66-8C30-73E3-2502-F9CAA7652D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18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07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82ED31-2D1D-0C12-D4F4-A5EDFDACB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Rectangle 104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0" name="Picture 6" descr="Tổng hợp 100+ hình nền PowerPoint đẹp mắt, chuyên nghiệp">
            <a:extLst>
              <a:ext uri="{FF2B5EF4-FFF2-40B4-BE49-F238E27FC236}">
                <a16:creationId xmlns:a16="http://schemas.microsoft.com/office/drawing/2014/main" id="{BBEC6A50-5326-5947-9FE3-BE30787D6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BFAD5A3-50B1-E800-065A-C51401027C34}"/>
              </a:ext>
            </a:extLst>
          </p:cNvPr>
          <p:cNvSpPr txBox="1">
            <a:spLocks/>
          </p:cNvSpPr>
          <p:nvPr/>
        </p:nvSpPr>
        <p:spPr>
          <a:xfrm>
            <a:off x="2199168" y="3429000"/>
            <a:ext cx="7793664" cy="1585580"/>
          </a:xfrm>
          <a:prstGeom prst="round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6600" b="1" dirty="0">
                <a:ln/>
                <a:solidFill>
                  <a:srgbClr val="00B050"/>
                </a:solidFill>
                <a:latin typeface="+mn-lt"/>
                <a:ea typeface="Toppan Bunkyu Midashi Gothic Ex" panose="020B0900000000000000" pitchFamily="34" charset="-128"/>
                <a:cs typeface="Apple Symbols" panose="02000000000000000000" pitchFamily="2" charset="-79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120105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F4FEF-CD88-6C88-4953-2AB339EBD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graph paper with white lines&#10;&#10;Description automatically generated">
            <a:extLst>
              <a:ext uri="{FF2B5EF4-FFF2-40B4-BE49-F238E27FC236}">
                <a16:creationId xmlns:a16="http://schemas.microsoft.com/office/drawing/2014/main" id="{905E8AA4-2821-5E7C-2B43-12F9011DE5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18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847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4135</TotalTime>
  <Words>93</Words>
  <Application>Microsoft Macintosh PowerPoint</Application>
  <PresentationFormat>Widescreen</PresentationFormat>
  <Paragraphs>15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ADLaM Display</vt:lpstr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Duyen Hoang</dc:creator>
  <cp:lastModifiedBy>Duyen Hoang</cp:lastModifiedBy>
  <cp:revision>22</cp:revision>
  <dcterms:created xsi:type="dcterms:W3CDTF">2025-12-06T01:56:01Z</dcterms:created>
  <dcterms:modified xsi:type="dcterms:W3CDTF">2025-12-17T04:46:22Z</dcterms:modified>
</cp:coreProperties>
</file>