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0" r:id="rId4"/>
  </p:sldMasterIdLst>
  <p:notesMasterIdLst>
    <p:notesMasterId r:id="rId27"/>
  </p:notesMasterIdLst>
  <p:sldIdLst>
    <p:sldId id="353" r:id="rId5"/>
    <p:sldId id="563" r:id="rId6"/>
    <p:sldId id="564" r:id="rId7"/>
    <p:sldId id="565" r:id="rId8"/>
    <p:sldId id="267" r:id="rId9"/>
    <p:sldId id="562" r:id="rId10"/>
    <p:sldId id="256" r:id="rId11"/>
    <p:sldId id="268" r:id="rId12"/>
    <p:sldId id="259" r:id="rId13"/>
    <p:sldId id="555" r:id="rId14"/>
    <p:sldId id="270" r:id="rId15"/>
    <p:sldId id="556" r:id="rId16"/>
    <p:sldId id="557" r:id="rId17"/>
    <p:sldId id="558" r:id="rId18"/>
    <p:sldId id="559" r:id="rId19"/>
    <p:sldId id="560" r:id="rId20"/>
    <p:sldId id="273" r:id="rId21"/>
    <p:sldId id="510" r:id="rId22"/>
    <p:sldId id="511" r:id="rId23"/>
    <p:sldId id="551" r:id="rId24"/>
    <p:sldId id="552" r:id="rId25"/>
    <p:sldId id="266" r:id="rId2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2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1" autoAdjust="0"/>
    <p:restoredTop sz="94609" autoAdjust="0"/>
  </p:normalViewPr>
  <p:slideViewPr>
    <p:cSldViewPr>
      <p:cViewPr varScale="1">
        <p:scale>
          <a:sx n="69" d="100"/>
          <a:sy n="69" d="100"/>
        </p:scale>
        <p:origin x="100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503AF-969D-41A9-9136-B793E130B0DB}" type="datetimeFigureOut">
              <a:rPr lang="en-US" smtClean="0"/>
              <a:t>9/28/25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E915D-CCCA-4EB9-A5E7-1974C4E5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76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08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124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cây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5CF16-01EB-4C91-BF52-9ACBA7C14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4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gi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1136469" y="6972282"/>
            <a:ext cx="18211253" cy="3750048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62648" y="6013165"/>
            <a:ext cx="2496990" cy="1851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596" y="7120997"/>
            <a:ext cx="2496990" cy="185193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2600156" y="6796839"/>
            <a:ext cx="18211253" cy="3750048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36938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89667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7401" y="-1884471"/>
            <a:ext cx="12680627" cy="1405594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315F5CD-1E7F-4F79-8497-3612F44953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130" y="5819592"/>
            <a:ext cx="18287999" cy="44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454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87840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2" y="6591300"/>
            <a:ext cx="18421812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57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5100" y="5143500"/>
            <a:ext cx="7086600" cy="1714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25100" y="2590800"/>
            <a:ext cx="70866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7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25100" y="6858000"/>
            <a:ext cx="7086600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7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val="37593879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7322" y="1245623"/>
            <a:ext cx="7086600" cy="14090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7322" y="2679910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7322" y="3537161"/>
            <a:ext cx="7086600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7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74" y="7364360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45645" y="7326879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79574" y="6818666"/>
            <a:ext cx="4304685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5645" y="6766439"/>
            <a:ext cx="4304685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64272029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8369" y="709595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18369" y="2424095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835" y="6670677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69483" y="6670677"/>
            <a:ext cx="4304685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3835" y="5580993"/>
            <a:ext cx="4304685" cy="1089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1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269480" y="5573111"/>
            <a:ext cx="4304685" cy="10896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1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val="16720565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D5067-3DD9-4D6E-A39C-45C0CD151ADF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3682B1-7261-40EB-9D11-D287C2488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9D7BF6-0FCB-41AD-9474-697ACCC079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E906D7-7174-4C55-9BAF-85FCEDA31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15F48F-5BBF-44D4-A26C-FEDE3CD1D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DED30C-7CD3-40F3-92A1-C31149294D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D878D5-6839-4408-B6F3-86107C9D67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5A32D3-0225-4C7D-8FED-734E03E5B7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70731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828206" y="1063557"/>
            <a:ext cx="5589638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9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28206" y="2778057"/>
            <a:ext cx="5589638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42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28204" y="3867150"/>
            <a:ext cx="5589638" cy="2552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0161" y="4921659"/>
            <a:ext cx="5589638" cy="2552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7563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18"/>
            <a:ext cx="18288000" cy="1029461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05283" y="2617571"/>
            <a:ext cx="1777182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21085" y="5868621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821085" y="5322928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2625" y="3670493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22625" y="3124799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881670" y="3864544"/>
            <a:ext cx="1777182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1149" y="691306"/>
            <a:ext cx="12255908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9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val="43252255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59"/>
            <a:ext cx="18338115" cy="1031853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883" y="3204229"/>
            <a:ext cx="1964079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02418" y="3859679"/>
            <a:ext cx="3906479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02418" y="3313985"/>
            <a:ext cx="3906479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08896" y="2116655"/>
            <a:ext cx="1964079" cy="1310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99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0527" y="3749922"/>
            <a:ext cx="3602867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0527" y="3204229"/>
            <a:ext cx="3602867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121610058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45292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34134" y="4286250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134" y="5791617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7002" y="7147875"/>
            <a:ext cx="10089932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5726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09887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55973" y="6584153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55972" y="8504727"/>
            <a:ext cx="7086599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12745" y="2991081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745" y="2327401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12745" y="4945242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2745" y="4281562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12745" y="6921527"/>
            <a:ext cx="5589068" cy="10942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12745" y="6257846"/>
            <a:ext cx="5589068" cy="663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2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0932572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B3EDF90-943C-465E-92CA-5C8FF02CF64C}"/>
              </a:ext>
            </a:extLst>
          </p:cNvPr>
          <p:cNvSpPr/>
          <p:nvPr userDrawn="1"/>
        </p:nvSpPr>
        <p:spPr>
          <a:xfrm rot="16200000">
            <a:off x="6585059" y="-1400175"/>
            <a:ext cx="5086350" cy="18288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0826" y="2054937"/>
            <a:ext cx="4214813" cy="5514975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31268" y="167588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</p:spTree>
    <p:extLst>
      <p:ext uri="{BB962C8B-B14F-4D97-AF65-F5344CB8AC3E}">
        <p14:creationId xmlns:p14="http://schemas.microsoft.com/office/powerpoint/2010/main" val="28656929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00700" y="656319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0700" y="2244695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28116" y="5491185"/>
            <a:ext cx="3790272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28116" y="4827505"/>
            <a:ext cx="3790272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24663" y="5807181"/>
            <a:ext cx="3790272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24663" y="5143501"/>
            <a:ext cx="3790272" cy="56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91734" y="2853254"/>
            <a:ext cx="2663036" cy="14453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9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88281" y="3283707"/>
            <a:ext cx="2663036" cy="14453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9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99588101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98248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2F2AB1-39A4-42DE-AA87-AF0D5606DE8B}"/>
              </a:ext>
            </a:extLst>
          </p:cNvPr>
          <p:cNvSpPr/>
          <p:nvPr userDrawn="1"/>
        </p:nvSpPr>
        <p:spPr>
          <a:xfrm>
            <a:off x="2002053" y="7719763"/>
            <a:ext cx="3319764" cy="34958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302C2-0EE8-4F83-B4E6-66FE4D32453B}"/>
              </a:ext>
            </a:extLst>
          </p:cNvPr>
          <p:cNvGrpSpPr/>
          <p:nvPr userDrawn="1"/>
        </p:nvGrpSpPr>
        <p:grpSpPr>
          <a:xfrm>
            <a:off x="-2203386" y="4285266"/>
            <a:ext cx="22282536" cy="8994693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E513B6-75E0-4530-9C8F-092B6C8ED671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CA0256-AD65-4132-8661-40699FD1CE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648672-EF73-4A85-A2B9-8D52953608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092F81F-1E86-4569-AF2F-16D002857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26CF5C-8663-4CB0-A9BA-B6B0057D7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4B43B3B-D6B1-4C53-BC76-1B75FCCAB1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CE46B9-9B0A-431F-9CD2-E706627C18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E49E64-71E0-4B40-BB0F-CF781EAF37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75349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4DDFB7-6AF2-4D46-9A60-93C49DE43739}"/>
              </a:ext>
            </a:extLst>
          </p:cNvPr>
          <p:cNvSpPr/>
          <p:nvPr userDrawn="1"/>
        </p:nvSpPr>
        <p:spPr>
          <a:xfrm>
            <a:off x="3276600" y="9715500"/>
            <a:ext cx="11068050" cy="156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514" y="5563705"/>
            <a:ext cx="2537534" cy="437872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8738">
            <a:off x="6219419" y="1769561"/>
            <a:ext cx="4809005" cy="829832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923239" y="5563705"/>
            <a:ext cx="2537534" cy="4378721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27942" y="1228988"/>
            <a:ext cx="7086600" cy="171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27941" y="3149562"/>
            <a:ext cx="7086599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5077" y="2498862"/>
            <a:ext cx="4931583" cy="15737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29949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777" y="479459"/>
            <a:ext cx="16382447" cy="9328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C13ED-238A-41E4-BBD0-D4811E36D2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62648" y="6013165"/>
            <a:ext cx="2496990" cy="1851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E0996-B4F7-4C0C-9192-A059558CD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5596" y="7120997"/>
            <a:ext cx="2496990" cy="18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1744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69" y="244241"/>
            <a:ext cx="16382447" cy="932808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6792" y="1224402"/>
            <a:ext cx="5289053" cy="667581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52437" y="1476210"/>
            <a:ext cx="4937760" cy="61722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6914" y="2879694"/>
            <a:ext cx="8213232" cy="22638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25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031" y="5065780"/>
            <a:ext cx="7086600" cy="857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4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val="244637976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3999" y="2349331"/>
            <a:ext cx="5912069" cy="37519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F92136-A95C-4AA7-A6F5-2DA048BC7CB3}"/>
              </a:ext>
            </a:extLst>
          </p:cNvPr>
          <p:cNvGrpSpPr/>
          <p:nvPr userDrawn="1"/>
        </p:nvGrpSpPr>
        <p:grpSpPr>
          <a:xfrm>
            <a:off x="-591963" y="6654494"/>
            <a:ext cx="19317432" cy="4222637"/>
            <a:chOff x="11758" y="4349244"/>
            <a:chExt cx="12878288" cy="28150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CE1596-1006-4222-A8A7-DCC05CD2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68C29C-18F9-416A-A2E8-5680E6F8E7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57DCEF-3589-4825-9DBE-348956ED1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A5B2E7-89EA-45E2-B73E-C0C114797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D58AE5-E56E-4A8C-B35C-1DC71D358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8" y="4732853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A20A5AD-04CE-42FB-9BF5-27DFB3FD54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88081D-B445-4C80-BB91-6D27671E37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227" y="4349244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1921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3683B0-9B15-4C11-915B-7DB9A9EA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A385F0A-170E-4FE2-BF09-FE55F5E468DE}" type="datetimeFigureOut">
              <a:rPr lang="en-US" smtClean="0"/>
              <a:t>9/28/25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8C39A-7D69-4899-BB24-D8665626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072BC-05E3-4845-A94B-D607B0D2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E9947C7-BB29-430F-8099-277AA270B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5003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0580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6399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0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14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82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99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23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2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84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5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72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91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0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45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5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79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60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044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33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05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353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01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7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9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584482-4E38-681F-F319-8088B600D769}"/>
              </a:ext>
            </a:extLst>
          </p:cNvPr>
          <p:cNvGrpSpPr/>
          <p:nvPr userDrawn="1"/>
        </p:nvGrpSpPr>
        <p:grpSpPr>
          <a:xfrm>
            <a:off x="-5125630" y="232773"/>
            <a:ext cx="5791219" cy="3543870"/>
            <a:chOff x="10897746" y="3487830"/>
            <a:chExt cx="5791219" cy="35438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6E706E-6A38-C051-8EAC-064B1F8FF26D}"/>
                </a:ext>
              </a:extLst>
            </p:cNvPr>
            <p:cNvGrpSpPr/>
            <p:nvPr/>
          </p:nvGrpSpPr>
          <p:grpSpPr>
            <a:xfrm>
              <a:off x="10897746" y="6325967"/>
              <a:ext cx="5791219" cy="705733"/>
              <a:chOff x="6278216" y="4213444"/>
              <a:chExt cx="4342410" cy="63846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436888-4AAC-3D94-853F-5C5008DB082F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FA5AAB-7968-C099-8DDC-865E968D603C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CAE650-553C-F658-F1DE-80A5390B3F2A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NHÓM ZALO LỚP 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DD1CBF-48F4-E1FA-BE98-7DF687368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36EF2-A5A9-4B62-D43F-6429E0CDB235}"/>
              </a:ext>
            </a:extLst>
          </p:cNvPr>
          <p:cNvGrpSpPr/>
          <p:nvPr userDrawn="1"/>
        </p:nvGrpSpPr>
        <p:grpSpPr>
          <a:xfrm>
            <a:off x="-5125630" y="232773"/>
            <a:ext cx="5791219" cy="3543870"/>
            <a:chOff x="10897746" y="3487830"/>
            <a:chExt cx="5791219" cy="35438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149D33-CF8D-0D91-9F20-6A195FB5E60E}"/>
                </a:ext>
              </a:extLst>
            </p:cNvPr>
            <p:cNvGrpSpPr/>
            <p:nvPr/>
          </p:nvGrpSpPr>
          <p:grpSpPr>
            <a:xfrm>
              <a:off x="10897746" y="6325967"/>
              <a:ext cx="5791219" cy="705733"/>
              <a:chOff x="6278216" y="4213444"/>
              <a:chExt cx="4342410" cy="63846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40FFE9-C58C-0405-F400-D404683292DC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/>
                  <a:t>GIÁO ÁN ĐƯỢC CHIA SẺ TẠI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6A40680-91F8-8CCD-5CD3-21DE7A06447E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881A4E-85BF-0D5D-AB60-3CBEFC857ADE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NHÓM ZALO LỚP 5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ACE31D-A25B-7059-9069-2D03802ED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ransition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ADE999-AF15-DE95-1153-17F6BD02D24A}"/>
              </a:ext>
            </a:extLst>
          </p:cNvPr>
          <p:cNvGrpSpPr/>
          <p:nvPr userDrawn="1"/>
        </p:nvGrpSpPr>
        <p:grpSpPr>
          <a:xfrm>
            <a:off x="-5125630" y="232773"/>
            <a:ext cx="5791219" cy="3543870"/>
            <a:chOff x="10897746" y="3487830"/>
            <a:chExt cx="5791219" cy="35438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82DF2C-7751-6AE0-5A4A-4B57821434C4}"/>
                </a:ext>
              </a:extLst>
            </p:cNvPr>
            <p:cNvGrpSpPr/>
            <p:nvPr/>
          </p:nvGrpSpPr>
          <p:grpSpPr>
            <a:xfrm>
              <a:off x="10897746" y="6325967"/>
              <a:ext cx="5791219" cy="705733"/>
              <a:chOff x="6278216" y="4213444"/>
              <a:chExt cx="4342410" cy="63846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CF7BC5-F345-5F24-B728-A4AA4B69EE14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C6F482-611A-0210-7206-06FF87264042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9C6456-0F31-12F4-AFF7-4206CD7E2EA7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NHÓM ZALO LỚP 5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D73711-AD4A-2F92-E847-5FF00ECD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056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9/28/25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2FDDC4-A1A0-AE99-C8B8-775B5A05D924}"/>
              </a:ext>
            </a:extLst>
          </p:cNvPr>
          <p:cNvGrpSpPr/>
          <p:nvPr userDrawn="1"/>
        </p:nvGrpSpPr>
        <p:grpSpPr>
          <a:xfrm>
            <a:off x="-5125630" y="232773"/>
            <a:ext cx="5791219" cy="3543870"/>
            <a:chOff x="10897746" y="3487830"/>
            <a:chExt cx="5791219" cy="354387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BF583D-CF0E-79EB-12E0-875AEAEB439C}"/>
                </a:ext>
              </a:extLst>
            </p:cNvPr>
            <p:cNvGrpSpPr/>
            <p:nvPr/>
          </p:nvGrpSpPr>
          <p:grpSpPr>
            <a:xfrm>
              <a:off x="10897746" y="6325967"/>
              <a:ext cx="5791219" cy="705733"/>
              <a:chOff x="6278216" y="4213444"/>
              <a:chExt cx="4342410" cy="63846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0223177-0DCC-198A-2B96-D799602A3822}"/>
                  </a:ext>
                </a:extLst>
              </p:cNvPr>
              <p:cNvSpPr txBox="1"/>
              <p:nvPr userDrawn="1"/>
            </p:nvSpPr>
            <p:spPr>
              <a:xfrm>
                <a:off x="7058560" y="4213444"/>
                <a:ext cx="3562066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/>
                  <a:t>GIÁO ÁN ĐƯỢC CHIA SẺ TẠI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761D1E-9307-DF30-E2CD-0D109C77F6A0}"/>
                  </a:ext>
                </a:extLst>
              </p:cNvPr>
              <p:cNvSpPr txBox="1"/>
              <p:nvPr userDrawn="1"/>
            </p:nvSpPr>
            <p:spPr>
              <a:xfrm>
                <a:off x="6278216" y="4476013"/>
                <a:ext cx="4326340" cy="375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326869-4E29-3B56-B327-07EA67E7B180}"/>
                </a:ext>
              </a:extLst>
            </p:cNvPr>
            <p:cNvSpPr txBox="1"/>
            <p:nvPr/>
          </p:nvSpPr>
          <p:spPr>
            <a:xfrm>
              <a:off x="11610970" y="3487830"/>
              <a:ext cx="3990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</a:rPr>
                <a:t>NHÓM ZALO LỚP 5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980467-CB88-87B7-BD8F-7DB53E428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62004" y="3978868"/>
              <a:ext cx="2431377" cy="2329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303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18" Type="http://schemas.openxmlformats.org/officeDocument/2006/relationships/image" Target="../media/image83.png"/><Relationship Id="rId26" Type="http://schemas.openxmlformats.org/officeDocument/2006/relationships/image" Target="../media/image90.png"/><Relationship Id="rId3" Type="http://schemas.openxmlformats.org/officeDocument/2006/relationships/audio" Target="../media/audio1.wav"/><Relationship Id="rId21" Type="http://schemas.openxmlformats.org/officeDocument/2006/relationships/image" Target="../media/image86.png"/><Relationship Id="rId7" Type="http://schemas.openxmlformats.org/officeDocument/2006/relationships/audio" Target="../media/audio5.wav"/><Relationship Id="rId12" Type="http://schemas.openxmlformats.org/officeDocument/2006/relationships/slide" Target="slide20.xml"/><Relationship Id="rId17" Type="http://schemas.openxmlformats.org/officeDocument/2006/relationships/image" Target="../media/image82.png"/><Relationship Id="rId25" Type="http://schemas.openxmlformats.org/officeDocument/2006/relationships/image" Target="../media/image8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24" Type="http://schemas.openxmlformats.org/officeDocument/2006/relationships/image" Target="../media/image88.png"/><Relationship Id="rId5" Type="http://schemas.openxmlformats.org/officeDocument/2006/relationships/audio" Target="../media/audio3.wav"/><Relationship Id="rId15" Type="http://schemas.openxmlformats.org/officeDocument/2006/relationships/slide" Target="slide21.xml"/><Relationship Id="rId23" Type="http://schemas.openxmlformats.org/officeDocument/2006/relationships/image" Target="../media/image87.png"/><Relationship Id="rId10" Type="http://schemas.openxmlformats.org/officeDocument/2006/relationships/image" Target="../media/image79.png"/><Relationship Id="rId19" Type="http://schemas.openxmlformats.org/officeDocument/2006/relationships/image" Target="../media/image84.png"/><Relationship Id="rId4" Type="http://schemas.openxmlformats.org/officeDocument/2006/relationships/audio" Target="../media/audio2.wav"/><Relationship Id="rId9" Type="http://schemas.openxmlformats.org/officeDocument/2006/relationships/slide" Target="slide19.xml"/><Relationship Id="rId14" Type="http://schemas.microsoft.com/office/2007/relationships/hdphoto" Target="../media/hdphoto3.wdp"/><Relationship Id="rId22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jpe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266195" cy="10510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8ED115-013C-4638-C296-67A017EEF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409700"/>
            <a:ext cx="9169179" cy="3779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597A1E-2BE6-2044-06FC-C2B891EAF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4686300"/>
            <a:ext cx="1396105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48DCB82-0998-C32A-68CD-8350953C0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95500"/>
            <a:ext cx="5317905" cy="5335514"/>
          </a:xfrm>
          <a:prstGeom prst="rect">
            <a:avLst/>
          </a:prstGeom>
        </p:spPr>
      </p:pic>
      <p:grpSp>
        <p:nvGrpSpPr>
          <p:cNvPr id="14" name="Nhóm 24">
            <a:extLst>
              <a:ext uri="{FF2B5EF4-FFF2-40B4-BE49-F238E27FC236}">
                <a16:creationId xmlns:a16="http://schemas.microsoft.com/office/drawing/2014/main" id="{34AA72D4-776B-B635-E728-D41458AAEAB0}"/>
              </a:ext>
            </a:extLst>
          </p:cNvPr>
          <p:cNvGrpSpPr/>
          <p:nvPr/>
        </p:nvGrpSpPr>
        <p:grpSpPr>
          <a:xfrm>
            <a:off x="6858000" y="2857500"/>
            <a:ext cx="10363021" cy="4202541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02141C97-2BCE-572C-2636-A140564B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6" name="Hình chữ nhật 20">
              <a:extLst>
                <a:ext uri="{FF2B5EF4-FFF2-40B4-BE49-F238E27FC236}">
                  <a16:creationId xmlns:a16="http://schemas.microsoft.com/office/drawing/2014/main" id="{FBF18228-77F8-52DE-2778-5B38931C98C2}"/>
                </a:ext>
              </a:extLst>
            </p:cNvPr>
            <p:cNvSpPr/>
            <p:nvPr/>
          </p:nvSpPr>
          <p:spPr>
            <a:xfrm>
              <a:off x="9560305" y="671291"/>
              <a:ext cx="7134084" cy="916716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Hiện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tượng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xảy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ngay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đất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vào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cốc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bọt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khí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nổi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lên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chứng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tỏ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đất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khí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endParaRPr kumimoji="0" lang="vi-VN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6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Nhóm 24">
            <a:extLst>
              <a:ext uri="{FF2B5EF4-FFF2-40B4-BE49-F238E27FC236}">
                <a16:creationId xmlns:a16="http://schemas.microsoft.com/office/drawing/2014/main" id="{34AA72D4-776B-B635-E728-D41458AAEAB0}"/>
              </a:ext>
            </a:extLst>
          </p:cNvPr>
          <p:cNvGrpSpPr/>
          <p:nvPr/>
        </p:nvGrpSpPr>
        <p:grpSpPr>
          <a:xfrm>
            <a:off x="4572000" y="2095500"/>
            <a:ext cx="13716000" cy="6477000"/>
            <a:chOff x="9314446" y="626900"/>
            <a:chExt cx="8363953" cy="1137938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02141C97-2BCE-572C-2636-A140564B0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6" name="Hình chữ nhật 20">
              <a:extLst>
                <a:ext uri="{FF2B5EF4-FFF2-40B4-BE49-F238E27FC236}">
                  <a16:creationId xmlns:a16="http://schemas.microsoft.com/office/drawing/2014/main" id="{FBF18228-77F8-52DE-2778-5B38931C98C2}"/>
                </a:ext>
              </a:extLst>
            </p:cNvPr>
            <p:cNvSpPr/>
            <p:nvPr/>
          </p:nvSpPr>
          <p:spPr>
            <a:xfrm>
              <a:off x="9546778" y="774163"/>
              <a:ext cx="7134084" cy="65969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Sau khi đun ống nghiệm chứa đất thấy xuất hiện những giọt nước nhỏ bám vào thành ống nghiệm. </a:t>
              </a: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vi-VN" sz="60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chứng tỏ trong đất có nước.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ECB6632-2985-A8F0-2F94-FBDF33A17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1714500"/>
            <a:ext cx="2987299" cy="6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C579E88-00D6-CA75-9AFD-339F9034F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95300"/>
            <a:ext cx="7693819" cy="21398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2FE31F-8193-70A3-D347-E28738D33560}"/>
              </a:ext>
            </a:extLst>
          </p:cNvPr>
          <p:cNvSpPr txBox="1"/>
          <p:nvPr/>
        </p:nvSpPr>
        <p:spPr>
          <a:xfrm>
            <a:off x="990600" y="3467100"/>
            <a:ext cx="1638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/>
              <a:t>Trong </a:t>
            </a:r>
            <a:r>
              <a:rPr lang="en-US" sz="8800" dirty="0" err="1"/>
              <a:t>đất</a:t>
            </a:r>
            <a:r>
              <a:rPr lang="en-US" sz="8800" dirty="0"/>
              <a:t> </a:t>
            </a:r>
            <a:r>
              <a:rPr lang="en-US" sz="8800" dirty="0" err="1"/>
              <a:t>có</a:t>
            </a:r>
            <a:r>
              <a:rPr lang="en-US" sz="8800" dirty="0"/>
              <a:t> </a:t>
            </a:r>
            <a:r>
              <a:rPr lang="en-US" sz="8800" dirty="0" err="1"/>
              <a:t>nước</a:t>
            </a:r>
            <a:r>
              <a:rPr lang="en-US" sz="8800" dirty="0"/>
              <a:t> </a:t>
            </a:r>
            <a:r>
              <a:rPr lang="en-US" sz="8800" dirty="0" err="1"/>
              <a:t>và</a:t>
            </a:r>
            <a:r>
              <a:rPr lang="en-US" sz="8800" dirty="0"/>
              <a:t> </a:t>
            </a:r>
            <a:r>
              <a:rPr lang="en-US" sz="8800" dirty="0" err="1"/>
              <a:t>không</a:t>
            </a:r>
            <a:r>
              <a:rPr lang="en-US" sz="8800" dirty="0"/>
              <a:t> </a:t>
            </a:r>
            <a:r>
              <a:rPr lang="en-US" sz="8800" dirty="0" err="1"/>
              <a:t>khí</a:t>
            </a:r>
            <a:r>
              <a:rPr lang="en-US" sz="8800" dirty="0"/>
              <a:t>, </a:t>
            </a:r>
            <a:r>
              <a:rPr lang="en-US" sz="8800" dirty="0" err="1"/>
              <a:t>chất</a:t>
            </a:r>
            <a:r>
              <a:rPr lang="en-US" sz="8800" dirty="0"/>
              <a:t> </a:t>
            </a:r>
            <a:r>
              <a:rPr lang="en-US" sz="8800" dirty="0" err="1"/>
              <a:t>khoáng</a:t>
            </a:r>
            <a:r>
              <a:rPr lang="en-US" sz="8800" dirty="0"/>
              <a:t>, </a:t>
            </a:r>
            <a:r>
              <a:rPr lang="en-US" sz="8800" dirty="0" err="1"/>
              <a:t>mùn</a:t>
            </a:r>
            <a:r>
              <a:rPr lang="en-US" sz="8800" dirty="0"/>
              <a:t>,…. </a:t>
            </a:r>
          </a:p>
        </p:txBody>
      </p:sp>
    </p:spTree>
    <p:extLst>
      <p:ext uri="{BB962C8B-B14F-4D97-AF65-F5344CB8AC3E}">
        <p14:creationId xmlns:p14="http://schemas.microsoft.com/office/powerpoint/2010/main" val="23361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6A4C8C6B-790F-FF6F-0F92-096DFE63F63A}"/>
              </a:ext>
            </a:extLst>
          </p:cNvPr>
          <p:cNvSpPr/>
          <p:nvPr/>
        </p:nvSpPr>
        <p:spPr>
          <a:xfrm>
            <a:off x="30480" y="2045800"/>
            <a:ext cx="5486400" cy="8264060"/>
          </a:xfrm>
          <a:custGeom>
            <a:avLst/>
            <a:gdLst/>
            <a:ahLst/>
            <a:cxnLst/>
            <a:rect l="l" t="t" r="r" b="b"/>
            <a:pathLst>
              <a:path w="6441424" h="10473860">
                <a:moveTo>
                  <a:pt x="0" y="0"/>
                </a:moveTo>
                <a:lnTo>
                  <a:pt x="6441424" y="0"/>
                </a:lnTo>
                <a:lnTo>
                  <a:pt x="6441424" y="10473860"/>
                </a:lnTo>
                <a:lnTo>
                  <a:pt x="0" y="10473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217165-FE2C-D52A-3464-60B7F775345E}"/>
              </a:ext>
            </a:extLst>
          </p:cNvPr>
          <p:cNvSpPr/>
          <p:nvPr/>
        </p:nvSpPr>
        <p:spPr>
          <a:xfrm>
            <a:off x="5257800" y="647700"/>
            <a:ext cx="10439400" cy="3962400"/>
          </a:xfrm>
          <a:prstGeom prst="wedgeRoundRectCallout">
            <a:avLst>
              <a:gd name="adj1" fmla="val -61243"/>
              <a:gd name="adj2" fmla="val -1462"/>
              <a:gd name="adj3" fmla="val 16667"/>
            </a:avLst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địa phương em trồng nhiều loại cây nào? Loại đất nào thích hợp để các cây trồng đó sống và phát triển tốt?</a:t>
            </a:r>
          </a:p>
        </p:txBody>
      </p:sp>
    </p:spTree>
    <p:extLst>
      <p:ext uri="{BB962C8B-B14F-4D97-AF65-F5344CB8AC3E}">
        <p14:creationId xmlns:p14="http://schemas.microsoft.com/office/powerpoint/2010/main" val="30823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 descr="Cà Mau: Đưa cây lúa trở lại đất tôm">
            <a:extLst>
              <a:ext uri="{FF2B5EF4-FFF2-40B4-BE49-F238E27FC236}">
                <a16:creationId xmlns:a16="http://schemas.microsoft.com/office/drawing/2014/main" id="{A04257CE-F6E7-5E2A-F8BA-CA24A902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"/>
            <a:ext cx="11811000" cy="786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64EA0F-6E31-012B-9494-216D740AD28C}"/>
              </a:ext>
            </a:extLst>
          </p:cNvPr>
          <p:cNvSpPr txBox="1"/>
          <p:nvPr/>
        </p:nvSpPr>
        <p:spPr>
          <a:xfrm>
            <a:off x="4267200" y="8496300"/>
            <a:ext cx="1104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endParaRPr lang="en-US"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4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64EA0F-6E31-012B-9494-216D740AD28C}"/>
              </a:ext>
            </a:extLst>
          </p:cNvPr>
          <p:cNvSpPr txBox="1"/>
          <p:nvPr/>
        </p:nvSpPr>
        <p:spPr>
          <a:xfrm>
            <a:off x="4267200" y="8496300"/>
            <a:ext cx="1104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phi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ây phi lao và cách trồng, chăm sóc giúp cây xanh tốt">
            <a:extLst>
              <a:ext uri="{FF2B5EF4-FFF2-40B4-BE49-F238E27FC236}">
                <a16:creationId xmlns:a16="http://schemas.microsoft.com/office/drawing/2014/main" id="{5475F173-1B08-C077-8AAD-74108FA8F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"/>
            <a:ext cx="13182600" cy="772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5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1" y="790737"/>
            <a:ext cx="19227022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1" y="190500"/>
            <a:ext cx="19019112" cy="9753599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64EA0F-6E31-012B-9494-216D740AD28C}"/>
              </a:ext>
            </a:extLst>
          </p:cNvPr>
          <p:cNvSpPr txBox="1"/>
          <p:nvPr/>
        </p:nvSpPr>
        <p:spPr>
          <a:xfrm>
            <a:off x="3581400" y="7810500"/>
            <a:ext cx="1104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thịt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FUNO - Cây rau màu">
            <a:extLst>
              <a:ext uri="{FF2B5EF4-FFF2-40B4-BE49-F238E27FC236}">
                <a16:creationId xmlns:a16="http://schemas.microsoft.com/office/drawing/2014/main" id="{E9534C05-0C0C-2D52-2A15-FB56469E5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52500"/>
            <a:ext cx="13487400" cy="629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36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7AD0E-DD18-5AB1-11B7-43767CE6D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-22860"/>
            <a:ext cx="8492464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75ba1682899b9444c201750c3b90c1b.png">
            <a:extLst>
              <a:ext uri="{FF2B5EF4-FFF2-40B4-BE49-F238E27FC236}">
                <a16:creationId xmlns:a16="http://schemas.microsoft.com/office/drawing/2014/main" id="{924B8FA1-1FED-4530-BF25-F5BC7F9AF0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173819" y="-1000634"/>
            <a:ext cx="22931583" cy="6667560"/>
          </a:xfrm>
          <a:prstGeom prst="rect">
            <a:avLst/>
          </a:prstGeom>
        </p:spPr>
      </p:pic>
      <p:pic>
        <p:nvPicPr>
          <p:cNvPr id="9" name="Picture 24">
            <a:hlinkClick r:id="rId9" action="ppaction://hlinksldjump"/>
            <a:extLst>
              <a:ext uri="{FF2B5EF4-FFF2-40B4-BE49-F238E27FC236}">
                <a16:creationId xmlns:a16="http://schemas.microsoft.com/office/drawing/2014/main" id="{7C2A56AD-CC79-4759-A893-0600111F0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71700"/>
            <a:ext cx="1522671" cy="13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>
            <a:hlinkClick r:id="rId12" action="ppaction://hlinksldjump"/>
            <a:extLst>
              <a:ext uri="{FF2B5EF4-FFF2-40B4-BE49-F238E27FC236}">
                <a16:creationId xmlns:a16="http://schemas.microsoft.com/office/drawing/2014/main" id="{F2E21357-631A-4B42-A0D9-82EFEBB9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679">
            <a:off x="7733719" y="1942017"/>
            <a:ext cx="1667450" cy="16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7B826D32-B396-40E7-B2BB-D6A067CA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93146">
            <a:off x="11107810" y="2261914"/>
            <a:ext cx="1339448" cy="133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75C1E62-9D94-4E1C-BCB3-9187C0A69DB4}"/>
              </a:ext>
            </a:extLst>
          </p:cNvPr>
          <p:cNvGrpSpPr/>
          <p:nvPr/>
        </p:nvGrpSpPr>
        <p:grpSpPr>
          <a:xfrm>
            <a:off x="4273231" y="7374610"/>
            <a:ext cx="2346533" cy="2346533"/>
            <a:chOff x="1311551" y="4400701"/>
            <a:chExt cx="1564355" cy="1564355"/>
          </a:xfrm>
        </p:grpSpPr>
        <p:pic>
          <p:nvPicPr>
            <p:cNvPr id="15" name="Picture 34">
              <a:extLst>
                <a:ext uri="{FF2B5EF4-FFF2-40B4-BE49-F238E27FC236}">
                  <a16:creationId xmlns:a16="http://schemas.microsoft.com/office/drawing/2014/main" id="{9FD35625-122E-4FC5-A913-02846A8E6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551" y="4400701"/>
              <a:ext cx="1564355" cy="1564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E753B90-6450-4AE3-87E3-6930A7DBFE87}"/>
                </a:ext>
              </a:extLst>
            </p:cNvPr>
            <p:cNvSpPr/>
            <p:nvPr/>
          </p:nvSpPr>
          <p:spPr>
            <a:xfrm>
              <a:off x="1700733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200">
                  <a:solidFill>
                    <a:srgbClr val="FF0000"/>
                  </a:solidFill>
                  <a:latin typeface="#9Slide03 SVNCintra" pitchFamily="2" charset="0"/>
                  <a:cs typeface="#9Slide03 SVNCintra" pitchFamily="2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4E42DF-DFFB-440D-8D4B-464F2645EABD}"/>
              </a:ext>
            </a:extLst>
          </p:cNvPr>
          <p:cNvGrpSpPr/>
          <p:nvPr/>
        </p:nvGrpSpPr>
        <p:grpSpPr>
          <a:xfrm>
            <a:off x="7401677" y="7378075"/>
            <a:ext cx="2376167" cy="2376167"/>
            <a:chOff x="4063287" y="4380945"/>
            <a:chExt cx="1584111" cy="1584111"/>
          </a:xfrm>
        </p:grpSpPr>
        <p:pic>
          <p:nvPicPr>
            <p:cNvPr id="18" name="Picture 32">
              <a:extLst>
                <a:ext uri="{FF2B5EF4-FFF2-40B4-BE49-F238E27FC236}">
                  <a16:creationId xmlns:a16="http://schemas.microsoft.com/office/drawing/2014/main" id="{29A987BE-5FD7-4AC3-B2F7-07E6C7113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287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F5BC8F-6736-4BDD-B911-F20E37561261}"/>
                </a:ext>
              </a:extLst>
            </p:cNvPr>
            <p:cNvSpPr/>
            <p:nvPr/>
          </p:nvSpPr>
          <p:spPr>
            <a:xfrm>
              <a:off x="4483306" y="5088752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200">
                  <a:solidFill>
                    <a:prstClr val="black"/>
                  </a:solidFill>
                  <a:latin typeface="#9Slide03 SVNCintra" pitchFamily="2" charset="0"/>
                  <a:cs typeface="#9Slide03 SVNCintra" pitchFamily="2" charset="0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BFD5CB-890F-48D5-9E19-FD5C317C24FE}"/>
              </a:ext>
            </a:extLst>
          </p:cNvPr>
          <p:cNvGrpSpPr/>
          <p:nvPr/>
        </p:nvGrpSpPr>
        <p:grpSpPr>
          <a:xfrm>
            <a:off x="10587671" y="7282381"/>
            <a:ext cx="2376167" cy="2376167"/>
            <a:chOff x="6899664" y="4380945"/>
            <a:chExt cx="1584111" cy="1584111"/>
          </a:xfrm>
        </p:grpSpPr>
        <p:pic>
          <p:nvPicPr>
            <p:cNvPr id="21" name="Picture 32">
              <a:extLst>
                <a:ext uri="{FF2B5EF4-FFF2-40B4-BE49-F238E27FC236}">
                  <a16:creationId xmlns:a16="http://schemas.microsoft.com/office/drawing/2014/main" id="{7E69A48F-1810-48D6-820D-3E18E8F42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prstClr val="black"/>
                <a:srgbClr val="A4CA8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664" y="4380945"/>
              <a:ext cx="1584111" cy="1584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301B53-AB07-4054-962C-FB0A249EF36C}"/>
                </a:ext>
              </a:extLst>
            </p:cNvPr>
            <p:cNvSpPr/>
            <p:nvPr/>
          </p:nvSpPr>
          <p:spPr>
            <a:xfrm>
              <a:off x="7365792" y="5038905"/>
              <a:ext cx="744071" cy="717177"/>
            </a:xfrm>
            <a:prstGeom prst="ellipse">
              <a:avLst/>
            </a:prstGeom>
            <a:solidFill>
              <a:srgbClr val="F9A5C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7200" dirty="0">
                  <a:solidFill>
                    <a:prstClr val="black"/>
                  </a:solidFill>
                  <a:latin typeface="#9Slide03 SVNCintra" pitchFamily="2" charset="0"/>
                  <a:cs typeface="#9Slide03 SVNCintra" pitchFamily="2" charset="0"/>
                </a:rPr>
                <a:t>3</a:t>
              </a:r>
            </a:p>
          </p:txBody>
        </p:sp>
      </p:grpSp>
      <p:pic>
        <p:nvPicPr>
          <p:cNvPr id="26" name="Picture 12" descr="Sprout  free icon">
            <a:extLst>
              <a:ext uri="{FF2B5EF4-FFF2-40B4-BE49-F238E27FC236}">
                <a16:creationId xmlns:a16="http://schemas.microsoft.com/office/drawing/2014/main" id="{BFD329D3-5087-4F86-AA7D-8802EBFF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05" y="5592219"/>
            <a:ext cx="2346533" cy="2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Sprout  free icon">
            <a:extLst>
              <a:ext uri="{FF2B5EF4-FFF2-40B4-BE49-F238E27FC236}">
                <a16:creationId xmlns:a16="http://schemas.microsoft.com/office/drawing/2014/main" id="{68E6A922-BC13-427C-9EF6-0B3F6B151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405" y="5629672"/>
            <a:ext cx="2376167" cy="23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Sprout  free icon">
            <a:extLst>
              <a:ext uri="{FF2B5EF4-FFF2-40B4-BE49-F238E27FC236}">
                <a16:creationId xmlns:a16="http://schemas.microsoft.com/office/drawing/2014/main" id="{A1A2F715-F11F-4606-84D6-EC5A6DF1C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70" y="5560042"/>
            <a:ext cx="2346533" cy="2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eed  premium icon">
            <a:hlinkClick r:id="" action="ppaction://noaction"/>
            <a:extLst>
              <a:ext uri="{FF2B5EF4-FFF2-40B4-BE49-F238E27FC236}">
                <a16:creationId xmlns:a16="http://schemas.microsoft.com/office/drawing/2014/main" id="{6C3979B4-ED9F-4FD7-A717-75A204DA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225" y="8620195"/>
            <a:ext cx="1522673" cy="15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C9B42F57-9097-484C-9028-4D4CF08A7A27}"/>
              </a:ext>
            </a:extLst>
          </p:cNvPr>
          <p:cNvSpPr/>
          <p:nvPr/>
        </p:nvSpPr>
        <p:spPr>
          <a:xfrm>
            <a:off x="6354502" y="417425"/>
            <a:ext cx="6427427" cy="921993"/>
          </a:xfrm>
          <a:prstGeom prst="roundRect">
            <a:avLst/>
          </a:prstGeom>
          <a:solidFill>
            <a:srgbClr val="CF2665">
              <a:alpha val="63000"/>
            </a:srgbClr>
          </a:solidFill>
          <a:ln w="57150">
            <a:solidFill>
              <a:srgbClr val="F3F6F0"/>
            </a:solidFill>
          </a:ln>
          <a:effectLst>
            <a:outerShdw blurRad="1651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id-ID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A16F6858-0EE8-4DEC-836A-CD1F37CF15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0177110">
            <a:off x="5722303" y="178526"/>
            <a:ext cx="1264397" cy="929334"/>
          </a:xfrm>
          <a:prstGeom prst="round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31394BE-CB89-6F05-8243-A3889D484A7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14121" y="459767"/>
            <a:ext cx="13287384" cy="1015073"/>
          </a:xfrm>
          <a:prstGeom prst="rect">
            <a:avLst/>
          </a:prstGeom>
        </p:spPr>
      </p:pic>
      <p:sp>
        <p:nvSpPr>
          <p:cNvPr id="35" name="Rectangle: Rounded Corners 34">
            <a:hlinkClick r:id="" action="ppaction://noaction"/>
            <a:extLst>
              <a:ext uri="{FF2B5EF4-FFF2-40B4-BE49-F238E27FC236}">
                <a16:creationId xmlns:a16="http://schemas.microsoft.com/office/drawing/2014/main" id="{4A330F54-B26C-3AB8-30FA-1A90B43D3258}"/>
              </a:ext>
            </a:extLst>
          </p:cNvPr>
          <p:cNvSpPr/>
          <p:nvPr/>
        </p:nvSpPr>
        <p:spPr>
          <a:xfrm>
            <a:off x="15932889" y="622005"/>
            <a:ext cx="1993605" cy="73364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7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endParaRPr lang="en-US" sz="2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43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4 -0.00448 L 0.00026 0.4527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28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08642E-6 L 0.00061 0.444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22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8.64198E-7 L 0.00477 0.4541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227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B696FBF-8993-49A7-AC4C-13E4A7A8837F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8" descr="Seed  premium icon">
            <a:hlinkClick r:id="rId3" action="ppaction://hlinksldjump"/>
            <a:extLst>
              <a:ext uri="{FF2B5EF4-FFF2-40B4-BE49-F238E27FC236}">
                <a16:creationId xmlns:a16="http://schemas.microsoft.com/office/drawing/2014/main" id="{AF330B08-E2E0-44B4-8EFC-7C0CDC53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9304B1-E509-4C77-A889-88662498D567}"/>
              </a:ext>
            </a:extLst>
          </p:cNvPr>
          <p:cNvSpPr txBox="1"/>
          <p:nvPr/>
        </p:nvSpPr>
        <p:spPr>
          <a:xfrm>
            <a:off x="3967318" y="4468367"/>
            <a:ext cx="10832861" cy="14812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endParaRPr lang="vi-VN" sz="81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63773D-6DA7-6543-B3EE-4502D21C7EF0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6EE0F2-CF7C-4AA8-2674-F99320B9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6FBA2C-FB82-A484-67F3-CA7AE0A1A6B5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6F7DD7-E51A-B904-7DEA-D970F359E449}"/>
              </a:ext>
            </a:extLst>
          </p:cNvPr>
          <p:cNvSpPr txBox="1"/>
          <p:nvPr/>
        </p:nvSpPr>
        <p:spPr>
          <a:xfrm>
            <a:off x="3303059" y="1204635"/>
            <a:ext cx="121594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Thành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49655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266195" cy="105102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F23D71-AE27-DCD1-BD66-72A6ABD11D37}"/>
              </a:ext>
            </a:extLst>
          </p:cNvPr>
          <p:cNvSpPr/>
          <p:nvPr/>
        </p:nvSpPr>
        <p:spPr>
          <a:xfrm>
            <a:off x="609600" y="114300"/>
            <a:ext cx="17678400" cy="1005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C995B-0D0C-03E8-D614-6BFA552EC814}"/>
              </a:ext>
            </a:extLst>
          </p:cNvPr>
          <p:cNvSpPr txBox="1"/>
          <p:nvPr/>
        </p:nvSpPr>
        <p:spPr>
          <a:xfrm>
            <a:off x="3276600" y="495300"/>
            <a:ext cx="1264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ĐOÁN XEM TÔI ĐƯỢC TRỒNG Ở ĐÂU?</a:t>
            </a:r>
          </a:p>
        </p:txBody>
      </p:sp>
      <p:pic>
        <p:nvPicPr>
          <p:cNvPr id="1026" name="Picture 2" descr="Khám phá các thành phần dinh dưỡng trong cải bẹ xanh">
            <a:extLst>
              <a:ext uri="{FF2B5EF4-FFF2-40B4-BE49-F238E27FC236}">
                <a16:creationId xmlns:a16="http://schemas.microsoft.com/office/drawing/2014/main" id="{D9FF16E2-C67B-C009-8085-6550E16D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62100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24">
            <a:extLst>
              <a:ext uri="{FF2B5EF4-FFF2-40B4-BE49-F238E27FC236}">
                <a16:creationId xmlns:a16="http://schemas.microsoft.com/office/drawing/2014/main" id="{BF588C92-69F1-D357-1ED3-758F08FE7F4A}"/>
              </a:ext>
            </a:extLst>
          </p:cNvPr>
          <p:cNvGrpSpPr/>
          <p:nvPr/>
        </p:nvGrpSpPr>
        <p:grpSpPr>
          <a:xfrm>
            <a:off x="3810000" y="8496300"/>
            <a:ext cx="12115800" cy="1295400"/>
            <a:chOff x="9314446" y="626900"/>
            <a:chExt cx="8363953" cy="113793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990D2B1B-78B4-58F9-DDFE-47A65767E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0" name="Hình chữ nhật 20">
              <a:extLst>
                <a:ext uri="{FF2B5EF4-FFF2-40B4-BE49-F238E27FC236}">
                  <a16:creationId xmlns:a16="http://schemas.microsoft.com/office/drawing/2014/main" id="{FC9C6942-8D7C-AC8A-BF46-6A3E14BCFFEA}"/>
                </a:ext>
              </a:extLst>
            </p:cNvPr>
            <p:cNvSpPr/>
            <p:nvPr/>
          </p:nvSpPr>
          <p:spPr>
            <a:xfrm>
              <a:off x="9840481" y="760775"/>
              <a:ext cx="7134084" cy="702104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 rau cải trồng trên đất trong vườn.</a:t>
              </a:r>
              <a:endParaRPr lang="en-US" sz="4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9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2A567-FAFD-953C-A2E9-D63AF3053D12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8" descr="Seed  premium icon">
            <a:hlinkClick r:id="rId3" action="ppaction://hlinksldjump"/>
            <a:extLst>
              <a:ext uri="{FF2B5EF4-FFF2-40B4-BE49-F238E27FC236}">
                <a16:creationId xmlns:a16="http://schemas.microsoft.com/office/drawing/2014/main" id="{2E7797AE-C0FF-14E9-EE1B-8539281F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C8FB54-38BE-B57B-C244-7B3600F1265F}"/>
              </a:ext>
            </a:extLst>
          </p:cNvPr>
          <p:cNvSpPr txBox="1"/>
          <p:nvPr/>
        </p:nvSpPr>
        <p:spPr>
          <a:xfrm>
            <a:off x="3967318" y="4468367"/>
            <a:ext cx="10832861" cy="14812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81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1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endParaRPr lang="vi-VN" sz="81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495D80-EACB-8473-7359-D97BB9BA3967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9E40A74-A88B-BA36-14E3-B0C77325E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6FDCFE-C464-3591-BEB0-CD15710F44E5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E91A84-1E1C-AEA7-8E1A-3A2F98AD0F93}"/>
              </a:ext>
            </a:extLst>
          </p:cNvPr>
          <p:cNvSpPr txBox="1"/>
          <p:nvPr/>
        </p:nvSpPr>
        <p:spPr>
          <a:xfrm>
            <a:off x="3200400" y="952500"/>
            <a:ext cx="121594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chỗ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trống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 được hình thành do đá bị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………….. 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một quá trình lâu dài dưới tác động của nhiệt, nước, không khí, gió, mưa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480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A19B5A-F58D-03B6-0D42-4FAFD15634B8}"/>
              </a:ext>
            </a:extLst>
          </p:cNvPr>
          <p:cNvSpPr/>
          <p:nvPr/>
        </p:nvSpPr>
        <p:spPr>
          <a:xfrm>
            <a:off x="485775" y="390629"/>
            <a:ext cx="17373600" cy="9704985"/>
          </a:xfrm>
          <a:prstGeom prst="roundRect">
            <a:avLst>
              <a:gd name="adj" fmla="val 1262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8" descr="Seed  premium icon">
            <a:hlinkClick r:id="rId3" action="ppaction://hlinksldjump"/>
            <a:extLst>
              <a:ext uri="{FF2B5EF4-FFF2-40B4-BE49-F238E27FC236}">
                <a16:creationId xmlns:a16="http://schemas.microsoft.com/office/drawing/2014/main" id="{E64B4007-55A8-E817-567B-4566A04E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522" y="8504012"/>
            <a:ext cx="1804016" cy="180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192BC5-FF39-1E37-368D-AF7D6877D7BD}"/>
              </a:ext>
            </a:extLst>
          </p:cNvPr>
          <p:cNvSpPr txBox="1"/>
          <p:nvPr/>
        </p:nvSpPr>
        <p:spPr>
          <a:xfrm>
            <a:off x="3124200" y="4468367"/>
            <a:ext cx="12496800" cy="12258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>
                <a:lumMod val="75000"/>
              </a:schemeClr>
            </a:solidFill>
            <a:prstDash val="dash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sét</a:t>
            </a:r>
            <a:endParaRPr lang="vi-VN" sz="6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E8376E-5B35-4FCB-5D55-AF8C6B6C2476}"/>
              </a:ext>
            </a:extLst>
          </p:cNvPr>
          <p:cNvGrpSpPr/>
          <p:nvPr/>
        </p:nvGrpSpPr>
        <p:grpSpPr>
          <a:xfrm>
            <a:off x="0" y="-332472"/>
            <a:ext cx="18288000" cy="4154459"/>
            <a:chOff x="557193" y="486788"/>
            <a:chExt cx="12192000" cy="28834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A5B70D-2EF9-1110-C1A3-AF8F0525E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193" y="486788"/>
              <a:ext cx="12192000" cy="28834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03DE26-5703-51DF-9243-8C369EE3A043}"/>
                </a:ext>
              </a:extLst>
            </p:cNvPr>
            <p:cNvSpPr txBox="1"/>
            <p:nvPr/>
          </p:nvSpPr>
          <p:spPr>
            <a:xfrm>
              <a:off x="2075380" y="708917"/>
              <a:ext cx="8096036" cy="352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endParaRPr lang="en-US" sz="27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4FA4AD-B27B-D04A-8303-B2EACCABE4A6}"/>
              </a:ext>
            </a:extLst>
          </p:cNvPr>
          <p:cNvSpPr txBox="1"/>
          <p:nvPr/>
        </p:nvSpPr>
        <p:spPr>
          <a:xfrm>
            <a:off x="3303059" y="1204635"/>
            <a:ext cx="121594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Tuỳ thuộc vào tỉ lệ các loại hạt trong đất, người ta chia thành các loại đất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87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08B49-E662-E5FE-68D7-B0E26E04E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257300"/>
            <a:ext cx="13954953" cy="461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266195" cy="105102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F23D71-AE27-DCD1-BD66-72A6ABD11D37}"/>
              </a:ext>
            </a:extLst>
          </p:cNvPr>
          <p:cNvSpPr/>
          <p:nvPr/>
        </p:nvSpPr>
        <p:spPr>
          <a:xfrm>
            <a:off x="609600" y="114300"/>
            <a:ext cx="17678400" cy="1005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C995B-0D0C-03E8-D614-6BFA552EC814}"/>
              </a:ext>
            </a:extLst>
          </p:cNvPr>
          <p:cNvSpPr txBox="1"/>
          <p:nvPr/>
        </p:nvSpPr>
        <p:spPr>
          <a:xfrm>
            <a:off x="3276600" y="495300"/>
            <a:ext cx="1264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ĐOÁN XEM TÔI ĐƯỢC TRỒNG Ở ĐÂU?</a:t>
            </a:r>
          </a:p>
        </p:txBody>
      </p:sp>
      <p:grpSp>
        <p:nvGrpSpPr>
          <p:cNvPr id="8" name="Nhóm 24">
            <a:extLst>
              <a:ext uri="{FF2B5EF4-FFF2-40B4-BE49-F238E27FC236}">
                <a16:creationId xmlns:a16="http://schemas.microsoft.com/office/drawing/2014/main" id="{BF588C92-69F1-D357-1ED3-758F08FE7F4A}"/>
              </a:ext>
            </a:extLst>
          </p:cNvPr>
          <p:cNvGrpSpPr/>
          <p:nvPr/>
        </p:nvGrpSpPr>
        <p:grpSpPr>
          <a:xfrm>
            <a:off x="3810000" y="8496300"/>
            <a:ext cx="12115800" cy="1295400"/>
            <a:chOff x="9314446" y="626900"/>
            <a:chExt cx="8363953" cy="113793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990D2B1B-78B4-58F9-DDFE-47A65767E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0" name="Hình chữ nhật 20">
              <a:extLst>
                <a:ext uri="{FF2B5EF4-FFF2-40B4-BE49-F238E27FC236}">
                  <a16:creationId xmlns:a16="http://schemas.microsoft.com/office/drawing/2014/main" id="{FC9C6942-8D7C-AC8A-BF46-6A3E14BCFFEA}"/>
                </a:ext>
              </a:extLst>
            </p:cNvPr>
            <p:cNvSpPr/>
            <p:nvPr/>
          </p:nvSpPr>
          <p:spPr>
            <a:xfrm>
              <a:off x="9682670" y="760775"/>
              <a:ext cx="7291894" cy="70210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 phi lao trồng trên đất ngoài bờ biển.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52" name="Picture 4" descr="Cây phi lao và cách trồng, chăm sóc giúp cây xanh tốt">
            <a:extLst>
              <a:ext uri="{FF2B5EF4-FFF2-40B4-BE49-F238E27FC236}">
                <a16:creationId xmlns:a16="http://schemas.microsoft.com/office/drawing/2014/main" id="{5859EE5F-7C68-DC51-7641-746AE04C4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62100"/>
            <a:ext cx="11506200" cy="674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805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266195" cy="105102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F23D71-AE27-DCD1-BD66-72A6ABD11D37}"/>
              </a:ext>
            </a:extLst>
          </p:cNvPr>
          <p:cNvSpPr/>
          <p:nvPr/>
        </p:nvSpPr>
        <p:spPr>
          <a:xfrm>
            <a:off x="609600" y="114300"/>
            <a:ext cx="17678400" cy="1005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C995B-0D0C-03E8-D614-6BFA552EC814}"/>
              </a:ext>
            </a:extLst>
          </p:cNvPr>
          <p:cNvSpPr txBox="1"/>
          <p:nvPr/>
        </p:nvSpPr>
        <p:spPr>
          <a:xfrm>
            <a:off x="3276600" y="495300"/>
            <a:ext cx="1264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ĐOÁN XEM TÔI ĐƯỢC TRỒNG Ở ĐÂU?</a:t>
            </a:r>
          </a:p>
        </p:txBody>
      </p:sp>
      <p:grpSp>
        <p:nvGrpSpPr>
          <p:cNvPr id="8" name="Nhóm 24">
            <a:extLst>
              <a:ext uri="{FF2B5EF4-FFF2-40B4-BE49-F238E27FC236}">
                <a16:creationId xmlns:a16="http://schemas.microsoft.com/office/drawing/2014/main" id="{BF588C92-69F1-D357-1ED3-758F08FE7F4A}"/>
              </a:ext>
            </a:extLst>
          </p:cNvPr>
          <p:cNvGrpSpPr/>
          <p:nvPr/>
        </p:nvGrpSpPr>
        <p:grpSpPr>
          <a:xfrm>
            <a:off x="2819400" y="8115300"/>
            <a:ext cx="14325600" cy="1734505"/>
            <a:chOff x="9314446" y="626900"/>
            <a:chExt cx="8363953" cy="1137938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990D2B1B-78B4-58F9-DDFE-47A65767E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14446" y="626900"/>
              <a:ext cx="8363953" cy="1137938"/>
            </a:xfrm>
            <a:prstGeom prst="rect">
              <a:avLst/>
            </a:prstGeom>
          </p:spPr>
        </p:pic>
        <p:sp>
          <p:nvSpPr>
            <p:cNvPr id="10" name="Hình chữ nhật 20">
              <a:extLst>
                <a:ext uri="{FF2B5EF4-FFF2-40B4-BE49-F238E27FC236}">
                  <a16:creationId xmlns:a16="http://schemas.microsoft.com/office/drawing/2014/main" id="{FC9C6942-8D7C-AC8A-BF46-6A3E14BCFFEA}"/>
                </a:ext>
              </a:extLst>
            </p:cNvPr>
            <p:cNvSpPr/>
            <p:nvPr/>
          </p:nvSpPr>
          <p:spPr>
            <a:xfrm>
              <a:off x="9536892" y="626900"/>
              <a:ext cx="7291894" cy="928830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 ngô được trồng trong các khe đất mà không được trồng trên đá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3D96513-3859-CC4A-0255-39889816A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562100"/>
            <a:ext cx="9906000" cy="61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0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4888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433" r="-281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2228" y="3584076"/>
            <a:ext cx="2611596" cy="4551802"/>
          </a:xfrm>
          <a:custGeom>
            <a:avLst/>
            <a:gdLst/>
            <a:ahLst/>
            <a:cxnLst/>
            <a:rect l="l" t="t" r="r" b="b"/>
            <a:pathLst>
              <a:path w="2611596" h="4551802">
                <a:moveTo>
                  <a:pt x="0" y="0"/>
                </a:moveTo>
                <a:lnTo>
                  <a:pt x="2611596" y="0"/>
                </a:lnTo>
                <a:lnTo>
                  <a:pt x="2611596" y="4551801"/>
                </a:lnTo>
                <a:lnTo>
                  <a:pt x="0" y="45518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956306" y="3475547"/>
            <a:ext cx="2611596" cy="4551802"/>
          </a:xfrm>
          <a:custGeom>
            <a:avLst/>
            <a:gdLst/>
            <a:ahLst/>
            <a:cxnLst/>
            <a:rect l="l" t="t" r="r" b="b"/>
            <a:pathLst>
              <a:path w="2611596" h="4551802">
                <a:moveTo>
                  <a:pt x="0" y="0"/>
                </a:moveTo>
                <a:lnTo>
                  <a:pt x="2611596" y="0"/>
                </a:lnTo>
                <a:lnTo>
                  <a:pt x="2611596" y="4551802"/>
                </a:lnTo>
                <a:lnTo>
                  <a:pt x="0" y="4551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208679" y="3197233"/>
            <a:ext cx="967661" cy="1686554"/>
          </a:xfrm>
          <a:custGeom>
            <a:avLst/>
            <a:gdLst/>
            <a:ahLst/>
            <a:cxnLst/>
            <a:rect l="l" t="t" r="r" b="b"/>
            <a:pathLst>
              <a:path w="967661" h="1686554">
                <a:moveTo>
                  <a:pt x="0" y="0"/>
                </a:moveTo>
                <a:lnTo>
                  <a:pt x="967660" y="0"/>
                </a:lnTo>
                <a:lnTo>
                  <a:pt x="967660" y="1686555"/>
                </a:lnTo>
                <a:lnTo>
                  <a:pt x="0" y="1686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909764" y="3197233"/>
            <a:ext cx="967661" cy="1686554"/>
          </a:xfrm>
          <a:custGeom>
            <a:avLst/>
            <a:gdLst/>
            <a:ahLst/>
            <a:cxnLst/>
            <a:rect l="l" t="t" r="r" b="b"/>
            <a:pathLst>
              <a:path w="967661" h="1686554">
                <a:moveTo>
                  <a:pt x="0" y="0"/>
                </a:moveTo>
                <a:lnTo>
                  <a:pt x="967661" y="0"/>
                </a:lnTo>
                <a:lnTo>
                  <a:pt x="967661" y="1686555"/>
                </a:lnTo>
                <a:lnTo>
                  <a:pt x="0" y="1686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10850" y="3197233"/>
            <a:ext cx="967661" cy="1686554"/>
          </a:xfrm>
          <a:custGeom>
            <a:avLst/>
            <a:gdLst/>
            <a:ahLst/>
            <a:cxnLst/>
            <a:rect l="l" t="t" r="r" b="b"/>
            <a:pathLst>
              <a:path w="967661" h="1686554">
                <a:moveTo>
                  <a:pt x="0" y="0"/>
                </a:moveTo>
                <a:lnTo>
                  <a:pt x="967661" y="0"/>
                </a:lnTo>
                <a:lnTo>
                  <a:pt x="967661" y="1686555"/>
                </a:lnTo>
                <a:lnTo>
                  <a:pt x="0" y="1686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00932" y="3584076"/>
            <a:ext cx="604499" cy="1889059"/>
          </a:xfrm>
          <a:custGeom>
            <a:avLst/>
            <a:gdLst/>
            <a:ahLst/>
            <a:cxnLst/>
            <a:rect l="l" t="t" r="r" b="b"/>
            <a:pathLst>
              <a:path w="604499" h="1889059">
                <a:moveTo>
                  <a:pt x="0" y="0"/>
                </a:moveTo>
                <a:lnTo>
                  <a:pt x="604499" y="0"/>
                </a:lnTo>
                <a:lnTo>
                  <a:pt x="604499" y="1889058"/>
                </a:lnTo>
                <a:lnTo>
                  <a:pt x="0" y="18890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14090" y="4883788"/>
            <a:ext cx="1569051" cy="4903283"/>
          </a:xfrm>
          <a:custGeom>
            <a:avLst/>
            <a:gdLst/>
            <a:ahLst/>
            <a:cxnLst/>
            <a:rect l="l" t="t" r="r" b="b"/>
            <a:pathLst>
              <a:path w="1569051" h="4903283">
                <a:moveTo>
                  <a:pt x="0" y="0"/>
                </a:moveTo>
                <a:lnTo>
                  <a:pt x="1569051" y="0"/>
                </a:lnTo>
                <a:lnTo>
                  <a:pt x="1569051" y="4903283"/>
                </a:lnTo>
                <a:lnTo>
                  <a:pt x="0" y="4903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031881" y="2845752"/>
            <a:ext cx="1569051" cy="4903283"/>
          </a:xfrm>
          <a:custGeom>
            <a:avLst/>
            <a:gdLst/>
            <a:ahLst/>
            <a:cxnLst/>
            <a:rect l="l" t="t" r="r" b="b"/>
            <a:pathLst>
              <a:path w="1569051" h="4903283">
                <a:moveTo>
                  <a:pt x="0" y="0"/>
                </a:moveTo>
                <a:lnTo>
                  <a:pt x="1569051" y="0"/>
                </a:lnTo>
                <a:lnTo>
                  <a:pt x="1569051" y="4903283"/>
                </a:lnTo>
                <a:lnTo>
                  <a:pt x="0" y="4903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25239" y="3584076"/>
            <a:ext cx="1569051" cy="4903283"/>
          </a:xfrm>
          <a:custGeom>
            <a:avLst/>
            <a:gdLst/>
            <a:ahLst/>
            <a:cxnLst/>
            <a:rect l="l" t="t" r="r" b="b"/>
            <a:pathLst>
              <a:path w="1569051" h="4903283">
                <a:moveTo>
                  <a:pt x="0" y="0"/>
                </a:moveTo>
                <a:lnTo>
                  <a:pt x="1569051" y="0"/>
                </a:lnTo>
                <a:lnTo>
                  <a:pt x="1569051" y="4903283"/>
                </a:lnTo>
                <a:lnTo>
                  <a:pt x="0" y="4903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67902" y="4148102"/>
            <a:ext cx="2557337" cy="3206692"/>
          </a:xfrm>
          <a:custGeom>
            <a:avLst/>
            <a:gdLst/>
            <a:ahLst/>
            <a:cxnLst/>
            <a:rect l="l" t="t" r="r" b="b"/>
            <a:pathLst>
              <a:path w="2557337" h="3206692">
                <a:moveTo>
                  <a:pt x="0" y="0"/>
                </a:moveTo>
                <a:lnTo>
                  <a:pt x="2557337" y="0"/>
                </a:lnTo>
                <a:lnTo>
                  <a:pt x="2557337" y="3206692"/>
                </a:lnTo>
                <a:lnTo>
                  <a:pt x="0" y="3206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658600" y="4762500"/>
            <a:ext cx="3133067" cy="4159888"/>
          </a:xfrm>
          <a:custGeom>
            <a:avLst/>
            <a:gdLst/>
            <a:ahLst/>
            <a:cxnLst/>
            <a:rect l="l" t="t" r="r" b="b"/>
            <a:pathLst>
              <a:path w="2972943" h="4114800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D1EAF21-0724-0709-924B-CA9F7C3FB8AA}"/>
              </a:ext>
            </a:extLst>
          </p:cNvPr>
          <p:cNvSpPr/>
          <p:nvPr/>
        </p:nvSpPr>
        <p:spPr>
          <a:xfrm>
            <a:off x="9525000" y="495300"/>
            <a:ext cx="7772400" cy="3352800"/>
          </a:xfrm>
          <a:prstGeom prst="wedgeRoundRectCallout">
            <a:avLst>
              <a:gd name="adj1" fmla="val 12036"/>
              <a:gd name="adj2" fmla="val 72629"/>
              <a:gd name="adj3" fmla="val 16667"/>
            </a:avLst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vùng cao nguyên đá, cây ngô được trồng trong các khe đất mà không trồng được trên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trong đất có những thành phần nào giúp cho cây trồng có thể phát triển?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B365B7E5-AA33-6309-F90E-2BFAEC3EF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9600" y="1905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7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878A147F-5295-F115-014B-A832FC55E86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67A7CDA-9B1B-0B8F-ECFE-B5ED41A068C2}"/>
              </a:ext>
            </a:extLst>
          </p:cNvPr>
          <p:cNvSpPr/>
          <p:nvPr/>
        </p:nvSpPr>
        <p:spPr>
          <a:xfrm>
            <a:off x="19050000" y="-2694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6BF7EA-B103-7E57-3D4D-4E598DEA374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0375642" y="4464855"/>
                </a:moveTo>
                <a:cubicBezTo>
                  <a:pt x="10343436" y="4464855"/>
                  <a:pt x="10313972" y="4476161"/>
                  <a:pt x="10287248" y="4498774"/>
                </a:cubicBezTo>
                <a:cubicBezTo>
                  <a:pt x="10263264" y="4522072"/>
                  <a:pt x="10251273" y="4551537"/>
                  <a:pt x="10251273" y="4587169"/>
                </a:cubicBezTo>
                <a:cubicBezTo>
                  <a:pt x="10251273" y="4620745"/>
                  <a:pt x="10263264" y="4653636"/>
                  <a:pt x="10287248" y="4685842"/>
                </a:cubicBezTo>
                <a:cubicBezTo>
                  <a:pt x="10298896" y="4698176"/>
                  <a:pt x="10310202" y="4710339"/>
                  <a:pt x="10321167" y="4722330"/>
                </a:cubicBezTo>
                <a:cubicBezTo>
                  <a:pt x="10332130" y="4734322"/>
                  <a:pt x="10343436" y="4746484"/>
                  <a:pt x="10355085" y="4758819"/>
                </a:cubicBezTo>
                <a:cubicBezTo>
                  <a:pt x="10380438" y="4791710"/>
                  <a:pt x="10393116" y="4826314"/>
                  <a:pt x="10393116" y="4862631"/>
                </a:cubicBezTo>
                <a:cubicBezTo>
                  <a:pt x="10393116" y="4869483"/>
                  <a:pt x="10392773" y="4876849"/>
                  <a:pt x="10392088" y="4884729"/>
                </a:cubicBezTo>
                <a:cubicBezTo>
                  <a:pt x="10391402" y="4892610"/>
                  <a:pt x="10390374" y="4900661"/>
                  <a:pt x="10389004" y="4908884"/>
                </a:cubicBezTo>
                <a:cubicBezTo>
                  <a:pt x="10430803" y="4889012"/>
                  <a:pt x="10469176" y="4868284"/>
                  <a:pt x="10504123" y="4846699"/>
                </a:cubicBezTo>
                <a:cubicBezTo>
                  <a:pt x="10539069" y="4825115"/>
                  <a:pt x="10570590" y="4802331"/>
                  <a:pt x="10598684" y="4778348"/>
                </a:cubicBezTo>
                <a:cubicBezTo>
                  <a:pt x="10680226" y="4711195"/>
                  <a:pt x="10720998" y="4644385"/>
                  <a:pt x="10720998" y="4577918"/>
                </a:cubicBezTo>
                <a:cubicBezTo>
                  <a:pt x="10720998" y="4544342"/>
                  <a:pt x="10708321" y="4516932"/>
                  <a:pt x="10682968" y="4495690"/>
                </a:cubicBezTo>
                <a:cubicBezTo>
                  <a:pt x="10658984" y="4475134"/>
                  <a:pt x="10630205" y="4464855"/>
                  <a:pt x="10596629" y="4464855"/>
                </a:cubicBezTo>
                <a:cubicBezTo>
                  <a:pt x="10547977" y="4464855"/>
                  <a:pt x="10511660" y="4489181"/>
                  <a:pt x="10487677" y="4537832"/>
                </a:cubicBezTo>
                <a:cubicBezTo>
                  <a:pt x="10480824" y="4514534"/>
                  <a:pt x="10466093" y="4496376"/>
                  <a:pt x="10443480" y="4483356"/>
                </a:cubicBezTo>
                <a:cubicBezTo>
                  <a:pt x="10423608" y="4471022"/>
                  <a:pt x="10400995" y="4464855"/>
                  <a:pt x="10375642" y="4464855"/>
                </a:cubicBezTo>
                <a:close/>
                <a:moveTo>
                  <a:pt x="6653824" y="3910847"/>
                </a:moveTo>
                <a:cubicBezTo>
                  <a:pt x="6679177" y="3910847"/>
                  <a:pt x="6701790" y="3917357"/>
                  <a:pt x="6721661" y="3930376"/>
                </a:cubicBezTo>
                <a:cubicBezTo>
                  <a:pt x="6743589" y="3942710"/>
                  <a:pt x="6758321" y="3960869"/>
                  <a:pt x="6765859" y="3984852"/>
                </a:cubicBezTo>
                <a:cubicBezTo>
                  <a:pt x="6789842" y="3935515"/>
                  <a:pt x="6826159" y="3910847"/>
                  <a:pt x="6874810" y="3910847"/>
                </a:cubicBezTo>
                <a:cubicBezTo>
                  <a:pt x="6908386" y="3910847"/>
                  <a:pt x="6937166" y="3921468"/>
                  <a:pt x="6961149" y="3942710"/>
                </a:cubicBezTo>
                <a:cubicBezTo>
                  <a:pt x="6986502" y="3963953"/>
                  <a:pt x="6999179" y="3991362"/>
                  <a:pt x="6999179" y="4024938"/>
                </a:cubicBezTo>
                <a:cubicBezTo>
                  <a:pt x="6999179" y="4090720"/>
                  <a:pt x="6958407" y="4157187"/>
                  <a:pt x="6876865" y="4224340"/>
                </a:cubicBezTo>
                <a:cubicBezTo>
                  <a:pt x="6848772" y="4248323"/>
                  <a:pt x="6817251" y="4271278"/>
                  <a:pt x="6782304" y="4293205"/>
                </a:cubicBezTo>
                <a:cubicBezTo>
                  <a:pt x="6747357" y="4315132"/>
                  <a:pt x="6708642" y="4335689"/>
                  <a:pt x="6666157" y="4354876"/>
                </a:cubicBezTo>
                <a:cubicBezTo>
                  <a:pt x="6667528" y="4346653"/>
                  <a:pt x="6668727" y="4338602"/>
                  <a:pt x="6669755" y="4330721"/>
                </a:cubicBezTo>
                <a:cubicBezTo>
                  <a:pt x="6670783" y="4322841"/>
                  <a:pt x="6671297" y="4315475"/>
                  <a:pt x="6671297" y="4308623"/>
                </a:cubicBezTo>
                <a:cubicBezTo>
                  <a:pt x="6671297" y="4272306"/>
                  <a:pt x="6658620" y="4238044"/>
                  <a:pt x="6633267" y="4205838"/>
                </a:cubicBezTo>
                <a:cubicBezTo>
                  <a:pt x="6621618" y="4192819"/>
                  <a:pt x="6610312" y="4180485"/>
                  <a:pt x="6599348" y="4168836"/>
                </a:cubicBezTo>
                <a:cubicBezTo>
                  <a:pt x="6588384" y="4157187"/>
                  <a:pt x="6577078" y="4144853"/>
                  <a:pt x="6565429" y="4131834"/>
                </a:cubicBezTo>
                <a:cubicBezTo>
                  <a:pt x="6541446" y="4099628"/>
                  <a:pt x="6529455" y="4066737"/>
                  <a:pt x="6529455" y="4033161"/>
                </a:cubicBezTo>
                <a:cubicBezTo>
                  <a:pt x="6529455" y="3998214"/>
                  <a:pt x="6541446" y="3968749"/>
                  <a:pt x="6565429" y="3944766"/>
                </a:cubicBezTo>
                <a:cubicBezTo>
                  <a:pt x="6592153" y="3922153"/>
                  <a:pt x="6621618" y="3910847"/>
                  <a:pt x="6653824" y="3910847"/>
                </a:cubicBezTo>
                <a:close/>
                <a:moveTo>
                  <a:pt x="14520031" y="3884123"/>
                </a:moveTo>
                <a:cubicBezTo>
                  <a:pt x="14545384" y="3884123"/>
                  <a:pt x="14567997" y="3890290"/>
                  <a:pt x="14587869" y="3902624"/>
                </a:cubicBezTo>
                <a:cubicBezTo>
                  <a:pt x="14609797" y="3914958"/>
                  <a:pt x="14624528" y="3933117"/>
                  <a:pt x="14632066" y="3957100"/>
                </a:cubicBezTo>
                <a:cubicBezTo>
                  <a:pt x="14655364" y="3908449"/>
                  <a:pt x="14691681" y="3884123"/>
                  <a:pt x="14741018" y="3884123"/>
                </a:cubicBezTo>
                <a:cubicBezTo>
                  <a:pt x="14774594" y="3884123"/>
                  <a:pt x="14803373" y="3894402"/>
                  <a:pt x="14827357" y="3914958"/>
                </a:cubicBezTo>
                <a:cubicBezTo>
                  <a:pt x="14852710" y="3936201"/>
                  <a:pt x="14865387" y="3963610"/>
                  <a:pt x="14865387" y="3997186"/>
                </a:cubicBezTo>
                <a:cubicBezTo>
                  <a:pt x="14865387" y="4062968"/>
                  <a:pt x="14824616" y="4129778"/>
                  <a:pt x="14743073" y="4197616"/>
                </a:cubicBezTo>
                <a:cubicBezTo>
                  <a:pt x="14714979" y="4220913"/>
                  <a:pt x="14683458" y="4243526"/>
                  <a:pt x="14648512" y="4265453"/>
                </a:cubicBezTo>
                <a:cubicBezTo>
                  <a:pt x="14613565" y="4287381"/>
                  <a:pt x="14574850" y="4308280"/>
                  <a:pt x="14532365" y="4328152"/>
                </a:cubicBezTo>
                <a:cubicBezTo>
                  <a:pt x="14533736" y="4319244"/>
                  <a:pt x="14534764" y="4311021"/>
                  <a:pt x="14535449" y="4303484"/>
                </a:cubicBezTo>
                <a:cubicBezTo>
                  <a:pt x="14536134" y="4295946"/>
                  <a:pt x="14536477" y="4288751"/>
                  <a:pt x="14536477" y="4281899"/>
                </a:cubicBezTo>
                <a:cubicBezTo>
                  <a:pt x="14536477" y="4244896"/>
                  <a:pt x="14524143" y="4210292"/>
                  <a:pt x="14499474" y="4178087"/>
                </a:cubicBezTo>
                <a:cubicBezTo>
                  <a:pt x="14487825" y="4165753"/>
                  <a:pt x="14476348" y="4153590"/>
                  <a:pt x="14465041" y="4141598"/>
                </a:cubicBezTo>
                <a:cubicBezTo>
                  <a:pt x="14453735" y="4129607"/>
                  <a:pt x="14442600" y="4117444"/>
                  <a:pt x="14431637" y="4105110"/>
                </a:cubicBezTo>
                <a:cubicBezTo>
                  <a:pt x="14407653" y="4072219"/>
                  <a:pt x="14395662" y="4038985"/>
                  <a:pt x="14395662" y="4005409"/>
                </a:cubicBezTo>
                <a:cubicBezTo>
                  <a:pt x="14395662" y="3970462"/>
                  <a:pt x="14407653" y="3940997"/>
                  <a:pt x="14431637" y="3917014"/>
                </a:cubicBezTo>
                <a:cubicBezTo>
                  <a:pt x="14458361" y="3895087"/>
                  <a:pt x="14487825" y="3884123"/>
                  <a:pt x="14520031" y="3884123"/>
                </a:cubicBezTo>
                <a:close/>
                <a:moveTo>
                  <a:pt x="10381809" y="3689861"/>
                </a:moveTo>
                <a:cubicBezTo>
                  <a:pt x="10349603" y="3689861"/>
                  <a:pt x="10320139" y="3701167"/>
                  <a:pt x="10293415" y="3723780"/>
                </a:cubicBezTo>
                <a:cubicBezTo>
                  <a:pt x="10270116" y="3747763"/>
                  <a:pt x="10258468" y="3777227"/>
                  <a:pt x="10258468" y="3812174"/>
                </a:cubicBezTo>
                <a:cubicBezTo>
                  <a:pt x="10258468" y="3845750"/>
                  <a:pt x="10270116" y="3878641"/>
                  <a:pt x="10293415" y="3910847"/>
                </a:cubicBezTo>
                <a:cubicBezTo>
                  <a:pt x="10305063" y="3923866"/>
                  <a:pt x="10316541" y="3936201"/>
                  <a:pt x="10327848" y="3947850"/>
                </a:cubicBezTo>
                <a:cubicBezTo>
                  <a:pt x="10339154" y="3959498"/>
                  <a:pt x="10350288" y="3971833"/>
                  <a:pt x="10361252" y="3984852"/>
                </a:cubicBezTo>
                <a:cubicBezTo>
                  <a:pt x="10386606" y="4017058"/>
                  <a:pt x="10399283" y="4051319"/>
                  <a:pt x="10399283" y="4087636"/>
                </a:cubicBezTo>
                <a:cubicBezTo>
                  <a:pt x="10399283" y="4094489"/>
                  <a:pt x="10398940" y="4101855"/>
                  <a:pt x="10398255" y="4109735"/>
                </a:cubicBezTo>
                <a:cubicBezTo>
                  <a:pt x="10397569" y="4117615"/>
                  <a:pt x="10396541" y="4125667"/>
                  <a:pt x="10395171" y="4133889"/>
                </a:cubicBezTo>
                <a:cubicBezTo>
                  <a:pt x="10436970" y="4114703"/>
                  <a:pt x="10475514" y="4094146"/>
                  <a:pt x="10510804" y="4072219"/>
                </a:cubicBezTo>
                <a:cubicBezTo>
                  <a:pt x="10546092" y="4050291"/>
                  <a:pt x="10577785" y="4027336"/>
                  <a:pt x="10605879" y="4003353"/>
                </a:cubicBezTo>
                <a:cubicBezTo>
                  <a:pt x="10686736" y="3936201"/>
                  <a:pt x="10727165" y="3869733"/>
                  <a:pt x="10727165" y="3803951"/>
                </a:cubicBezTo>
                <a:cubicBezTo>
                  <a:pt x="10727165" y="3770375"/>
                  <a:pt x="10714488" y="3742966"/>
                  <a:pt x="10689135" y="3721724"/>
                </a:cubicBezTo>
                <a:cubicBezTo>
                  <a:pt x="10665836" y="3700482"/>
                  <a:pt x="10637057" y="3689861"/>
                  <a:pt x="10602796" y="3689861"/>
                </a:cubicBezTo>
                <a:cubicBezTo>
                  <a:pt x="10554144" y="3689861"/>
                  <a:pt x="10517827" y="3714529"/>
                  <a:pt x="10493844" y="3763866"/>
                </a:cubicBezTo>
                <a:cubicBezTo>
                  <a:pt x="10486991" y="3739883"/>
                  <a:pt x="10472260" y="3721724"/>
                  <a:pt x="10449647" y="3709390"/>
                </a:cubicBezTo>
                <a:cubicBezTo>
                  <a:pt x="10429775" y="3696370"/>
                  <a:pt x="10407162" y="3689861"/>
                  <a:pt x="10381809" y="3689861"/>
                </a:cubicBezTo>
                <a:close/>
                <a:moveTo>
                  <a:pt x="15348246" y="3344505"/>
                </a:moveTo>
                <a:lnTo>
                  <a:pt x="15348246" y="3978685"/>
                </a:lnTo>
                <a:lnTo>
                  <a:pt x="15585678" y="3978685"/>
                </a:lnTo>
                <a:lnTo>
                  <a:pt x="15585678" y="4912995"/>
                </a:lnTo>
                <a:lnTo>
                  <a:pt x="16057458" y="4912995"/>
                </a:lnTo>
                <a:lnTo>
                  <a:pt x="16057458" y="3978685"/>
                </a:lnTo>
                <a:lnTo>
                  <a:pt x="16294890" y="3978685"/>
                </a:lnTo>
                <a:lnTo>
                  <a:pt x="16294890" y="3344505"/>
                </a:lnTo>
                <a:close/>
                <a:moveTo>
                  <a:pt x="14288766" y="3344505"/>
                </a:moveTo>
                <a:lnTo>
                  <a:pt x="13907436" y="4912995"/>
                </a:lnTo>
                <a:lnTo>
                  <a:pt x="14385384" y="4912995"/>
                </a:lnTo>
                <a:lnTo>
                  <a:pt x="14446026" y="4645756"/>
                </a:lnTo>
                <a:lnTo>
                  <a:pt x="14789326" y="4645756"/>
                </a:lnTo>
                <a:lnTo>
                  <a:pt x="14850997" y="4912995"/>
                </a:lnTo>
                <a:lnTo>
                  <a:pt x="15323805" y="4912995"/>
                </a:lnTo>
                <a:lnTo>
                  <a:pt x="14962004" y="3344505"/>
                </a:lnTo>
                <a:close/>
                <a:moveTo>
                  <a:pt x="12607990" y="3344505"/>
                </a:moveTo>
                <a:lnTo>
                  <a:pt x="12607990" y="4912995"/>
                </a:lnTo>
                <a:lnTo>
                  <a:pt x="13079770" y="4912995"/>
                </a:lnTo>
                <a:lnTo>
                  <a:pt x="13079770" y="4330208"/>
                </a:lnTo>
                <a:lnTo>
                  <a:pt x="13322341" y="4330208"/>
                </a:lnTo>
                <a:lnTo>
                  <a:pt x="13322341" y="4912995"/>
                </a:lnTo>
                <a:lnTo>
                  <a:pt x="13793094" y="4912995"/>
                </a:lnTo>
                <a:lnTo>
                  <a:pt x="13793094" y="3344505"/>
                </a:lnTo>
                <a:lnTo>
                  <a:pt x="13322341" y="3344505"/>
                </a:lnTo>
                <a:lnTo>
                  <a:pt x="13322341" y="3919070"/>
                </a:lnTo>
                <a:lnTo>
                  <a:pt x="13079770" y="3919070"/>
                </a:lnTo>
                <a:lnTo>
                  <a:pt x="13079770" y="3344505"/>
                </a:lnTo>
                <a:close/>
                <a:moveTo>
                  <a:pt x="7493065" y="3344505"/>
                </a:moveTo>
                <a:lnTo>
                  <a:pt x="7493065" y="4912995"/>
                </a:lnTo>
                <a:lnTo>
                  <a:pt x="8378039" y="4912995"/>
                </a:lnTo>
                <a:lnTo>
                  <a:pt x="8378039" y="4519331"/>
                </a:lnTo>
                <a:lnTo>
                  <a:pt x="7964845" y="4519331"/>
                </a:lnTo>
                <a:lnTo>
                  <a:pt x="7964845" y="4326096"/>
                </a:lnTo>
                <a:lnTo>
                  <a:pt x="8253670" y="4326096"/>
                </a:lnTo>
                <a:lnTo>
                  <a:pt x="8253670" y="3932432"/>
                </a:lnTo>
                <a:lnTo>
                  <a:pt x="7964845" y="3932432"/>
                </a:lnTo>
                <a:lnTo>
                  <a:pt x="7964845" y="3738169"/>
                </a:lnTo>
                <a:lnTo>
                  <a:pt x="8378039" y="3738169"/>
                </a:lnTo>
                <a:lnTo>
                  <a:pt x="8378039" y="3344505"/>
                </a:lnTo>
                <a:close/>
                <a:moveTo>
                  <a:pt x="6226241" y="3344505"/>
                </a:moveTo>
                <a:lnTo>
                  <a:pt x="6226241" y="3982796"/>
                </a:lnTo>
                <a:lnTo>
                  <a:pt x="6081315" y="3982796"/>
                </a:lnTo>
                <a:lnTo>
                  <a:pt x="6081315" y="4277787"/>
                </a:lnTo>
                <a:lnTo>
                  <a:pt x="6226241" y="4277787"/>
                </a:lnTo>
                <a:lnTo>
                  <a:pt x="6226241" y="4912995"/>
                </a:lnTo>
                <a:lnTo>
                  <a:pt x="6599348" y="4912995"/>
                </a:lnTo>
                <a:cubicBezTo>
                  <a:pt x="6659648" y="4912995"/>
                  <a:pt x="6711211" y="4911967"/>
                  <a:pt x="6754038" y="4909912"/>
                </a:cubicBezTo>
                <a:cubicBezTo>
                  <a:pt x="6796866" y="4907856"/>
                  <a:pt x="6830955" y="4905458"/>
                  <a:pt x="6856308" y="4902717"/>
                </a:cubicBezTo>
                <a:cubicBezTo>
                  <a:pt x="6911127" y="4893809"/>
                  <a:pt x="6965603" y="4873937"/>
                  <a:pt x="7019737" y="4843102"/>
                </a:cubicBezTo>
                <a:cubicBezTo>
                  <a:pt x="7064961" y="4821174"/>
                  <a:pt x="7107274" y="4786913"/>
                  <a:pt x="7146675" y="4740317"/>
                </a:cubicBezTo>
                <a:cubicBezTo>
                  <a:pt x="7186075" y="4693722"/>
                  <a:pt x="7220508" y="4638903"/>
                  <a:pt x="7249973" y="4575862"/>
                </a:cubicBezTo>
                <a:cubicBezTo>
                  <a:pt x="7279438" y="4512821"/>
                  <a:pt x="7302565" y="4444127"/>
                  <a:pt x="7319353" y="4369780"/>
                </a:cubicBezTo>
                <a:cubicBezTo>
                  <a:pt x="7336141" y="4295432"/>
                  <a:pt x="7343850" y="4218858"/>
                  <a:pt x="7342479" y="4140056"/>
                </a:cubicBezTo>
                <a:cubicBezTo>
                  <a:pt x="7342479" y="3920098"/>
                  <a:pt x="7294171" y="3737141"/>
                  <a:pt x="7197553" y="3591187"/>
                </a:cubicBezTo>
                <a:cubicBezTo>
                  <a:pt x="7150958" y="3517868"/>
                  <a:pt x="7101621" y="3465106"/>
                  <a:pt x="7049544" y="3432900"/>
                </a:cubicBezTo>
                <a:cubicBezTo>
                  <a:pt x="6998837" y="3397953"/>
                  <a:pt x="6947101" y="3374998"/>
                  <a:pt x="6894339" y="3364034"/>
                </a:cubicBezTo>
                <a:cubicBezTo>
                  <a:pt x="6840891" y="3351015"/>
                  <a:pt x="6767914" y="3344505"/>
                  <a:pt x="6675408" y="3344505"/>
                </a:cubicBezTo>
                <a:close/>
                <a:moveTo>
                  <a:pt x="4266695" y="3344505"/>
                </a:moveTo>
                <a:lnTo>
                  <a:pt x="4266695" y="3932432"/>
                </a:lnTo>
                <a:cubicBezTo>
                  <a:pt x="4266695" y="4131148"/>
                  <a:pt x="4274575" y="4280186"/>
                  <a:pt x="4290335" y="4379544"/>
                </a:cubicBezTo>
                <a:cubicBezTo>
                  <a:pt x="4306095" y="4478902"/>
                  <a:pt x="4335904" y="4571237"/>
                  <a:pt x="4379757" y="4656548"/>
                </a:cubicBezTo>
                <a:cubicBezTo>
                  <a:pt x="4423613" y="4741859"/>
                  <a:pt x="4484084" y="4809868"/>
                  <a:pt x="4561173" y="4860575"/>
                </a:cubicBezTo>
                <a:cubicBezTo>
                  <a:pt x="4638261" y="4911282"/>
                  <a:pt x="4717576" y="4936636"/>
                  <a:pt x="4799119" y="4936636"/>
                </a:cubicBezTo>
                <a:cubicBezTo>
                  <a:pt x="4862845" y="4936636"/>
                  <a:pt x="4925372" y="4920190"/>
                  <a:pt x="4986700" y="4887299"/>
                </a:cubicBezTo>
                <a:cubicBezTo>
                  <a:pt x="5048028" y="4854408"/>
                  <a:pt x="5102675" y="4808326"/>
                  <a:pt x="5150641" y="4749054"/>
                </a:cubicBezTo>
                <a:cubicBezTo>
                  <a:pt x="5198607" y="4689782"/>
                  <a:pt x="5236466" y="4618518"/>
                  <a:pt x="5264218" y="4535262"/>
                </a:cubicBezTo>
                <a:cubicBezTo>
                  <a:pt x="5291970" y="4452007"/>
                  <a:pt x="5309443" y="4372349"/>
                  <a:pt x="5316637" y="4296289"/>
                </a:cubicBezTo>
                <a:cubicBezTo>
                  <a:pt x="5323833" y="4220228"/>
                  <a:pt x="5327430" y="4097572"/>
                  <a:pt x="5327430" y="3928321"/>
                </a:cubicBezTo>
                <a:lnTo>
                  <a:pt x="5327430" y="3344505"/>
                </a:lnTo>
                <a:lnTo>
                  <a:pt x="4855650" y="3344505"/>
                </a:lnTo>
                <a:lnTo>
                  <a:pt x="4855650" y="4005409"/>
                </a:lnTo>
                <a:cubicBezTo>
                  <a:pt x="4855650" y="4104767"/>
                  <a:pt x="4851539" y="4170378"/>
                  <a:pt x="4843316" y="4202241"/>
                </a:cubicBezTo>
                <a:cubicBezTo>
                  <a:pt x="4835093" y="4234104"/>
                  <a:pt x="4818305" y="4250036"/>
                  <a:pt x="4792951" y="4250036"/>
                </a:cubicBezTo>
                <a:cubicBezTo>
                  <a:pt x="4771709" y="4250036"/>
                  <a:pt x="4757320" y="4236160"/>
                  <a:pt x="4749782" y="4208408"/>
                </a:cubicBezTo>
                <a:cubicBezTo>
                  <a:pt x="4742244" y="4180656"/>
                  <a:pt x="4738475" y="4134917"/>
                  <a:pt x="4738475" y="4071191"/>
                </a:cubicBezTo>
                <a:lnTo>
                  <a:pt x="4738475" y="3344505"/>
                </a:lnTo>
                <a:close/>
                <a:moveTo>
                  <a:pt x="2882965" y="3344505"/>
                </a:moveTo>
                <a:lnTo>
                  <a:pt x="2882965" y="4912995"/>
                </a:lnTo>
                <a:lnTo>
                  <a:pt x="3354746" y="4912995"/>
                </a:lnTo>
                <a:lnTo>
                  <a:pt x="3354746" y="4330208"/>
                </a:lnTo>
                <a:lnTo>
                  <a:pt x="3597317" y="4330208"/>
                </a:lnTo>
                <a:lnTo>
                  <a:pt x="3597317" y="4912995"/>
                </a:lnTo>
                <a:lnTo>
                  <a:pt x="4068070" y="4912995"/>
                </a:lnTo>
                <a:lnTo>
                  <a:pt x="4068070" y="3344505"/>
                </a:lnTo>
                <a:lnTo>
                  <a:pt x="3597317" y="3344505"/>
                </a:lnTo>
                <a:lnTo>
                  <a:pt x="3597317" y="3919070"/>
                </a:lnTo>
                <a:lnTo>
                  <a:pt x="3354746" y="3919070"/>
                </a:lnTo>
                <a:lnTo>
                  <a:pt x="3354746" y="3344505"/>
                </a:lnTo>
                <a:close/>
                <a:moveTo>
                  <a:pt x="12055796" y="3317781"/>
                </a:moveTo>
                <a:cubicBezTo>
                  <a:pt x="11884489" y="3317781"/>
                  <a:pt x="11742817" y="3394869"/>
                  <a:pt x="11630782" y="3549046"/>
                </a:cubicBezTo>
                <a:cubicBezTo>
                  <a:pt x="11518747" y="3703223"/>
                  <a:pt x="11462729" y="3898856"/>
                  <a:pt x="11462729" y="4135945"/>
                </a:cubicBezTo>
                <a:cubicBezTo>
                  <a:pt x="11462729" y="4370293"/>
                  <a:pt x="11517205" y="4561815"/>
                  <a:pt x="11626157" y="4710510"/>
                </a:cubicBezTo>
                <a:cubicBezTo>
                  <a:pt x="11737164" y="4859205"/>
                  <a:pt x="11876951" y="4933552"/>
                  <a:pt x="12045517" y="4933552"/>
                </a:cubicBezTo>
                <a:cubicBezTo>
                  <a:pt x="12093483" y="4933552"/>
                  <a:pt x="12139565" y="4929098"/>
                  <a:pt x="12183762" y="4920190"/>
                </a:cubicBezTo>
                <a:cubicBezTo>
                  <a:pt x="12227959" y="4911282"/>
                  <a:pt x="12269244" y="4899462"/>
                  <a:pt x="12307617" y="4884729"/>
                </a:cubicBezTo>
                <a:cubicBezTo>
                  <a:pt x="12345991" y="4869997"/>
                  <a:pt x="12380251" y="4853209"/>
                  <a:pt x="12410402" y="4834365"/>
                </a:cubicBezTo>
                <a:cubicBezTo>
                  <a:pt x="12440552" y="4815521"/>
                  <a:pt x="12466248" y="4796164"/>
                  <a:pt x="12487490" y="4776292"/>
                </a:cubicBezTo>
                <a:lnTo>
                  <a:pt x="12290144" y="4182198"/>
                </a:lnTo>
                <a:cubicBezTo>
                  <a:pt x="12258624" y="4202070"/>
                  <a:pt x="12224019" y="4217487"/>
                  <a:pt x="12186332" y="4228451"/>
                </a:cubicBezTo>
                <a:cubicBezTo>
                  <a:pt x="12183591" y="4231192"/>
                  <a:pt x="12181193" y="4233076"/>
                  <a:pt x="12179137" y="4234104"/>
                </a:cubicBezTo>
                <a:cubicBezTo>
                  <a:pt x="12177081" y="4235132"/>
                  <a:pt x="12174682" y="4237016"/>
                  <a:pt x="12171942" y="4239757"/>
                </a:cubicBezTo>
                <a:cubicBezTo>
                  <a:pt x="12143847" y="4263055"/>
                  <a:pt x="12112156" y="4285668"/>
                  <a:pt x="12076866" y="4307595"/>
                </a:cubicBezTo>
                <a:cubicBezTo>
                  <a:pt x="12041577" y="4329522"/>
                  <a:pt x="12003032" y="4350422"/>
                  <a:pt x="11961234" y="4370293"/>
                </a:cubicBezTo>
                <a:cubicBezTo>
                  <a:pt x="11962605" y="4361385"/>
                  <a:pt x="11963633" y="4353163"/>
                  <a:pt x="11964317" y="4345625"/>
                </a:cubicBezTo>
                <a:cubicBezTo>
                  <a:pt x="11965002" y="4338088"/>
                  <a:pt x="11965345" y="4330893"/>
                  <a:pt x="11965345" y="4324040"/>
                </a:cubicBezTo>
                <a:cubicBezTo>
                  <a:pt x="11965345" y="4287038"/>
                  <a:pt x="11952668" y="4252434"/>
                  <a:pt x="11927315" y="4220228"/>
                </a:cubicBezTo>
                <a:cubicBezTo>
                  <a:pt x="11916352" y="4207894"/>
                  <a:pt x="11905216" y="4195731"/>
                  <a:pt x="11893910" y="4183740"/>
                </a:cubicBezTo>
                <a:cubicBezTo>
                  <a:pt x="11882604" y="4171748"/>
                  <a:pt x="11871468" y="4159585"/>
                  <a:pt x="11860505" y="4147251"/>
                </a:cubicBezTo>
                <a:cubicBezTo>
                  <a:pt x="11836522" y="4114360"/>
                  <a:pt x="11824531" y="4081127"/>
                  <a:pt x="11824531" y="4047550"/>
                </a:cubicBezTo>
                <a:cubicBezTo>
                  <a:pt x="11824531" y="4012604"/>
                  <a:pt x="11836522" y="3983139"/>
                  <a:pt x="11860505" y="3959156"/>
                </a:cubicBezTo>
                <a:cubicBezTo>
                  <a:pt x="11887229" y="3936543"/>
                  <a:pt x="11916694" y="3925237"/>
                  <a:pt x="11948900" y="3925237"/>
                </a:cubicBezTo>
                <a:cubicBezTo>
                  <a:pt x="11974253" y="3925237"/>
                  <a:pt x="11996524" y="3931747"/>
                  <a:pt x="12015710" y="3944766"/>
                </a:cubicBezTo>
                <a:cubicBezTo>
                  <a:pt x="12036951" y="3957100"/>
                  <a:pt x="12050999" y="3974573"/>
                  <a:pt x="12057851" y="3997186"/>
                </a:cubicBezTo>
                <a:lnTo>
                  <a:pt x="12059907" y="3997186"/>
                </a:lnTo>
                <a:cubicBezTo>
                  <a:pt x="12085260" y="3949220"/>
                  <a:pt x="12121921" y="3925237"/>
                  <a:pt x="12169886" y="3925237"/>
                </a:cubicBezTo>
                <a:cubicBezTo>
                  <a:pt x="12203462" y="3925237"/>
                  <a:pt x="12232242" y="3935858"/>
                  <a:pt x="12256225" y="3957100"/>
                </a:cubicBezTo>
                <a:cubicBezTo>
                  <a:pt x="12280209" y="3978342"/>
                  <a:pt x="12292885" y="4002325"/>
                  <a:pt x="12294255" y="4029049"/>
                </a:cubicBezTo>
                <a:lnTo>
                  <a:pt x="12487490" y="3485320"/>
                </a:lnTo>
                <a:cubicBezTo>
                  <a:pt x="12459395" y="3460651"/>
                  <a:pt x="12428560" y="3437696"/>
                  <a:pt x="12394984" y="3416454"/>
                </a:cubicBezTo>
                <a:cubicBezTo>
                  <a:pt x="12361408" y="3395212"/>
                  <a:pt x="12325605" y="3377225"/>
                  <a:pt x="12287574" y="3362492"/>
                </a:cubicBezTo>
                <a:cubicBezTo>
                  <a:pt x="12249544" y="3347760"/>
                  <a:pt x="12211000" y="3336625"/>
                  <a:pt x="12171942" y="3329087"/>
                </a:cubicBezTo>
                <a:cubicBezTo>
                  <a:pt x="12132884" y="3321550"/>
                  <a:pt x="12094169" y="3317781"/>
                  <a:pt x="12055796" y="3317781"/>
                </a:cubicBezTo>
                <a:close/>
                <a:moveTo>
                  <a:pt x="9963579" y="3317781"/>
                </a:moveTo>
                <a:lnTo>
                  <a:pt x="9491799" y="3519239"/>
                </a:lnTo>
                <a:lnTo>
                  <a:pt x="9491799" y="4912995"/>
                </a:lnTo>
                <a:lnTo>
                  <a:pt x="9963579" y="4912995"/>
                </a:lnTo>
                <a:close/>
                <a:moveTo>
                  <a:pt x="2330771" y="3317781"/>
                </a:moveTo>
                <a:cubicBezTo>
                  <a:pt x="2159464" y="3317781"/>
                  <a:pt x="2017792" y="3394869"/>
                  <a:pt x="1905757" y="3549046"/>
                </a:cubicBezTo>
                <a:cubicBezTo>
                  <a:pt x="1793722" y="3703223"/>
                  <a:pt x="1737705" y="3898856"/>
                  <a:pt x="1737705" y="4135945"/>
                </a:cubicBezTo>
                <a:cubicBezTo>
                  <a:pt x="1737705" y="4370293"/>
                  <a:pt x="1792181" y="4561815"/>
                  <a:pt x="1901132" y="4710510"/>
                </a:cubicBezTo>
                <a:cubicBezTo>
                  <a:pt x="2012139" y="4859205"/>
                  <a:pt x="2151926" y="4933552"/>
                  <a:pt x="2320493" y="4933552"/>
                </a:cubicBezTo>
                <a:cubicBezTo>
                  <a:pt x="2368459" y="4933552"/>
                  <a:pt x="2414540" y="4929098"/>
                  <a:pt x="2458738" y="4920190"/>
                </a:cubicBezTo>
                <a:cubicBezTo>
                  <a:pt x="2502935" y="4911282"/>
                  <a:pt x="2544220" y="4899462"/>
                  <a:pt x="2582593" y="4884729"/>
                </a:cubicBezTo>
                <a:cubicBezTo>
                  <a:pt x="2620966" y="4869997"/>
                  <a:pt x="2655227" y="4853209"/>
                  <a:pt x="2685377" y="4834365"/>
                </a:cubicBezTo>
                <a:cubicBezTo>
                  <a:pt x="2715527" y="4815521"/>
                  <a:pt x="2741223" y="4796164"/>
                  <a:pt x="2762466" y="4776292"/>
                </a:cubicBezTo>
                <a:lnTo>
                  <a:pt x="2565120" y="4182198"/>
                </a:lnTo>
                <a:cubicBezTo>
                  <a:pt x="2533599" y="4202070"/>
                  <a:pt x="2498995" y="4217487"/>
                  <a:pt x="2461307" y="4228451"/>
                </a:cubicBezTo>
                <a:cubicBezTo>
                  <a:pt x="2458566" y="4231192"/>
                  <a:pt x="2456168" y="4233076"/>
                  <a:pt x="2454112" y="4234104"/>
                </a:cubicBezTo>
                <a:cubicBezTo>
                  <a:pt x="2452057" y="4235132"/>
                  <a:pt x="2449658" y="4237016"/>
                  <a:pt x="2446917" y="4239757"/>
                </a:cubicBezTo>
                <a:cubicBezTo>
                  <a:pt x="2418823" y="4263055"/>
                  <a:pt x="2387131" y="4285668"/>
                  <a:pt x="2351842" y="4307595"/>
                </a:cubicBezTo>
                <a:cubicBezTo>
                  <a:pt x="2316552" y="4329522"/>
                  <a:pt x="2278008" y="4350422"/>
                  <a:pt x="2236209" y="4370293"/>
                </a:cubicBezTo>
                <a:cubicBezTo>
                  <a:pt x="2237580" y="4361385"/>
                  <a:pt x="2238608" y="4353163"/>
                  <a:pt x="2239293" y="4345625"/>
                </a:cubicBezTo>
                <a:cubicBezTo>
                  <a:pt x="2239978" y="4338088"/>
                  <a:pt x="2240321" y="4330893"/>
                  <a:pt x="2240321" y="4324040"/>
                </a:cubicBezTo>
                <a:cubicBezTo>
                  <a:pt x="2240321" y="4287038"/>
                  <a:pt x="2227644" y="4252434"/>
                  <a:pt x="2202290" y="4220228"/>
                </a:cubicBezTo>
                <a:cubicBezTo>
                  <a:pt x="2191327" y="4207894"/>
                  <a:pt x="2180192" y="4195731"/>
                  <a:pt x="2168885" y="4183740"/>
                </a:cubicBezTo>
                <a:cubicBezTo>
                  <a:pt x="2157579" y="4171748"/>
                  <a:pt x="2146444" y="4159585"/>
                  <a:pt x="2135481" y="4147251"/>
                </a:cubicBezTo>
                <a:cubicBezTo>
                  <a:pt x="2111498" y="4114360"/>
                  <a:pt x="2099506" y="4081127"/>
                  <a:pt x="2099506" y="4047550"/>
                </a:cubicBezTo>
                <a:cubicBezTo>
                  <a:pt x="2099506" y="4012604"/>
                  <a:pt x="2111498" y="3983139"/>
                  <a:pt x="2135481" y="3959156"/>
                </a:cubicBezTo>
                <a:cubicBezTo>
                  <a:pt x="2162205" y="3936543"/>
                  <a:pt x="2191669" y="3925237"/>
                  <a:pt x="2223875" y="3925237"/>
                </a:cubicBezTo>
                <a:cubicBezTo>
                  <a:pt x="2249229" y="3925237"/>
                  <a:pt x="2271499" y="3931747"/>
                  <a:pt x="2290685" y="3944766"/>
                </a:cubicBezTo>
                <a:cubicBezTo>
                  <a:pt x="2311928" y="3957100"/>
                  <a:pt x="2325974" y="3974573"/>
                  <a:pt x="2332827" y="3997186"/>
                </a:cubicBezTo>
                <a:lnTo>
                  <a:pt x="2334882" y="3997186"/>
                </a:lnTo>
                <a:cubicBezTo>
                  <a:pt x="2360236" y="3949220"/>
                  <a:pt x="2396896" y="3925237"/>
                  <a:pt x="2444862" y="3925237"/>
                </a:cubicBezTo>
                <a:cubicBezTo>
                  <a:pt x="2478438" y="3925237"/>
                  <a:pt x="2507218" y="3935858"/>
                  <a:pt x="2531201" y="3957100"/>
                </a:cubicBezTo>
                <a:cubicBezTo>
                  <a:pt x="2555184" y="3978342"/>
                  <a:pt x="2567860" y="4002325"/>
                  <a:pt x="2569231" y="4029049"/>
                </a:cubicBezTo>
                <a:lnTo>
                  <a:pt x="2762466" y="3485320"/>
                </a:lnTo>
                <a:cubicBezTo>
                  <a:pt x="2734371" y="3460651"/>
                  <a:pt x="2703536" y="3437696"/>
                  <a:pt x="2669960" y="3416454"/>
                </a:cubicBezTo>
                <a:cubicBezTo>
                  <a:pt x="2636383" y="3395212"/>
                  <a:pt x="2600580" y="3377225"/>
                  <a:pt x="2562550" y="3362492"/>
                </a:cubicBezTo>
                <a:cubicBezTo>
                  <a:pt x="2524520" y="3347760"/>
                  <a:pt x="2485976" y="3336625"/>
                  <a:pt x="2446917" y="3329087"/>
                </a:cubicBezTo>
                <a:cubicBezTo>
                  <a:pt x="2407859" y="3321550"/>
                  <a:pt x="2369144" y="3317781"/>
                  <a:pt x="2330771" y="3317781"/>
                </a:cubicBezTo>
                <a:close/>
                <a:moveTo>
                  <a:pt x="14492279" y="3029984"/>
                </a:moveTo>
                <a:lnTo>
                  <a:pt x="14361743" y="3301335"/>
                </a:lnTo>
                <a:lnTo>
                  <a:pt x="14515920" y="3301335"/>
                </a:lnTo>
                <a:lnTo>
                  <a:pt x="14616649" y="3176966"/>
                </a:lnTo>
                <a:lnTo>
                  <a:pt x="14736906" y="3301335"/>
                </a:lnTo>
                <a:lnTo>
                  <a:pt x="14903417" y="3301335"/>
                </a:lnTo>
                <a:lnTo>
                  <a:pt x="14770825" y="3029984"/>
                </a:lnTo>
                <a:close/>
                <a:moveTo>
                  <a:pt x="7794224" y="3029984"/>
                </a:moveTo>
                <a:lnTo>
                  <a:pt x="7663688" y="3301335"/>
                </a:lnTo>
                <a:lnTo>
                  <a:pt x="7817864" y="3301335"/>
                </a:lnTo>
                <a:lnTo>
                  <a:pt x="7918592" y="3176966"/>
                </a:lnTo>
                <a:lnTo>
                  <a:pt x="8038851" y="3301335"/>
                </a:lnTo>
                <a:lnTo>
                  <a:pt x="8205362" y="3301335"/>
                </a:lnTo>
                <a:lnTo>
                  <a:pt x="8072769" y="3029984"/>
                </a:lnTo>
                <a:close/>
                <a:moveTo>
                  <a:pt x="4835093" y="2926172"/>
                </a:moveTo>
                <a:cubicBezTo>
                  <a:pt x="4785071" y="2926172"/>
                  <a:pt x="4743101" y="2947757"/>
                  <a:pt x="4709182" y="2990926"/>
                </a:cubicBezTo>
                <a:cubicBezTo>
                  <a:pt x="4675263" y="3034096"/>
                  <a:pt x="4652821" y="3080349"/>
                  <a:pt x="4641858" y="3129685"/>
                </a:cubicBezTo>
                <a:cubicBezTo>
                  <a:pt x="4678175" y="3109129"/>
                  <a:pt x="4708667" y="3098850"/>
                  <a:pt x="4733336" y="3098850"/>
                </a:cubicBezTo>
                <a:cubicBezTo>
                  <a:pt x="4758004" y="3098850"/>
                  <a:pt x="4778047" y="3106902"/>
                  <a:pt x="4793465" y="3123005"/>
                </a:cubicBezTo>
                <a:cubicBezTo>
                  <a:pt x="4808883" y="3139107"/>
                  <a:pt x="4816592" y="3160864"/>
                  <a:pt x="4816592" y="3188273"/>
                </a:cubicBezTo>
                <a:cubicBezTo>
                  <a:pt x="4816592" y="3206089"/>
                  <a:pt x="4813166" y="3220479"/>
                  <a:pt x="4806313" y="3231442"/>
                </a:cubicBezTo>
                <a:cubicBezTo>
                  <a:pt x="4800831" y="3244461"/>
                  <a:pt x="4788840" y="3262277"/>
                  <a:pt x="4770339" y="3284890"/>
                </a:cubicBezTo>
                <a:cubicBezTo>
                  <a:pt x="4770339" y="3286261"/>
                  <a:pt x="4770339" y="3287117"/>
                  <a:pt x="4770339" y="3287460"/>
                </a:cubicBezTo>
                <a:cubicBezTo>
                  <a:pt x="4770339" y="3287802"/>
                  <a:pt x="4770339" y="3288316"/>
                  <a:pt x="4770339" y="3289001"/>
                </a:cubicBezTo>
                <a:cubicBezTo>
                  <a:pt x="4781987" y="3288316"/>
                  <a:pt x="4794150" y="3287802"/>
                  <a:pt x="4806827" y="3287460"/>
                </a:cubicBezTo>
                <a:cubicBezTo>
                  <a:pt x="4819504" y="3287117"/>
                  <a:pt x="4831324" y="3286261"/>
                  <a:pt x="4842288" y="3284890"/>
                </a:cubicBezTo>
                <a:cubicBezTo>
                  <a:pt x="4840917" y="3284205"/>
                  <a:pt x="4839890" y="3283520"/>
                  <a:pt x="4839204" y="3282834"/>
                </a:cubicBezTo>
                <a:cubicBezTo>
                  <a:pt x="4854965" y="3269815"/>
                  <a:pt x="4869697" y="3255768"/>
                  <a:pt x="4883402" y="3240693"/>
                </a:cubicBezTo>
                <a:cubicBezTo>
                  <a:pt x="4897106" y="3225618"/>
                  <a:pt x="4911153" y="3209172"/>
                  <a:pt x="4925543" y="3191356"/>
                </a:cubicBezTo>
                <a:cubicBezTo>
                  <a:pt x="4952952" y="3153669"/>
                  <a:pt x="4966657" y="3112897"/>
                  <a:pt x="4966657" y="3069043"/>
                </a:cubicBezTo>
                <a:cubicBezTo>
                  <a:pt x="4966657" y="3029300"/>
                  <a:pt x="4953980" y="2995723"/>
                  <a:pt x="4928627" y="2968314"/>
                </a:cubicBezTo>
                <a:cubicBezTo>
                  <a:pt x="4901902" y="2940220"/>
                  <a:pt x="4870725" y="2926172"/>
                  <a:pt x="4835093" y="2926172"/>
                </a:cubicBezTo>
                <a:close/>
                <a:moveTo>
                  <a:pt x="14920890" y="2802831"/>
                </a:moveTo>
                <a:lnTo>
                  <a:pt x="14824273" y="3078293"/>
                </a:lnTo>
                <a:lnTo>
                  <a:pt x="14971255" y="3078293"/>
                </a:lnTo>
                <a:lnTo>
                  <a:pt x="15209715" y="2802831"/>
                </a:lnTo>
                <a:close/>
                <a:moveTo>
                  <a:pt x="7963819" y="2802831"/>
                </a:moveTo>
                <a:lnTo>
                  <a:pt x="8200222" y="3078293"/>
                </a:lnTo>
                <a:lnTo>
                  <a:pt x="8345148" y="3078293"/>
                </a:lnTo>
                <a:lnTo>
                  <a:pt x="8250586" y="2802831"/>
                </a:ln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52850A-32A7-6F2C-2576-AA646340663D}"/>
              </a:ext>
            </a:extLst>
          </p:cNvPr>
          <p:cNvCxnSpPr/>
          <p:nvPr/>
        </p:nvCxnSpPr>
        <p:spPr>
          <a:xfrm>
            <a:off x="18440400" y="2933700"/>
            <a:ext cx="0" cy="21336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4">
            <a:extLst>
              <a:ext uri="{FF2B5EF4-FFF2-40B4-BE49-F238E27FC236}">
                <a16:creationId xmlns:a16="http://schemas.microsoft.com/office/drawing/2014/main" id="{36331754-0AC3-EFDA-5217-8D039A8BE10C}"/>
              </a:ext>
            </a:extLst>
          </p:cNvPr>
          <p:cNvSpPr/>
          <p:nvPr/>
        </p:nvSpPr>
        <p:spPr>
          <a:xfrm>
            <a:off x="5562600" y="5448300"/>
            <a:ext cx="5943600" cy="7798174"/>
          </a:xfrm>
          <a:custGeom>
            <a:avLst/>
            <a:gdLst/>
            <a:ahLst/>
            <a:cxnLst/>
            <a:rect l="l" t="t" r="r" b="b"/>
            <a:pathLst>
              <a:path w="9899599" h="13894174">
                <a:moveTo>
                  <a:pt x="0" y="0"/>
                </a:moveTo>
                <a:lnTo>
                  <a:pt x="9899599" y="0"/>
                </a:lnTo>
                <a:lnTo>
                  <a:pt x="9899599" y="13894174"/>
                </a:lnTo>
                <a:lnTo>
                  <a:pt x="0" y="13894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1.02083 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2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5679E-6 L -1.04167 0.017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3">
            <a:extLst>
              <a:ext uri="{FF2B5EF4-FFF2-40B4-BE49-F238E27FC236}">
                <a16:creationId xmlns:a16="http://schemas.microsoft.com/office/drawing/2014/main" id="{6E1CEF11-7769-2C90-B0BE-ED7B373BBC1C}"/>
              </a:ext>
            </a:extLst>
          </p:cNvPr>
          <p:cNvSpPr/>
          <p:nvPr/>
        </p:nvSpPr>
        <p:spPr>
          <a:xfrm>
            <a:off x="13335000" y="4762500"/>
            <a:ext cx="4038600" cy="5524500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9C42F-B56F-3C04-C6F7-6F617DDE0C87}"/>
              </a:ext>
            </a:extLst>
          </p:cNvPr>
          <p:cNvGrpSpPr/>
          <p:nvPr/>
        </p:nvGrpSpPr>
        <p:grpSpPr>
          <a:xfrm>
            <a:off x="0" y="-190500"/>
            <a:ext cx="3672935" cy="2590800"/>
            <a:chOff x="4095008" y="109959"/>
            <a:chExt cx="3672935" cy="2517227"/>
          </a:xfrm>
        </p:grpSpPr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F43B3870-1CFA-6D3E-F57B-474652A9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95008" y="109959"/>
              <a:ext cx="3672935" cy="251722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CDB5D28B-4E65-60C1-87F3-4ECCE3BE9645}"/>
                </a:ext>
              </a:extLst>
            </p:cNvPr>
            <p:cNvSpPr txBox="1"/>
            <p:nvPr/>
          </p:nvSpPr>
          <p:spPr>
            <a:xfrm>
              <a:off x="4552208" y="1738753"/>
              <a:ext cx="276875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SVN-Genica Pro" panose="00000900000000000000" pitchFamily="50" charset="0"/>
                  <a:cs typeface="Arial" panose="020B0604020202020204" pitchFamily="34" charset="0"/>
                </a:rPr>
                <a:t>BÀI 1</a:t>
              </a:r>
              <a:endParaRPr kumimoji="0" lang="sv-S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Genica Pro" panose="00000900000000000000" pitchFamily="50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5E3034-C6B1-26D6-4A94-003FB4F8F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2171700"/>
            <a:ext cx="15088908" cy="2603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C20251-7E41-CC23-1E1B-A154B7A06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342900"/>
            <a:ext cx="4255377" cy="1993565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32DCF54F-8C2F-5E81-5ACE-4C6EEA3FA4AB}"/>
              </a:ext>
            </a:extLst>
          </p:cNvPr>
          <p:cNvSpPr/>
          <p:nvPr/>
        </p:nvSpPr>
        <p:spPr>
          <a:xfrm>
            <a:off x="6781800" y="4526280"/>
            <a:ext cx="5486400" cy="5753100"/>
          </a:xfrm>
          <a:custGeom>
            <a:avLst/>
            <a:gdLst/>
            <a:ahLst/>
            <a:cxnLst/>
            <a:rect l="l" t="t" r="r" b="b"/>
            <a:pathLst>
              <a:path w="7221474" h="8229600">
                <a:moveTo>
                  <a:pt x="0" y="0"/>
                </a:moveTo>
                <a:lnTo>
                  <a:pt x="7221474" y="0"/>
                </a:lnTo>
                <a:lnTo>
                  <a:pt x="722147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370" b="-3849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6568B0-58E1-13F0-4158-59511EFAD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42900"/>
            <a:ext cx="9352075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733800" y="4533900"/>
            <a:ext cx="16002000" cy="1316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8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88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88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88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8800" b="1" dirty="0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solidFill>
                  <a:srgbClr val="5D2E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endParaRPr lang="en-US" sz="8800" b="1" dirty="0">
              <a:solidFill>
                <a:srgbClr val="5D2E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84698E-03F5-201E-23E5-FF4685890CD8}"/>
              </a:ext>
            </a:extLst>
          </p:cNvPr>
          <p:cNvSpPr/>
          <p:nvPr/>
        </p:nvSpPr>
        <p:spPr>
          <a:xfrm>
            <a:off x="762000" y="3009900"/>
            <a:ext cx="5025516" cy="4573219"/>
          </a:xfrm>
          <a:custGeom>
            <a:avLst/>
            <a:gdLst/>
            <a:ahLst/>
            <a:cxnLst/>
            <a:rect l="l" t="t" r="r" b="b"/>
            <a:pathLst>
              <a:path w="5025516" h="4573219">
                <a:moveTo>
                  <a:pt x="0" y="0"/>
                </a:moveTo>
                <a:lnTo>
                  <a:pt x="5025515" y="0"/>
                </a:lnTo>
                <a:lnTo>
                  <a:pt x="5025515" y="4573219"/>
                </a:lnTo>
                <a:lnTo>
                  <a:pt x="0" y="4573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owerPointHub-Prin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D0D0"/>
      </a:accent1>
      <a:accent2>
        <a:srgbClr val="F9AFAF"/>
      </a:accent2>
      <a:accent3>
        <a:srgbClr val="F77A9A"/>
      </a:accent3>
      <a:accent4>
        <a:srgbClr val="CF2665"/>
      </a:accent4>
      <a:accent5>
        <a:srgbClr val="777D9E"/>
      </a:accent5>
      <a:accent6>
        <a:srgbClr val="5B6087"/>
      </a:accent6>
      <a:hlink>
        <a:srgbClr val="0563C1"/>
      </a:hlink>
      <a:folHlink>
        <a:srgbClr val="954F72"/>
      </a:folHlink>
    </a:clrScheme>
    <a:fontScheme name="Custom 33">
      <a:majorFont>
        <a:latin typeface="Mal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344</Words>
  <Application>Microsoft Macintosh PowerPoint</Application>
  <PresentationFormat>Custom</PresentationFormat>
  <Paragraphs>32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#9Slide03 SVNCintra</vt:lpstr>
      <vt:lpstr>SVN-Genica Pro</vt:lpstr>
      <vt:lpstr>Arial</vt:lpstr>
      <vt:lpstr>Calibri</vt:lpstr>
      <vt:lpstr>Calibri Light</vt:lpstr>
      <vt:lpstr>Cambria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Duyên Hoàng</cp:lastModifiedBy>
  <cp:revision>51</cp:revision>
  <dcterms:created xsi:type="dcterms:W3CDTF">2006-08-16T00:00:00Z</dcterms:created>
  <dcterms:modified xsi:type="dcterms:W3CDTF">2025-09-28T13:44:44Z</dcterms:modified>
  <dc:identifier>DAGC02_-eZc</dc:identifier>
</cp:coreProperties>
</file>