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09" r:id="rId2"/>
    <p:sldId id="311" r:id="rId3"/>
    <p:sldId id="342" r:id="rId4"/>
    <p:sldId id="346" r:id="rId5"/>
    <p:sldId id="347" r:id="rId6"/>
    <p:sldId id="259" r:id="rId7"/>
    <p:sldId id="345" r:id="rId8"/>
    <p:sldId id="348" r:id="rId9"/>
    <p:sldId id="349" r:id="rId10"/>
    <p:sldId id="350" r:id="rId11"/>
    <p:sldId id="351" r:id="rId12"/>
    <p:sldId id="312" r:id="rId13"/>
    <p:sldId id="458" r:id="rId14"/>
    <p:sldId id="465" r:id="rId15"/>
    <p:sldId id="464" r:id="rId16"/>
    <p:sldId id="466" r:id="rId17"/>
    <p:sldId id="468" r:id="rId18"/>
    <p:sldId id="455" r:id="rId19"/>
    <p:sldId id="456" r:id="rId20"/>
    <p:sldId id="457" r:id="rId21"/>
    <p:sldId id="475" r:id="rId22"/>
    <p:sldId id="473" r:id="rId23"/>
    <p:sldId id="459" r:id="rId24"/>
    <p:sldId id="467" r:id="rId25"/>
    <p:sldId id="476" r:id="rId26"/>
    <p:sldId id="462" r:id="rId27"/>
    <p:sldId id="474" r:id="rId28"/>
    <p:sldId id="266" r:id="rId29"/>
    <p:sldId id="328" r:id="rId30"/>
    <p:sldId id="330" r:id="rId31"/>
    <p:sldId id="331" r:id="rId32"/>
    <p:sldId id="332" r:id="rId33"/>
    <p:sldId id="325" r:id="rId3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CF6"/>
    <a:srgbClr val="EBFBED"/>
    <a:srgbClr val="FF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9"/>
  </p:normalViewPr>
  <p:slideViewPr>
    <p:cSldViewPr snapToGrid="0">
      <p:cViewPr>
        <p:scale>
          <a:sx n="82" d="100"/>
          <a:sy n="82" d="100"/>
        </p:scale>
        <p:origin x="496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EAFFD-13D5-2F48-B828-A405FC5319FF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9B5C4-E8D0-7B4C-BE7A-65AB91DD776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2396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9B5C4-E8D0-7B4C-BE7A-65AB91DD7767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0270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504B2-65D4-BF72-9D72-5BB0DA68E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712CB-5A72-56E5-C5C7-61B455493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212C0-74EB-127C-9240-D147792F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C08FF-689A-30E9-5F24-E20E03A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29DBF-54E3-55B1-A333-51F11B46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156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16E7-1F91-1B28-3104-BCFCADA36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1DACF-C044-BAD5-5F9F-1154495E7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C2612-3A1B-7F16-4028-4F9F163C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C969B-86F1-32B6-E676-F48E1A588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EAEEB-2E98-6A72-BB54-F86DBF19D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6416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FF40F-C61F-C11C-74D6-0D18F0B6D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75F91-A1D3-A2F8-C72D-5E9AA7109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B9724-CF28-F409-6F64-38544FA2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E3BB0-D4C7-6769-F42A-D933B8000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3DAD1-90E2-E08C-D941-A92AB434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43240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B88E5-EFD9-4CE2-DFF2-8CE7FF442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73EC-BB8A-F097-4207-665DDC376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1B47D-B329-651E-4962-5B0A2164B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1D48C-F1EC-C3C1-DBD3-B1541CDB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1BB7F-B62E-EFE5-8EAC-65834331C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68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3866F-7A91-D845-E3A7-64A27F55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471FC-1B40-593A-2766-D5B7C00FB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849C8-2F26-4171-7D4F-FFAB739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1A7FF-2EEA-7CB5-F9BC-B5CC5912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2F0EA-3B2C-B661-D7C8-B04CDBD31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6906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9D62-F0F1-8873-0725-B45E46963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5A900-5449-8CD6-2C27-AA9F96702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64E56-8654-35FE-1D3B-065A6133E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C4E20-D261-5A6E-E05C-DCBA33A4B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1C45C-9A3F-B094-668C-DBDF2820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3F5DA-D762-0780-F5AA-820C5CFC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6441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7E61-96BC-B00B-6520-1711DCD5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73151-EBD1-73D7-A31A-EED349547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08C58-8ADE-2DA4-C11B-BFB894E33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D03FA-992E-F6B5-57A3-42538DAC3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D4CD9-5ACB-51BC-F3A5-905144CFD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7E72E7-2318-8667-540F-55B2D102A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3D9699-7959-0217-581B-83707A037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C044E7-8710-21D7-764E-AB195CC9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140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6E3F-D0E6-C453-EFA3-662BE0A2F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FD0F43-5057-8F52-9560-FC3DD7446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5937C-1A07-F531-D3C9-E99C24AE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A840F-70D4-125B-74FC-A68ED7F7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9829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A045B-67DF-82E2-356F-81E33846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C810B-EE54-F404-B4CC-E236D906C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D0A84-892A-BE95-4CEC-463167861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878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A4621-74B5-5969-31C0-CE68E5118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260B8-23D5-6E16-6C58-9DA2FABD8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6619B-B0C3-D601-F6EF-364F1A85C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7583B-F9D2-2B48-249A-AB0994296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EFA26-F8FA-E75D-9239-81C2ED552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E0F58-8F85-1091-47EF-491BCC94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640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82449-2512-8400-46D7-72AFD36C9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919E3-9138-FC5D-81CE-4D283A7D5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CB016-80E1-1A55-9CC5-5950015AC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25026-F3EF-0A4A-D165-0C905DCE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5CF0A-969E-28C6-0E2D-7A1DA980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D1F26-0825-671B-9240-EBF165F1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4962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CE0804-E4B6-1486-02FC-1DB7F40A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26226-A03C-F2AB-9053-E04A1A0D7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BE674-A7E5-C272-4FFD-84143A97A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FB8640-5EE3-6A49-8E26-1BB63739003D}" type="datetimeFigureOut">
              <a:rPr lang="en-VN" smtClean="0"/>
              <a:t>18/09/2025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953BA-9172-8756-7D12-262F57EF3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5AB55-8092-4A88-EC6C-67BA8D50E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0AC3C-ED19-604B-B21F-DD620145780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209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30.xml"/><Relationship Id="rId7" Type="http://schemas.openxmlformats.org/officeDocument/2006/relationships/slide" Target="slide32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slide" Target="slide31.xml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5" Type="http://schemas.openxmlformats.org/officeDocument/2006/relationships/image" Target="../media/image50.png"/><Relationship Id="rId4" Type="http://schemas.openxmlformats.org/officeDocument/2006/relationships/slide" Target="slide29.xml"/><Relationship Id="rId9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9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5" Type="http://schemas.openxmlformats.org/officeDocument/2006/relationships/image" Target="../media/image50.png"/><Relationship Id="rId4" Type="http://schemas.openxmlformats.org/officeDocument/2006/relationships/slide" Target="slide29.xml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6395-1277-4DC0-6E13-95C4FBF05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miễn phí Hình Học Nền Màu Vàng Dễ Thương Nền | PSD chuyên nghiệp -  Pikbest">
            <a:extLst>
              <a:ext uri="{FF2B5EF4-FFF2-40B4-BE49-F238E27FC236}">
                <a16:creationId xmlns:a16="http://schemas.microsoft.com/office/drawing/2014/main" id="{132EA6C2-C8BD-AB5A-1799-48EE8A76B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47" y="-10816"/>
            <a:ext cx="1219200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64387B-7D94-3C07-F0BF-6D1B3E2D042B}"/>
              </a:ext>
            </a:extLst>
          </p:cNvPr>
          <p:cNvGrpSpPr/>
          <p:nvPr/>
        </p:nvGrpSpPr>
        <p:grpSpPr>
          <a:xfrm>
            <a:off x="-642944" y="1055249"/>
            <a:ext cx="13415963" cy="5513165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3D089E-10CE-2FD8-F456-95464AC63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4B476C-0F15-9964-4115-643D0E189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133130-DE45-0909-33EC-F822848C6900}"/>
              </a:ext>
            </a:extLst>
          </p:cNvPr>
          <p:cNvSpPr txBox="1"/>
          <p:nvPr/>
        </p:nvSpPr>
        <p:spPr>
          <a:xfrm>
            <a:off x="2162830" y="1442851"/>
            <a:ext cx="778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Mỏ dầu khí lớn nhất Việt Nam là?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B6FEEF-5E9D-2443-C81B-A566E8ABFBFE}"/>
              </a:ext>
            </a:extLst>
          </p:cNvPr>
          <p:cNvGrpSpPr/>
          <p:nvPr/>
        </p:nvGrpSpPr>
        <p:grpSpPr>
          <a:xfrm>
            <a:off x="790719" y="3090857"/>
            <a:ext cx="4670282" cy="1339032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23C573-75AC-4251-0AB6-BB5EE9E90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C54F6A-EA81-FE1F-B1AC-1EC428E24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0308F9-106E-B847-6A70-9F0DAA9BEEBA}"/>
              </a:ext>
            </a:extLst>
          </p:cNvPr>
          <p:cNvGrpSpPr/>
          <p:nvPr/>
        </p:nvGrpSpPr>
        <p:grpSpPr>
          <a:xfrm>
            <a:off x="6723706" y="3088554"/>
            <a:ext cx="4652680" cy="1382284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8DD796C-BD9D-32A8-64AA-21A58FD10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B154968-72FE-45D2-00B6-218BA45F1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48F5CC-0ECB-3C03-9D63-3E6554CCE8E0}"/>
              </a:ext>
            </a:extLst>
          </p:cNvPr>
          <p:cNvGrpSpPr/>
          <p:nvPr/>
        </p:nvGrpSpPr>
        <p:grpSpPr>
          <a:xfrm>
            <a:off x="790719" y="4456089"/>
            <a:ext cx="4664648" cy="1593426"/>
            <a:chOff x="333828" y="1584291"/>
            <a:chExt cx="11524343" cy="51535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3B8712-E9F2-2DC9-881A-601C19E24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5AE0EA8-83BD-C201-D8E4-8ABFB5A4F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515357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C5B329-8E00-CF9E-A87D-31104C23C6ED}"/>
              </a:ext>
            </a:extLst>
          </p:cNvPr>
          <p:cNvGrpSpPr/>
          <p:nvPr/>
        </p:nvGrpSpPr>
        <p:grpSpPr>
          <a:xfrm>
            <a:off x="6711738" y="4516409"/>
            <a:ext cx="4664647" cy="1491269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DB94E3-ADF5-DE38-929E-98AC08EC2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C5D0CDC-F7AB-53D5-8FDC-EF54A2313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3B76156-E8E1-17F1-3FA6-C80FCD69D7D1}"/>
              </a:ext>
            </a:extLst>
          </p:cNvPr>
          <p:cNvSpPr txBox="1"/>
          <p:nvPr/>
        </p:nvSpPr>
        <p:spPr>
          <a:xfrm>
            <a:off x="1338170" y="3333096"/>
            <a:ext cx="357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Rồng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ôi</a:t>
            </a:r>
            <a:endParaRPr lang="en-US" sz="40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43387D-0A91-C05B-CE79-01F05EA8FD6A}"/>
              </a:ext>
            </a:extLst>
          </p:cNvPr>
          <p:cNvSpPr txBox="1"/>
          <p:nvPr/>
        </p:nvSpPr>
        <p:spPr>
          <a:xfrm>
            <a:off x="1246279" y="4848670"/>
            <a:ext cx="376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Bạch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Hổ</a:t>
            </a:r>
            <a:endParaRPr lang="en-US" sz="40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683082-6570-05A9-ABCE-E788CFA9D6BD}"/>
              </a:ext>
            </a:extLst>
          </p:cNvPr>
          <p:cNvSpPr txBox="1"/>
          <p:nvPr/>
        </p:nvSpPr>
        <p:spPr>
          <a:xfrm>
            <a:off x="7098823" y="3367675"/>
            <a:ext cx="3943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Hải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Thạch</a:t>
            </a:r>
            <a:endParaRPr lang="en-US" sz="40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3888C8-FD81-0516-00C6-5D5D64890BEA}"/>
              </a:ext>
            </a:extLst>
          </p:cNvPr>
          <p:cNvSpPr txBox="1"/>
          <p:nvPr/>
        </p:nvSpPr>
        <p:spPr>
          <a:xfrm>
            <a:off x="7455845" y="4573273"/>
            <a:ext cx="3274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Tê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giác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trắng</a:t>
            </a:r>
            <a:endParaRPr lang="fr-FR" sz="4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C45B02-3116-DCD4-F79A-4010345E71A8}"/>
              </a:ext>
            </a:extLst>
          </p:cNvPr>
          <p:cNvGrpSpPr/>
          <p:nvPr/>
        </p:nvGrpSpPr>
        <p:grpSpPr>
          <a:xfrm>
            <a:off x="5232129" y="3967155"/>
            <a:ext cx="1864185" cy="1882451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3D3B3D2-4856-4424-ADC1-CDEB402610D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AB5342-9D65-2E63-647F-B79E8F93300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08F2DBE-2214-2F6C-33C5-43817B5E2FF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26FCC2A-5920-2C34-E94D-540DD8668F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A7F1DA7-35D7-3A8D-85DA-3E19D5DE36C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C6EB8A-0744-9A98-A8FD-D11200D99E1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E8F2E0F-7711-FCE8-C2AC-1CBFCD77B8A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FCA74BC-4BAE-AF4E-8E03-9CE4680124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05B059E-AEC2-AAD0-F1F8-D5F993C82DE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EDFBF3C-3183-6736-6F69-23251E6D50B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C5E5A88-B4F3-CF48-D193-E15E45D1D91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3DBEEDB-7C67-7C05-0A75-04EF28FC67A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AFBA91B-4CFE-6E53-2438-1170F9A031D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C9A0306-3FDC-8AEA-40BF-98D794F422D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0049367-0B70-C691-D321-4B51806C032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7CB4E14-F46A-81F5-6F3F-D3FFE787557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26AA89-FB6F-9656-72E4-7D4E9FCF08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7B62979-72EF-580F-32AC-D200B797482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E41223E-B3F6-8459-E587-ABF97C83D8B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403BEBA-3DAB-34C1-F5C0-6FFDD142F22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AB54263-6A34-249B-3112-06BAECFBEBD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6D2A182-380D-9A1C-DA88-0731E7B8F43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74570E7-B971-F8F8-ABDA-EBB51CA31A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CA6CC32-4B9B-6222-7466-ADAF107E6C0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9E7DF77-0B49-7D18-A290-B9FEB404B40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B3DF2BB-7C92-FD77-7CE3-F1500FE184D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5A872A4-E528-6C0E-09E9-EA1A1009976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975FF38-676C-8B01-3205-556E4279682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EF7CA65-29B1-FC33-7E68-5BD1770C25D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DB4F495-DB81-B928-7AD7-B298906F45F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CBED7E5-0431-6EAB-A645-2B1EFB4F798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DE4ED2A-5E29-AB5E-7473-3D73189B8DD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BDE77CA-E2DE-6CB4-C6EC-5DC51E3575E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848AF23-56A4-9FF6-C580-3E0653B2F07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205A74C-4D32-4AE7-80E6-E0425C21BA4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91B99D5-FD1F-ABE0-97C0-ABD7F88A58E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E0A0A19-8DF0-2786-4843-1752BEB18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37F4724-4B0F-AB04-35DB-B12667FD6F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ACFE176-B67B-2E0F-E603-319A3206148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CBC3256-1088-29C4-3B3F-A768C4CC727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B055579C-76B6-42EB-C979-3764FA2C853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35212D4-053B-76DB-D605-D30523E8F1E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7AFA4A9-2E24-1C62-FE4B-78BF503FD33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2A01C3F-CA29-E216-196D-3BDBFC717AE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1DB0C7A-7E38-0321-7A2F-1C9CC270919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8ED2744-9D7C-2A47-A2C0-6B6274A445E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FE4FCEB-EA92-C405-0E60-7FB48DB3B86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AEFAB08-D140-5DDC-2B56-CD72B20D048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D7E96BB-22F9-47BE-EECA-E84271E87AE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FA83279-7C13-BDCC-E138-8A1902D3721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FDD1495-EDD7-097E-2B4B-15602F4BABE7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3381024-0DA3-7B2B-825B-A85A5B4E521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83A13C5-D5B2-46BD-F0C3-3802CD051E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A400150-6C35-6BD8-8E3F-58D5965DBEC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3D0A841-5A2B-9FAC-DE23-1D88600B4DB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1705102-8DA1-6E7D-6E97-87658C4218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8CE5C57-2EF3-D734-5D1F-9DEAF8BD251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50CB0BA-1F13-7039-2242-E19100C53D7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86A89EB-F2B7-36A4-9696-F677207361C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62BA0ED-8E62-137A-AD41-977A662C9BA3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6543EF9-EB01-C6C5-5039-353DEDEEC52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7B22488-7F97-1A28-0692-9ACDB825FB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ECF0C8A-45D7-94F9-B506-FC11E607293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5241EA1-F609-1A51-849F-FD4BA83A5B4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2127A2B-C613-E5E0-4BC7-AEC9AE2085F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083CCDB-CD4D-D478-5DE9-0F9C8965BD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CDC323B-1575-023E-8941-9747A155BA9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7CFE8BB-B0EE-0621-8589-7CE5D81494D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513BF83-3EBF-38CF-EDC9-28763D8289E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B45466D-4A9F-660F-A3F1-E9D88C69A5C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D15E4BB-88EE-2C9E-1359-4BAADA4D11D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AD5D76C1-9A65-7E3B-2D46-D05348BB370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AAE40BC-DF0A-FFF5-DD9C-0FB8362A734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C92893C-EA34-3C18-1B7F-7E7EF67888F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BBC0AA48-5A3E-B046-84AB-E536F1BE2B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8B983956-2C99-3101-BF18-16E86C34C29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4584557-0B4C-C89A-2EAF-D6019AC2E41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F982E95-5A8E-29B5-F434-3C13B8941FA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754F14-F806-88FC-C6C7-BA6A5A7BB60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1D6C8683-076F-1712-A0B7-BFD790576D2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B512068-6D13-48CC-D1EE-756FCC584CF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02CD23-A9ED-A844-CB03-1222036431F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77941DF9-72D8-0F0C-A35E-F24347A5C70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05E6073-E030-DE8B-2A01-C194D20B88F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11F1583-E44D-0E8E-DB81-647E90A3370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5EF41AB-7155-D659-26E5-28B4BC66563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8B97856-BBCA-6438-35C4-92F6DF87B81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C9DDCDCE-6E38-126B-6E11-B66BBC6BC38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7A7A1B5-6DB8-A755-694F-E7618BDFBD4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E16981D-F987-6218-2158-E6571F32DD6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5A55D28-2ED2-CC0C-BEF4-E45648E00EB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F5ED379-EB23-A03B-62EC-AEFE597CE41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C258AACE-C5BC-708F-A9F6-DDBFBDEEFFC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7B0D45-483B-3F14-5E96-1D597524FE5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510749B8-F1DB-5FBD-093D-887C05205F5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357DF74-F5C4-AFAC-68BA-2C05A4EE022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35440CFB-560F-CA0E-B253-97CD535180B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7436BD75-BC28-71A5-18A9-D2AEFC85452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178B1B81-E33C-F537-4440-0684227EC9F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4DBE2B2-2CAA-D1B9-D8F1-5D83D5C613F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FBF6D4C-1E90-38ED-1840-CBACBB87AE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EA207A4-DB31-7502-5DC6-C5AD0C167FF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6082AA3-143D-02D6-B171-B827B354370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080C1EE-E4B7-7695-D6B3-7A3D18859B9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10757325-E1CB-EF64-564D-C20774A16FE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5FF9F2F-733C-E67E-AF83-42FED9270FA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A40C857F-085A-2DA1-9F5C-07A38D3165C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ADE99C3-4D82-1292-6117-7D87985D20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B936E73B-CF26-AD2D-F4FF-7B1FD992954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AAB2E4FE-381C-3DCD-8536-862DD36ADAE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A14FD73B-CEEB-D658-975C-98724EEE747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56976338-A2E9-04FE-DC3B-475BB1743A0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92F9DAE7-196E-ED5A-2E37-9E348C98F4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64ECD87-685F-38A6-BF91-E0EB10995AC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389B032-FAF9-771D-3A53-ACE2514A839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E39B00E-D363-5EE3-16DF-8A165256D3C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73A95300-7584-CF1C-59DD-428856A7345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FB3A3FC-30A3-EE37-5BC9-A8F3505AFEA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9D9F3A29-F082-5267-1F9A-422A1FB686B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592640F-DB54-2334-94D9-134C70648FE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AF8D570-61DF-1912-9D33-2201B29F073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779DAF6A-C3D7-4CD2-AAA3-52089E65B46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FDF73D13-2A75-3779-CC5C-9ED2597D71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30064380-7E50-8E79-2544-C4E731A20E4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F16BB08A-1D05-A416-2E89-76EEE5385C7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6F4B42C-C56C-0403-C562-F804E5AAD69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51B69FD6-0560-797D-27B8-8A0432F2190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AECA2EE-8AF7-FD08-B008-ABE22BD4CD8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7610C95-82C5-4FE3-A725-3AABD45495C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00B6374D-8E08-7B8C-0EA3-EBE21CEC266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7622A9E5-3F15-508D-4AA4-845386AEA86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06324BC1-B80C-6186-DFF9-E3F2CFE8DBB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3BA1BDF-5F53-8575-C53B-71310F3DCFF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E7EE52DD-AAF9-81AB-47FD-12CADD82B89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1CF4276-329E-AAF9-E772-05FD110A967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B1C5638-AF1A-6F39-DCC9-C98FD52251C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46D0749-8144-079E-58CC-07E0D0B359B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81D2695B-2EF0-F108-A3A0-C9A95A8FCBC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658517C-642A-2D47-9ED5-466ADEBACA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B1925DF-9E08-2424-C633-3E3720C181F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AB78E954-DDFF-F689-DB0D-4FD7E610269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DBC0332A-2443-5137-CEF3-F82EB62BD2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764DD21-69F8-7E9C-ED9A-58BF249AAB1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3B1F9262-45C7-DF85-C30F-748D3056E8B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19A9B352-4F18-0737-63DE-E78DB8AC33C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0A11301-17AB-17F5-E425-F1FB714B82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B1CEC0C4-1C8E-D433-7EE9-95143D67765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F3A30976-AA00-DF3D-0D5E-EBCA4D72D7D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952BB853-8F6B-422E-7957-6E0F2B8936B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7D1E60BC-D406-EFA3-23E0-E2248608CAB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9C91A1B-9263-5E25-935C-D20806B673B3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7443B34-D112-195A-F7D6-E0F498B0A85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336E340-7814-32A3-F63B-4735A081388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CCA6DBE-6CB1-A733-AC5E-AB731FF97EA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7538A69A-667D-3920-3693-9304E24E375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B874B33E-2683-E25B-7DBC-A08C9D6A24F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1994FF65-FEF9-59BD-BA20-90C3EEBA416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C09BEB9-4D15-6077-0892-920D7E8A7B7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AE7C04C4-CB6C-06D9-47A5-4657DA8FD4C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1BDE480-BE02-71D5-3B93-9DB3B339139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22B96E62-6E2D-7207-2C60-06F331816E1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C148435A-803F-8AB8-E443-E697BBE55EE3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79E0AFCC-1BF6-90FF-4ACF-B71608D4C24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37ACDB11-7573-6D8C-BD2B-36ABF1B3FDA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1FB2531-A6B0-0F93-23FC-42E0E12E6C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FA92AA76-ADA1-CFF9-B606-47CC8741012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239FCEA-FA6A-F3E7-A5D1-C8E0E6A3C08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AA2300F-5DB3-9B71-C857-209B25D7F3E3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C530DE4A-73E9-9FE6-E38E-B28E2B223E2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3373F73B-EBC3-2244-2B03-F50BA3889FA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0AB7780C-E7A3-8147-68DF-C80E80754CF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F9C4C66E-FD61-A925-D425-1968DD1FAD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7E31EF78-1FB0-AEDD-698B-EDE8D7DBD4C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C42EE54D-ADEB-BA28-073A-02D34221415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54B7E5A-CE23-50FE-6326-5C5E3CD4780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59AE9400-2D84-27CD-2845-D467BB26C8B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AC090AEF-B726-97C7-5AA6-41728B0FA2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CAA8990F-D475-F66A-EF14-2D3324725D8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E1C99C61-563D-A217-DD0A-EDBDA8CAF50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B519FDE1-6016-526C-249D-2FAF914B023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A6F47B36-10B5-4560-F2B0-AAF384B0EF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927DB681-55D4-AC87-D4E5-6AE6ED7B5A6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74B468-695F-A06B-3E6D-F200ECBA471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F9E2121D-7CE4-0CB0-865F-3158B833E90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4FF3C084-F177-D8F5-A0BA-AA84C865C7F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BC2DBDA-1B13-C6A3-D009-F02EA68B4DD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1D47DD-53D6-1BE8-80C4-54F0550199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9.11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92" y="1683327"/>
            <a:ext cx="609600" cy="609600"/>
          </a:xfrm>
          <a:prstGeom prst="rect">
            <a:avLst/>
          </a:prstGeom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89FC112E-9E46-D06E-D16A-2B77A0FE0206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A583FF-AB32-8BDE-5E3F-AE605DFCB4CE}"/>
              </a:ext>
            </a:extLst>
          </p:cNvPr>
          <p:cNvSpPr txBox="1"/>
          <p:nvPr/>
        </p:nvSpPr>
        <p:spPr>
          <a:xfrm>
            <a:off x="4203953" y="131919"/>
            <a:ext cx="375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05349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72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76A32-EFDA-11BD-068C-EEC6699FF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miễn phí Hình Học Nền Màu Vàng Dễ Thương Nền | PSD chuyên nghiệp -  Pikbest">
            <a:extLst>
              <a:ext uri="{FF2B5EF4-FFF2-40B4-BE49-F238E27FC236}">
                <a16:creationId xmlns:a16="http://schemas.microsoft.com/office/drawing/2014/main" id="{3BF07A43-BB08-AD94-CDD2-AF0291DDB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47" y="-10816"/>
            <a:ext cx="1219200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DF842F8-2B13-FD45-F763-AA34A6FEDABE}"/>
              </a:ext>
            </a:extLst>
          </p:cNvPr>
          <p:cNvGrpSpPr/>
          <p:nvPr/>
        </p:nvGrpSpPr>
        <p:grpSpPr>
          <a:xfrm>
            <a:off x="-642944" y="1055249"/>
            <a:ext cx="13415963" cy="5513165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A7E62D-2B15-CC31-A9FA-78F7CCC45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E9C336-7DFF-1197-6683-08F0C018D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B808927-4DF6-D5A3-71C7-D3F9F2F84B0C}"/>
              </a:ext>
            </a:extLst>
          </p:cNvPr>
          <p:cNvSpPr txBox="1"/>
          <p:nvPr/>
        </p:nvSpPr>
        <p:spPr>
          <a:xfrm>
            <a:off x="2162830" y="1442851"/>
            <a:ext cx="778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Mỏ dầu khí lớn nhất Việt Nam là?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7A6D20-B420-52B7-8A72-32FD8B3F1D65}"/>
              </a:ext>
            </a:extLst>
          </p:cNvPr>
          <p:cNvGrpSpPr/>
          <p:nvPr/>
        </p:nvGrpSpPr>
        <p:grpSpPr>
          <a:xfrm>
            <a:off x="790719" y="3090857"/>
            <a:ext cx="4670282" cy="1339032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9DE488B-6420-B1C9-F874-5E9D7BCCD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363044-8999-2E63-BA30-7F07E481A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A24562-4F8C-F038-2E0B-BF9B46924AB3}"/>
              </a:ext>
            </a:extLst>
          </p:cNvPr>
          <p:cNvGrpSpPr/>
          <p:nvPr/>
        </p:nvGrpSpPr>
        <p:grpSpPr>
          <a:xfrm>
            <a:off x="6723706" y="3088554"/>
            <a:ext cx="4652680" cy="1382284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5A4740-F342-F080-9AA7-268434E28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78A2C49-3A5C-C78A-6165-14426F6A8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54A701-424D-7D05-4656-A5B4097EC660}"/>
              </a:ext>
            </a:extLst>
          </p:cNvPr>
          <p:cNvGrpSpPr/>
          <p:nvPr/>
        </p:nvGrpSpPr>
        <p:grpSpPr>
          <a:xfrm>
            <a:off x="790719" y="4456089"/>
            <a:ext cx="4664648" cy="1593426"/>
            <a:chOff x="333828" y="1584291"/>
            <a:chExt cx="11524343" cy="51535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99C9B8-ED26-89ED-3156-9AECD5BAE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502A26B-27AD-F65B-AC38-7E300E0BF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515357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C53275-5B98-1409-F247-638CF7E8CE4A}"/>
              </a:ext>
            </a:extLst>
          </p:cNvPr>
          <p:cNvGrpSpPr/>
          <p:nvPr/>
        </p:nvGrpSpPr>
        <p:grpSpPr>
          <a:xfrm>
            <a:off x="6711738" y="4516409"/>
            <a:ext cx="4664647" cy="1491269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E5E158A-0187-C234-A161-7A77693E1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DBD0AAE-60A7-A993-3FC9-B59195228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FB0D165-47BD-E595-F358-36511F3942BE}"/>
              </a:ext>
            </a:extLst>
          </p:cNvPr>
          <p:cNvSpPr txBox="1"/>
          <p:nvPr/>
        </p:nvSpPr>
        <p:spPr>
          <a:xfrm>
            <a:off x="1338170" y="3333096"/>
            <a:ext cx="357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Rồng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ôi</a:t>
            </a:r>
            <a:endParaRPr lang="en-US" sz="40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076D3F-14FF-138A-38C4-E578C79530E9}"/>
              </a:ext>
            </a:extLst>
          </p:cNvPr>
          <p:cNvSpPr txBox="1"/>
          <p:nvPr/>
        </p:nvSpPr>
        <p:spPr>
          <a:xfrm>
            <a:off x="1246279" y="4848670"/>
            <a:ext cx="376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A7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4000" b="1" dirty="0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Bạch</a:t>
            </a:r>
            <a:r>
              <a:rPr lang="en-US" sz="4000" b="1" dirty="0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Hổ</a:t>
            </a:r>
            <a:endParaRPr lang="en-US" sz="4000" b="1" dirty="0">
              <a:solidFill>
                <a:srgbClr val="FFA700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31BE90-133D-645D-BEAF-A49FEEE831BC}"/>
              </a:ext>
            </a:extLst>
          </p:cNvPr>
          <p:cNvSpPr txBox="1"/>
          <p:nvPr/>
        </p:nvSpPr>
        <p:spPr>
          <a:xfrm>
            <a:off x="7098823" y="3367675"/>
            <a:ext cx="3943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Hải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Thạch</a:t>
            </a:r>
            <a:endParaRPr lang="en-US" sz="40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FBD8AD-0273-FAF8-2B6A-A13C3DD3E365}"/>
              </a:ext>
            </a:extLst>
          </p:cNvPr>
          <p:cNvSpPr txBox="1"/>
          <p:nvPr/>
        </p:nvSpPr>
        <p:spPr>
          <a:xfrm>
            <a:off x="7455845" y="4573273"/>
            <a:ext cx="3274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Tê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giác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trắng</a:t>
            </a:r>
            <a:endParaRPr lang="fr-FR" sz="4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FBD4F5-5ED3-B000-85E4-5F30936F3C7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5740D26-2869-2A71-04D2-FE2B0D4D575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1CC0792-ACDD-0B92-5C64-8E0434390F9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D01B7C6-C508-ED82-5BB6-12AEDF41F64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9EDBB4F-9386-F8B6-2F9E-AF127DE3DEB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F30B6BC-04BD-3D29-C5E2-58CEFF8FB12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38F058C-A005-44EB-DF7E-57BE19706EB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F126A85-2B88-0EED-639F-3DB6E6CE77C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EDF33DD-85AF-82E8-3A86-5530AB39D7A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7A12883-03CA-F7E1-F663-8FE081C3825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108D412-9803-7CDA-6388-E4B7DF479F0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A77EDCE-5463-8427-41DF-730FAD48A91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163DE1C-1C30-DEF7-9D2D-540D62957EB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78624C4-BAFB-BCCE-57AF-667E5ABE64C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6B8D3F5-A2BC-7102-6DE6-8F8453F640F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81E8109-3B58-4891-E360-D4EE3EC7383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A2FD7A-EB64-63E8-103E-1A54548C34E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B3FB7C-4F88-8242-C86C-D5DDC0D46397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3ADCB7B-1ACA-567E-6A01-3DF0A8C7AB2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B09E14E-2008-9640-4BD8-97188A9C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FF396FA-9357-44CF-A3AE-ABF5C9647FE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2650625-E7DC-7BE5-331E-F7E0FE7CAF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EA10B6B-4260-AE24-45AE-0EFB735B24E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CC10DB4-130C-8553-C465-00CB546CE7D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C485D20-DF72-B0E7-6051-9BDD073590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921486E-F512-A1A7-25E4-D0C6A4E24F7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68A3721-C52A-2B98-AE5D-1582EABB671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DF1E12F-1CE6-F0EB-9EB0-1F4FA18BD83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EA1CAE2-7306-F593-F8A0-F2E9B703B37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65D27C9-20EF-904E-77CF-3CB420A8E1F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BB80F09-2EA4-7F42-FC00-7E2DD3DE080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DD70C94-86ED-96FF-63F0-1B2539861D8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F708001-4026-23AC-0A2C-E6B8E0B9245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DC7CC3-934D-0A1F-078F-14D2F2638D3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7BDC3E7-2532-50CB-CC4E-10503675D54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178A4DF-D1AB-0231-1CF4-535851F6F78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391A941-B438-9E27-B7E5-B83C479BB42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4133FB3-D1D2-A282-B552-8F6DAC1392F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61C30D7-40D3-2F28-2453-94A013E7CA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FC6D338E-D042-14B9-FAFA-F31A33F507F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22DFCE8-BB40-F6B5-096C-104067C0CAC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B4F28EE6-733E-075C-9A95-0E232BEAA6A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F2EFF9A-55A5-F8F5-FE10-1AE3E76CE6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EB44BD7-5D18-AB5B-673D-72FF9856AEF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156C33D-B2E4-231E-1D2D-7C34FDB794F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5375B14-ED9E-97CE-4871-593AC3A240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9BFC2EB-C8CB-0B7C-2073-674B40975D6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00392A9-8766-7A04-AB15-4EB6D671C92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36AF326-4128-7C3D-09F1-8533B6F2D726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5A35990-FBCC-444E-507D-25C26B048D7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26DF6ED-4BAA-F3B0-34CC-E4D781EA7C2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4D3CE2D-79B9-714C-1A79-A5514122566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3F1DC76-2872-E674-5825-C9ECA273DD4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143982D-72CE-C53C-C12E-EA512D69F56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01DEB27-87F8-D467-0A3A-C452CFEF7B2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08A36FD-C3FB-3F24-ABE2-A298245A8CA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C509584-DDF7-6C27-C461-923586AD0F9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B6C23B9-54F5-3193-7956-1B73D6AAE1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4F26680-3012-CBB0-A8AE-CAF116C5506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9F1167C-D106-BBAF-C304-6EC21FCFFDD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D44D232-8881-2C4A-D039-04E1D820231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A57EA2-9242-2D72-8E62-D9CD2EBE826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4B8F459-9D4D-4FC4-71A1-883B4636C20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3411790-D612-609D-7465-56BA987C720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AEB33CF-02B0-A5AE-DF44-D52781EB3C5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BB42DB3-92AD-4437-933C-6B55C0BC648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B7AB377-1581-4627-10C8-D3663AF7A36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EC4EBE3-89B9-39E6-6F1A-C58E64D30E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9FD4A65-AE8C-C37C-28F8-AA3016084FA7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CB2D8AF-3B36-481F-1B5D-D33CB264F22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447FC42-3266-7BA7-3AF6-3059FD7A976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65B4616-9499-A96C-38F6-E536209EEA6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34DD08E6-FB65-C963-587C-525FE991486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55F035AC-9709-83B0-FDE1-95692F22C9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25815E2-E8F4-16F8-B462-9CAE118F743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EFE77E4B-D0EC-506F-7021-D37F6318D2F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F7CD50B-74EE-F471-1202-5A6515F3C94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43F0071-6A70-73A6-38C0-E06D7A566A4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DCFE1B1-3A5D-BD47-786D-B37A8EF7469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B185D96-103F-1565-2CC1-67C20EA9352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79BBE559-3D49-A8A7-D65A-89208F530ED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AD343A15-3D77-ED40-958C-A085D7881C7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9366D653-25B5-DCDA-CA3D-8C85F67DA4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35EEFD1-FFAC-9F51-1EA4-7E152B6BD06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90CDE47-27D0-18CB-6E64-654EBA4A693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AD2F5B2-219A-D114-DA1B-72F284AE95F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510BAB4-E293-04DF-559A-1E926D25310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777B69E-7588-641A-38D0-A53820D4B00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01B9CCF0-7AC8-93C5-A76A-EA36E84BA83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76758431-1732-B539-943A-38E507C110D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A759CBCD-1631-F7D0-A019-35149679C96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70D771E-9B36-C343-26CB-B84CCD61FC1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60344F37-62B9-AA82-EFC2-D34D3B6CE9D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416094F-1165-0771-113F-779E24605C9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9BA5DD2-F0A0-D9A5-8963-DDCF1EED3C3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A707390F-5B72-AE8B-6B25-64B81A4DA30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4EE948F-9B0B-4E76-9411-F815CF20B75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60017155-0067-3F42-21C0-B85B95C054C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57745229-D7C5-7440-01D0-A5F5B3D58C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466E51F1-3EC2-4B67-A6C1-CC634A7B22A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BA44D76-E3C2-CFF1-D601-14E0536C0B3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9B0C55F-65E0-75E6-98BF-4221F498462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32F56B5-CB59-82BC-6FA1-03B8F8C7F9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5E52AB3-228A-5170-E16D-D72CEFA983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4D969147-D803-A6D8-2DD0-C281C4B9C12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CFB1AD1B-7DF0-6727-8F6B-9474E5584B7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55B33B6A-1100-9810-7B6D-3F415B902A1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210B148-DEDF-C718-5708-871F439F3D9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785CA32E-D431-EF9B-F2E4-D8D4CB548B1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9F5BD78-597E-0665-7C05-304F5F0512E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5568CC3C-191E-4723-7B77-13DA5B6DE3E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A00A58DA-495E-668A-BFB1-B739023C439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6C328248-E56F-DB93-FF93-6F65192FB2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C9FFFE81-DECC-9840-5099-12B2F813F6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631337A-1870-4DDA-20E2-0F331221FC0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15140AF-4D7A-9171-3157-9BE9CF1B458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021ABF4A-A417-0807-4012-F0BBB724BE4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65AF07F8-FB16-65E2-8F01-392B10B1043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6134DED-4B11-38C1-2B9B-A39DEB582CE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D3F8FD4-DF6C-58C3-B6A5-534E20F0BDA7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78127749-E725-0E94-59C8-D8F19057D20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1BF0D61B-9FFC-C84B-9807-FEF27E51B91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6D6C982-C832-154C-E520-E7E73F169A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4848628E-1FD3-A6CD-75D3-1E3028541B0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6ED38E2B-BA4B-279B-AEFB-06A5E4D1D9B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5FDA10A-ECA4-4FEE-A40E-5E040FFFDD3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05DFB1B-D543-0AC3-E836-201455A1249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54C65D4-484E-32C0-6E4F-61A23C92E5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94B82B67-65F7-36DE-49E0-B2104BB5F7C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EA8BE0AD-5E46-2725-670B-4B7B3D75499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F98B2A0-B388-767D-8688-21C67EA3115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C2A8827B-7FF8-B366-17A9-A6A091B44BA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2BACE635-8C94-CAAA-1580-F9722FC53EF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393D2DD3-9B13-C78D-9F05-F65477EECB5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68D27FE-3346-1769-8821-A747A74F99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62D7F99-B839-88C8-BBA3-0B93C912456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DD46E16D-8E49-CD10-09BE-0400882A23C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4355A00-B5FB-1274-536E-2A37F19B3D1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395A134-680B-295F-6616-16075E0ED7E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A0F9426B-153A-041D-0171-AE3AEAD304C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4589FFDA-6129-D46F-4192-C21C3CCC2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07A58629-1DCD-D085-B5C8-B3A95410968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E96081D2-CBDC-0B3C-A146-EEAA63C402F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FD7F3CB3-90A4-6ECC-2F33-8CEFB6082CC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BB57B7E6-FB27-23FA-F07C-30A5E9B055A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D65B6AA6-ED8D-576F-D198-79D3AE107C8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4EDD9012-39D3-2A38-EC95-6B6E5A0B6FC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070581CA-F7F6-AA90-7D28-02E0D6C74A2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31507523-BD36-2FCD-B656-D7B2B060655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5E20754A-B939-925D-C242-B1278EDDC4E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C13F0AB3-205B-6508-32BA-94A1B5C3450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B069712-D3B6-00F3-CAA9-36327B2350E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2904B40-43F2-A852-476E-78C9880217D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3C5354F-72CF-AE56-7CB7-A59611B23EF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9378FB17-FC6B-7472-424A-EA47054B46C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45AB91BF-4132-71B6-358E-A368CE891BD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6D6E6EFC-3B1A-059C-855F-196500884A6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D610503-E482-0429-D516-85E06FD842A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2C9EA73D-7BC7-0BF3-E110-703186FE9CF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3C5B6BA-F0B1-C408-B93A-996F626B502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77DCD60A-C38F-D154-404D-BC1BBF67307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5AC1B6C7-60BE-CDB6-9614-D3F97B19ED3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FFBF09F8-04FF-7DA6-9FAA-35CAFE749DC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483C1ED8-0A07-5185-188F-7A0438A0502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BAED765-F277-3CF8-87FA-C4D6A2E1234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D1F1FFC-2920-5E27-BD71-05E8075B2FD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0A820030-3D38-4870-7486-CCD684F284E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1B17401-A0CD-3891-709D-26D9CAF244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F0F4F869-D3F1-0507-9B73-B86D500C2E5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9B0E23EF-E08F-9ED2-FFDD-594FAB2DAF4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0A79A8B-EC56-A5A7-0625-59B8F267387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E85C638F-A265-0AB4-5298-BDC4FEFF5F6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A5BC7F2D-7352-57ED-690D-428008BDD6A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3ABDEA78-E565-992C-308F-E23F06F079C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87B87A6D-9355-A6E3-216B-787936AEB7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0CC820BF-A28F-4809-469A-D8BC1462979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99676F1C-5BAF-6502-FAE5-41C43062457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DD55B7C4-4BCE-6747-31B3-8CDC3A5891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60F448BA-BF4A-477B-BB51-57519806F19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95781C70-EFCA-1BB4-CFF5-013ADF2B60E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B7C385C8-2722-E8A6-95B8-919694E5CFD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147080B5-7E2E-0865-6823-7EE7B99CD00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238DB09-D2CF-5112-9F74-E3252014CCD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9D3E1150-5E1F-7FE5-5173-A73788CF980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FF68E859-46E9-1578-DEB9-B465BB59AF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12CC4B3D-AECD-4C1C-E3CE-140E99B53B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58DB95C-3A91-2BF2-56C1-9CE0F35EF7C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C18CE246-3A4A-97E1-D693-F6B6371815BC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C7817-3707-9C7A-9F8B-20C856882FC8}"/>
              </a:ext>
            </a:extLst>
          </p:cNvPr>
          <p:cNvSpPr txBox="1"/>
          <p:nvPr/>
        </p:nvSpPr>
        <p:spPr>
          <a:xfrm>
            <a:off x="4203953" y="131919"/>
            <a:ext cx="375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  <p:pic>
        <p:nvPicPr>
          <p:cNvPr id="4" name="My Video">
            <a:hlinkClick r:id="" action="ppaction://media"/>
            <a:extLst>
              <a:ext uri="{FF2B5EF4-FFF2-40B4-BE49-F238E27FC236}">
                <a16:creationId xmlns:a16="http://schemas.microsoft.com/office/drawing/2014/main" id="{1A148FE0-239E-D231-62CC-92B3642024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0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124974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55322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89F14-6969-E8EA-7230-F04227FB0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F669FCCB-26E6-07B7-A510-5CA15CE018C0}"/>
              </a:ext>
            </a:extLst>
          </p:cNvPr>
          <p:cNvGrpSpPr/>
          <p:nvPr/>
        </p:nvGrpSpPr>
        <p:grpSpPr>
          <a:xfrm>
            <a:off x="1074908" y="300977"/>
            <a:ext cx="10042183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EE008F85-C6C2-1B3D-E763-CED7C75C50C5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A4819A79-9AA3-9A18-0E61-82E8B690DFF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EF3B6F39-F67B-1805-596B-DE1269473E59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9BAC4D-89BD-1D57-16BF-7CB46FAA82D3}"/>
              </a:ext>
            </a:extLst>
          </p:cNvPr>
          <p:cNvSpPr txBox="1"/>
          <p:nvPr/>
        </p:nvSpPr>
        <p:spPr>
          <a:xfrm>
            <a:off x="1631196" y="2203394"/>
            <a:ext cx="89288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B9A051C6-5F24-9CBA-A94B-DECA9C207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58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BD7988F-AE0D-95B3-F980-D0D780422D1E}"/>
              </a:ext>
            </a:extLst>
          </p:cNvPr>
          <p:cNvSpPr/>
          <p:nvPr/>
        </p:nvSpPr>
        <p:spPr>
          <a:xfrm>
            <a:off x="0" y="5893863"/>
            <a:ext cx="9870608" cy="10725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337038" cy="5809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17223"/>
            <a:ext cx="1031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4218" y="5809677"/>
            <a:ext cx="2342821" cy="12945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80072" y="3421589"/>
            <a:ext cx="1903229" cy="778271"/>
          </a:xfrm>
          <a:prstGeom prst="rect">
            <a:avLst/>
          </a:prstGeom>
          <a:solidFill>
            <a:srgbClr val="EAF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71904" y="3432222"/>
            <a:ext cx="1920951" cy="778271"/>
          </a:xfrm>
          <a:prstGeom prst="rect">
            <a:avLst/>
          </a:prstGeom>
          <a:solidFill>
            <a:srgbClr val="EAF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80071" y="4284046"/>
            <a:ext cx="1903229" cy="777052"/>
          </a:xfrm>
          <a:prstGeom prst="rect">
            <a:avLst/>
          </a:prstGeom>
          <a:solidFill>
            <a:srgbClr val="EAF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71903" y="4284046"/>
            <a:ext cx="1920951" cy="778271"/>
          </a:xfrm>
          <a:prstGeom prst="rect">
            <a:avLst/>
          </a:prstGeom>
          <a:solidFill>
            <a:srgbClr val="EAF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52901" y="3421589"/>
            <a:ext cx="1928243" cy="778271"/>
          </a:xfrm>
          <a:prstGeom prst="rect">
            <a:avLst/>
          </a:prstGeom>
          <a:solidFill>
            <a:srgbClr val="EAF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381457" y="4282827"/>
            <a:ext cx="1920951" cy="778271"/>
          </a:xfrm>
          <a:prstGeom prst="rect">
            <a:avLst/>
          </a:prstGeom>
          <a:solidFill>
            <a:srgbClr val="EAF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50025" y="3579891"/>
            <a:ext cx="574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45299" y="3590524"/>
            <a:ext cx="574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26298" y="3578650"/>
            <a:ext cx="574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0025" y="4441129"/>
            <a:ext cx="574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9747" y="4445561"/>
            <a:ext cx="574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4853" y="4441128"/>
            <a:ext cx="574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548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" b="3827"/>
          <a:stretch/>
        </p:blipFill>
        <p:spPr>
          <a:xfrm>
            <a:off x="511337" y="0"/>
            <a:ext cx="5389574" cy="7113722"/>
          </a:xfrm>
          <a:prstGeom prst="rect">
            <a:avLst/>
          </a:prstGeom>
        </p:spPr>
      </p:pic>
      <p:pic>
        <p:nvPicPr>
          <p:cNvPr id="1028" name="Picture 4" descr="Lịch Sử và Địa Lí lớp 5 Kết nối tri thức Bài 2: Thiên nhiên Việt Nam">
            <a:extLst>
              <a:ext uri="{FF2B5EF4-FFF2-40B4-BE49-F238E27FC236}">
                <a16:creationId xmlns:a16="http://schemas.microsoft.com/office/drawing/2014/main" id="{3E3E5A8C-A1C1-86CE-88F3-C5D5DC6C4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" b="6666"/>
          <a:stretch/>
        </p:blipFill>
        <p:spPr bwMode="auto">
          <a:xfrm>
            <a:off x="6291091" y="0"/>
            <a:ext cx="5220383" cy="711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8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Tác hại của thời tiết nồm ẩm có thể bạn chưa biết | EMIN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0" y="98355"/>
            <a:ext cx="5886936" cy="3337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883" y="108988"/>
            <a:ext cx="6015779" cy="333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0" y="3596565"/>
            <a:ext cx="5886935" cy="33950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250" y="3596565"/>
            <a:ext cx="6015779" cy="33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2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iữ cho môi mượt, mềm khi thời tiết khô h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44" y="78043"/>
            <a:ext cx="5235615" cy="33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àm Sữa Ở Trẻ Sơ Sinh Và 3 Cách Điều Trị 'Lác Sữa' Hiệu Quả Mẹ Nên B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3" y="78043"/>
            <a:ext cx="5956744" cy="33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Đầu ngón tay bị nứt nẻ chảy máu do đâu? Cách xử l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3" y="3501746"/>
            <a:ext cx="5956744" cy="350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ứt gót chân chữa thế nà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44" y="3501746"/>
            <a:ext cx="5235615" cy="350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3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BD7988F-AE0D-95B3-F980-D0D780422D1E}"/>
              </a:ext>
            </a:extLst>
          </p:cNvPr>
          <p:cNvSpPr/>
          <p:nvPr/>
        </p:nvSpPr>
        <p:spPr>
          <a:xfrm>
            <a:off x="185737" y="487362"/>
            <a:ext cx="11858625" cy="5741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2" y="816047"/>
            <a:ext cx="5423808" cy="4137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069817" y="5154942"/>
            <a:ext cx="447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2" y="816046"/>
            <a:ext cx="5467348" cy="4137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6743701" y="5154942"/>
            <a:ext cx="447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7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3C307C-BFE4-0742-EE8C-D27569292D67}"/>
              </a:ext>
            </a:extLst>
          </p:cNvPr>
          <p:cNvSpPr/>
          <p:nvPr/>
        </p:nvSpPr>
        <p:spPr>
          <a:xfrm>
            <a:off x="185737" y="487362"/>
            <a:ext cx="11858625" cy="57419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824181" y="5150513"/>
            <a:ext cx="447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402" y="888840"/>
            <a:ext cx="5078513" cy="4075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6612306" y="5154183"/>
            <a:ext cx="4916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40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40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40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Gương thanh niên làm giàu từ mô hình chăn nuôi gà an toàn - Báo và Phát  thanh - Truyền hình Ninh Bình">
            <a:extLst>
              <a:ext uri="{FF2B5EF4-FFF2-40B4-BE49-F238E27FC236}">
                <a16:creationId xmlns:a16="http://schemas.microsoft.com/office/drawing/2014/main" id="{0857C588-5027-96C8-2D14-3281A290B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/>
          <a:stretch/>
        </p:blipFill>
        <p:spPr bwMode="auto">
          <a:xfrm>
            <a:off x="606373" y="888841"/>
            <a:ext cx="5560445" cy="40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153564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487981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ưa lũ gây nhiều thiệt hại cho các địa phương miền Trung  VTV24_360p">
            <a:hlinkClick r:id="" action="ppaction://media"/>
            <a:extLst>
              <a:ext uri="{FF2B5EF4-FFF2-40B4-BE49-F238E27FC236}">
                <a16:creationId xmlns:a16="http://schemas.microsoft.com/office/drawing/2014/main" id="{42868926-E117-7488-F6BB-D5748AF493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475.91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6775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hững người lính “xung trận” sau bão Yagi | Báo Nhân Dân điện t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r="-1" b="96"/>
          <a:stretch/>
        </p:blipFill>
        <p:spPr bwMode="auto">
          <a:xfrm>
            <a:off x="467831" y="63798"/>
            <a:ext cx="5365162" cy="35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ộ đội Biên phòng tìm kiếm nạn nhân tại Làng Nủ, Lào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60" y="63798"/>
            <a:ext cx="5344630" cy="356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Xã biên giới Nghệ An chia sẻ hàng cứu trợ lũ lụt cho người dân Là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1" y="3697381"/>
            <a:ext cx="5365162" cy="335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Lũ rút, bùn đất phủ kín nhiều trường học, bộ đội giúp giáo viên dọn dẹp |  Báo Dân tr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60" y="3697381"/>
            <a:ext cx="5344630" cy="338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9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412" y="1439942"/>
            <a:ext cx="5932853" cy="444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ông có mô tả ản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7" y="1439942"/>
            <a:ext cx="5939059" cy="444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8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08DC-536D-D991-1CA4-4155F872F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19234F5A-9B0A-0934-DC96-623D30971CCB}"/>
              </a:ext>
            </a:extLst>
          </p:cNvPr>
          <p:cNvGrpSpPr/>
          <p:nvPr/>
        </p:nvGrpSpPr>
        <p:grpSpPr>
          <a:xfrm>
            <a:off x="937218" y="315265"/>
            <a:ext cx="10445578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C2F018F4-4F64-2BCA-9108-F3A094867939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0B746057-A180-8DC3-0D73-1EED4CADEB63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C7CAAFCA-92A3-3DCA-6153-9F9A113AEA06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D683ED1-C45C-85F6-A9DC-9F947F316BF7}"/>
              </a:ext>
            </a:extLst>
          </p:cNvPr>
          <p:cNvSpPr txBox="1"/>
          <p:nvPr/>
        </p:nvSpPr>
        <p:spPr>
          <a:xfrm>
            <a:off x="1452853" y="2217682"/>
            <a:ext cx="92862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7237DA05-D432-330E-E15D-C241A4F67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5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02468874838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6.0915" end="11450.1051"/>
                </p14:media>
              </p:ext>
            </p:extLst>
          </p:nvPr>
        </p:nvPicPr>
        <p:blipFill>
          <a:blip r:embed="rId4"/>
          <a:srcRect t="23742" b="35405"/>
          <a:stretch/>
        </p:blipFill>
        <p:spPr>
          <a:xfrm>
            <a:off x="1404256" y="0"/>
            <a:ext cx="9773209" cy="709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AE29D-DF26-BC67-3C97-59327BA21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996D7DB-32F0-1745-105B-68192A697478}"/>
              </a:ext>
            </a:extLst>
          </p:cNvPr>
          <p:cNvSpPr/>
          <p:nvPr/>
        </p:nvSpPr>
        <p:spPr>
          <a:xfrm>
            <a:off x="223841" y="200022"/>
            <a:ext cx="11858625" cy="67865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986F3EFD-7D57-F818-B206-A7D2BE8D5B41}"/>
              </a:ext>
            </a:extLst>
          </p:cNvPr>
          <p:cNvSpPr/>
          <p:nvPr/>
        </p:nvSpPr>
        <p:spPr>
          <a:xfrm>
            <a:off x="655590" y="106607"/>
            <a:ext cx="11128863" cy="193936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cs typeface="Calibri" panose="020F0502020204030204" pitchFamily="34" charset="0"/>
              </a:rPr>
              <a:t>sông Bạch Đằng, sông Cấm, sông Lạch Tray, sông Văn Úc, sông Thái Bình, sông Luộc, sông Giá, sông Đa Độ, sông Tam Bạc... </a:t>
            </a:r>
            <a:endParaRPr lang="en-US" sz="40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FF3BF0E7-CBDF-8F38-8847-D27870D843C7}"/>
              </a:ext>
            </a:extLst>
          </p:cNvPr>
          <p:cNvSpPr/>
          <p:nvPr/>
        </p:nvSpPr>
        <p:spPr>
          <a:xfrm>
            <a:off x="1317900" y="6014765"/>
            <a:ext cx="40493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lang="en-US" sz="4400" b="1" dirty="0">
                <a:solidFill>
                  <a:srgbClr val="009999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9999"/>
                </a:solidFill>
                <a:latin typeface="Calibri" panose="020F0502020204030204"/>
              </a:rPr>
              <a:t>Bạch</a:t>
            </a:r>
            <a:r>
              <a:rPr lang="en-US" sz="4400" b="1" dirty="0">
                <a:solidFill>
                  <a:srgbClr val="009999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9999"/>
                </a:solidFill>
                <a:latin typeface="Calibri" panose="020F0502020204030204"/>
              </a:rPr>
              <a:t>Đằng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5D9A3116-064C-3343-B263-E096583C1C35}"/>
              </a:ext>
            </a:extLst>
          </p:cNvPr>
          <p:cNvSpPr/>
          <p:nvPr/>
        </p:nvSpPr>
        <p:spPr>
          <a:xfrm>
            <a:off x="7282199" y="6010685"/>
            <a:ext cx="3822698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400" b="1" dirty="0" err="1">
                <a:solidFill>
                  <a:srgbClr val="009999"/>
                </a:solidFill>
                <a:latin typeface="Calibri" panose="020F0502020204030204"/>
              </a:rPr>
              <a:t>Lạch</a:t>
            </a:r>
            <a:r>
              <a:rPr lang="en-US" sz="4400" b="1" dirty="0">
                <a:solidFill>
                  <a:srgbClr val="009999"/>
                </a:solidFill>
                <a:latin typeface="Calibri" panose="020F0502020204030204"/>
              </a:rPr>
              <a:t> Tray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Khu di tích Bạch Đằng Giang – Nơi hội tụ văn hóa lịch sử ở thành phố Hải  Phòng - iVIVU.com">
            <a:extLst>
              <a:ext uri="{FF2B5EF4-FFF2-40B4-BE49-F238E27FC236}">
                <a16:creationId xmlns:a16="http://schemas.microsoft.com/office/drawing/2014/main" id="{9B7CB178-0D3B-6F29-5086-A3F8BC3C9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5" y="2176039"/>
            <a:ext cx="5535393" cy="36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hành phố bốn phía những dòng sông”">
            <a:extLst>
              <a:ext uri="{FF2B5EF4-FFF2-40B4-BE49-F238E27FC236}">
                <a16:creationId xmlns:a16="http://schemas.microsoft.com/office/drawing/2014/main" id="{0AC7ED50-5716-4148-E74B-4EAC7139E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756" y="2203127"/>
            <a:ext cx="5457286" cy="36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26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13910-1938-09E8-AD73-D9A14708E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E8F3995-0309-1A50-8742-BD802009C973}"/>
              </a:ext>
            </a:extLst>
          </p:cNvPr>
          <p:cNvSpPr/>
          <p:nvPr/>
        </p:nvSpPr>
        <p:spPr>
          <a:xfrm>
            <a:off x="223841" y="200022"/>
            <a:ext cx="11858625" cy="67865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6303B260-AD75-28F8-8B4A-35B31BF72DE1}"/>
              </a:ext>
            </a:extLst>
          </p:cNvPr>
          <p:cNvSpPr/>
          <p:nvPr/>
        </p:nvSpPr>
        <p:spPr>
          <a:xfrm>
            <a:off x="588721" y="309189"/>
            <a:ext cx="11128863" cy="163646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cs typeface="Calibri" panose="020F0502020204030204" pitchFamily="34" charset="0"/>
              </a:rPr>
              <a:t>hồ An Biên, hồ Tam Bạc, hồ Sen, hồ Phương Lưu, hồ Ông Báo, hồ Hạnh Phúc,...</a:t>
            </a:r>
            <a:endParaRPr lang="en-US" sz="40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6415A45B-8A06-AEEB-C024-A93A7C931357}"/>
              </a:ext>
            </a:extLst>
          </p:cNvPr>
          <p:cNvSpPr/>
          <p:nvPr/>
        </p:nvSpPr>
        <p:spPr>
          <a:xfrm>
            <a:off x="1518416" y="5828422"/>
            <a:ext cx="40493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">
            <a:extLst>
              <a:ext uri="{FF2B5EF4-FFF2-40B4-BE49-F238E27FC236}">
                <a16:creationId xmlns:a16="http://schemas.microsoft.com/office/drawing/2014/main" id="{16C647A1-B553-BC36-D6DC-C76A5EA24A5C}"/>
              </a:ext>
            </a:extLst>
          </p:cNvPr>
          <p:cNvSpPr/>
          <p:nvPr/>
        </p:nvSpPr>
        <p:spPr>
          <a:xfrm>
            <a:off x="7503636" y="5829618"/>
            <a:ext cx="3822698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676" name="Picture 4" descr="Hồ An Biên nhìn từ trên cao Ảnh : haiphong.gov.vn">
            <a:extLst>
              <a:ext uri="{FF2B5EF4-FFF2-40B4-BE49-F238E27FC236}">
                <a16:creationId xmlns:a16="http://schemas.microsoft.com/office/drawing/2014/main" id="{5330AB4D-9D41-7F30-A579-5A1EF7771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3" y="2499273"/>
            <a:ext cx="6335442" cy="287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ồ Tam Bạc - chỉ dẫn du lịch Hồ Tam Bạc ,Q. Hồng Bàng, Tp. Hải Phòng -  TRIPMAP">
            <a:extLst>
              <a:ext uri="{FF2B5EF4-FFF2-40B4-BE49-F238E27FC236}">
                <a16:creationId xmlns:a16="http://schemas.microsoft.com/office/drawing/2014/main" id="{B01341D8-B6C2-19F6-378D-CB1EAB082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01" y="2237247"/>
            <a:ext cx="5011768" cy="33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2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Trọn bộ kinh nghiệm du lịch thủy điện hòa bình đầy đủ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0" y="175364"/>
            <a:ext cx="11244335" cy="668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908206" y="161485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 dirty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4245" y="3334327"/>
            <a:ext cx="43523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:a16="http://schemas.microsoft.com/office/drawing/2014/main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90" y="3228519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677" y="2284796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246" y="2992712"/>
            <a:ext cx="3045575" cy="2508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miễn phí Hình Học Nền Màu Vàng Dễ Thương Nền | PSD chuyên nghiệp -  Pikbest">
            <a:extLst>
              <a:ext uri="{FF2B5EF4-FFF2-40B4-BE49-F238E27FC236}">
                <a16:creationId xmlns:a16="http://schemas.microsoft.com/office/drawing/2014/main" id="{3B6B336B-D2C4-D57F-4832-6CA2C15AF6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452456"/>
            <a:ext cx="10905066" cy="395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C3854D-1355-F1C3-78F4-C22B7B2E7CE2}"/>
              </a:ext>
            </a:extLst>
          </p:cNvPr>
          <p:cNvSpPr txBox="1"/>
          <p:nvPr/>
        </p:nvSpPr>
        <p:spPr>
          <a:xfrm>
            <a:off x="2438400" y="1943100"/>
            <a:ext cx="73152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 algn="ctr">
              <a:defRPr sz="6400" b="1">
                <a:solidFill>
                  <a:srgbClr val="FF4500"/>
                </a:solidFill>
              </a:defRPr>
            </a:pPr>
            <a:r>
              <a:rPr dirty="0"/>
              <a:t>AI NHANH AI ĐÚNG</a:t>
            </a:r>
          </a:p>
        </p:txBody>
      </p:sp>
    </p:spTree>
    <p:extLst>
      <p:ext uri="{BB962C8B-B14F-4D97-AF65-F5344CB8AC3E}">
        <p14:creationId xmlns:p14="http://schemas.microsoft.com/office/powerpoint/2010/main" val="3754374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:a16="http://schemas.microsoft.com/office/drawing/2014/main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FF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83719A5E-9F67-406F-93DA-002DE85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  <a:extLst>
              <a:ext uri="{FF2B5EF4-FFF2-40B4-BE49-F238E27FC236}">
                <a16:creationId xmlns:a16="http://schemas.microsoft.com/office/drawing/2014/main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:a16="http://schemas.microsoft.com/office/drawing/2014/main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C9FC5-E1EB-7E82-48AB-462F9BEB4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miễn phí Hình Học Nền Màu Vàng Dễ Thương Nền | PSD chuyên nghiệp -  Pikbest">
            <a:extLst>
              <a:ext uri="{FF2B5EF4-FFF2-40B4-BE49-F238E27FC236}">
                <a16:creationId xmlns:a16="http://schemas.microsoft.com/office/drawing/2014/main" id="{DB34ECAF-CCEA-7FC5-6402-0971EFA5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47" y="-10816"/>
            <a:ext cx="1219200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DB5FC8F-7026-0FA5-C523-0DF91AFB9862}"/>
              </a:ext>
            </a:extLst>
          </p:cNvPr>
          <p:cNvGrpSpPr/>
          <p:nvPr/>
        </p:nvGrpSpPr>
        <p:grpSpPr>
          <a:xfrm>
            <a:off x="-642944" y="1055249"/>
            <a:ext cx="13415963" cy="5513165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346206-5D68-1D55-F847-0FEAD49BA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9A2AA87-3907-ACB2-D207-1EC66457B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69633A9-5FB1-E185-6477-4A3767773F84}"/>
              </a:ext>
            </a:extLst>
          </p:cNvPr>
          <p:cNvSpPr txBox="1"/>
          <p:nvPr/>
        </p:nvSpPr>
        <p:spPr>
          <a:xfrm>
            <a:off x="948811" y="1369522"/>
            <a:ext cx="10437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Dạng địa hình nào chiếm phần lớn diện tích lãnh thổ?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F23A8C-279B-84BD-6C35-BAAD650755A8}"/>
              </a:ext>
            </a:extLst>
          </p:cNvPr>
          <p:cNvGrpSpPr/>
          <p:nvPr/>
        </p:nvGrpSpPr>
        <p:grpSpPr>
          <a:xfrm>
            <a:off x="790719" y="2926621"/>
            <a:ext cx="4670282" cy="1546132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E6D7B0-2C06-AA54-D33B-D8477EDAB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8D9488C-6E95-CD93-9922-52D52115F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DF9EC0-9057-FE8B-8F28-524ED3E109AE}"/>
              </a:ext>
            </a:extLst>
          </p:cNvPr>
          <p:cNvGrpSpPr/>
          <p:nvPr/>
        </p:nvGrpSpPr>
        <p:grpSpPr>
          <a:xfrm>
            <a:off x="6723705" y="2930760"/>
            <a:ext cx="4817903" cy="1540078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A73F033-FF36-D1B0-9349-8CD2D3E90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EDD8304-F9AD-29E6-C3CC-EC344B4C1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B28B98-6827-9BDF-708A-70F158BE278D}"/>
              </a:ext>
            </a:extLst>
          </p:cNvPr>
          <p:cNvGrpSpPr/>
          <p:nvPr/>
        </p:nvGrpSpPr>
        <p:grpSpPr>
          <a:xfrm>
            <a:off x="790719" y="4456089"/>
            <a:ext cx="4664648" cy="1593426"/>
            <a:chOff x="333828" y="1584291"/>
            <a:chExt cx="11524343" cy="51535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80853B2-9877-409C-6AED-4099C8879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15E23D3-F78A-3664-0B18-659BD28AE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515357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088FA2-8CD7-2DE9-DDE6-DD0D1A8BB430}"/>
              </a:ext>
            </a:extLst>
          </p:cNvPr>
          <p:cNvGrpSpPr/>
          <p:nvPr/>
        </p:nvGrpSpPr>
        <p:grpSpPr>
          <a:xfrm>
            <a:off x="6711738" y="4516409"/>
            <a:ext cx="4866816" cy="1491269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0CF2155-D30D-2294-13CD-541220401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B0C69C0-09ED-F7D2-6A9F-DF9AF3B27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9C2726C-A5FF-7188-4C0B-2C77547B0FC2}"/>
              </a:ext>
            </a:extLst>
          </p:cNvPr>
          <p:cNvSpPr txBox="1"/>
          <p:nvPr/>
        </p:nvSpPr>
        <p:spPr>
          <a:xfrm>
            <a:off x="1255480" y="3366062"/>
            <a:ext cx="37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Thung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lũng</a:t>
            </a:r>
            <a:endParaRPr lang="en-US" sz="36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39A40E-9855-12D2-0BA7-BE3B9B2839E6}"/>
              </a:ext>
            </a:extLst>
          </p:cNvPr>
          <p:cNvSpPr txBox="1"/>
          <p:nvPr/>
        </p:nvSpPr>
        <p:spPr>
          <a:xfrm>
            <a:off x="1146438" y="4930172"/>
            <a:ext cx="37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Đồi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núi</a:t>
            </a:r>
            <a:endParaRPr lang="en-US" sz="36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AFC7DB-7841-ABDC-ED8B-19DC6A79A88E}"/>
              </a:ext>
            </a:extLst>
          </p:cNvPr>
          <p:cNvSpPr txBox="1"/>
          <p:nvPr/>
        </p:nvSpPr>
        <p:spPr>
          <a:xfrm>
            <a:off x="7219928" y="3417393"/>
            <a:ext cx="394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bằng</a:t>
            </a:r>
            <a:endParaRPr lang="en-US" sz="36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E9AD62-F013-5367-ACA9-D274023E00BC}"/>
              </a:ext>
            </a:extLst>
          </p:cNvPr>
          <p:cNvSpPr txBox="1"/>
          <p:nvPr/>
        </p:nvSpPr>
        <p:spPr>
          <a:xfrm>
            <a:off x="7093399" y="4953505"/>
            <a:ext cx="416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Cao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nguyên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EA9275-E67B-6957-ECCA-DF725891BE49}"/>
              </a:ext>
            </a:extLst>
          </p:cNvPr>
          <p:cNvGrpSpPr/>
          <p:nvPr/>
        </p:nvGrpSpPr>
        <p:grpSpPr>
          <a:xfrm>
            <a:off x="5232129" y="3967155"/>
            <a:ext cx="1873051" cy="1822187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5EE5E07-21CC-3D21-9BF1-14299C6FA48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497B6F4-CC72-18C4-B10E-791F4CB4297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06E9F8D-34D8-5BCB-D9E3-2C85437A510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4D2B90-38F3-8C3D-48BB-422112C6A34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389BF64-C5EE-62CC-A3AC-5ADA4EBDDE7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CBC2EB2-0C17-3363-004B-BC209811AB3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E295535-7CC8-90C3-70A8-B7746162A7A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7F3CD54-835C-F09D-FD42-3CBF6E94FE5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41152BB-7C09-D889-E8C3-0967A7823133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A2E89B2-4BDA-9C05-775B-E115C881F43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37AE66C-B6F9-A2C0-8064-3D2DFDE8A90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F28C602-73EA-3585-D2F3-2860F6886EB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1BDD8D5-1906-94FF-FB53-61EEFBFDB87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C72160E-EDDB-6612-9794-B331879022E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B426415-DDA0-7737-7652-3EB0A348A1E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2083F03-313B-822A-E553-BAF66067DA3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E42F9B0-C2E7-3698-A050-4A18B834A40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C899D4E-B00D-33A3-9BD5-14505682080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5DBD24-3F4B-1FEC-E430-EB6DD7C8126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028497-B68F-8BAB-6368-64E0A91CACD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1C79EC6-399B-C24D-DAC5-725AC441397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883BBF3-4FEA-9356-E382-9353765880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FD0ADF6-5CDF-9B0F-BF14-6FDD4F0C21D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C2798B1-F6EE-C610-BA75-810EAF1E080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68D4E7C-CFD0-D2C9-08A8-3B462890711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C583C26-A96B-F086-F3C1-E7E1E964F4B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E582E9B-B609-3A1E-7AB1-9A27B918516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08365FF-EFCA-65B0-EA70-4E82C4365AF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56E3-D6E4-4586-82BA-AB11542D779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C003E28-3DCB-FF74-4D50-D50C642A58E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385B3E9-668D-05A6-E81B-91CE817D942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5A75760-2760-5AE4-9BD4-E700EA1CBB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280F2A1-6F6D-F252-9150-3123AB0005E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96A7726-32E4-118B-F9A4-89C309F25F0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A4CAEE7-6AC2-22FB-A563-6FC5047F989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57E981C-3E0A-7851-BB63-E9E15C30505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AF315D-C930-B11C-E6E4-ED2C1DBD2C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853D4F4-3D1F-1874-DA68-4554F333ED4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D3C36A9-1852-8606-2071-13A8CDF5DDC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4E92CE9-6F32-9D6E-030D-E6A8DAEC786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7D6BC23-6730-7FC2-8B4F-DC86AAA27EF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AC08350-3E5C-522E-1041-76E839293C9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9A8E4E2-AFC2-7A71-06E4-A81CAB9B027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4AA93F-997D-050A-D74F-4CB92154170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7085D78-E8F5-9EAC-9DE0-F7D81A59688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C3E76F4-26D6-2730-F030-A906540311B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0A08725-C46C-873F-BED9-A147BF7014B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830DF4B-D9F6-69B0-1F6D-4D412CA94E0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9AF25D3-F684-F679-3D42-D53EA3C38BC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6966BF-D41B-15AA-E377-D704589269B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2C3DA16-2F5D-D1CB-EE86-078D2B987197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448F7B9-C08E-F99A-BBAD-03409BCB17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0E132CC-D440-782E-DBAA-70EF54DE18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19F181F9-BC5D-ED56-76C5-BA0B4AFE026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3F09843-B79F-C442-988E-B84106B9436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8B90AD9-DF0F-981F-668B-992997A616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12026A8-074E-4C7C-5B43-6E06D7A1151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16036D6-E066-D5AA-F047-E2B03BBE643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44FA70F-0D93-EEA7-7149-F86977E7CC8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80C7F82-B0C5-1F9E-A364-85D06F54EB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BE4A17-E61E-1715-8875-889259FD963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BB53BD9-A86C-DF13-4E5E-1CD818236CA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1DA53F7-9C35-3FC5-3B6C-39064070CE4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971CADB-C065-2FC1-BDF4-ED61C9A37F0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BEB6DBC-44BB-0623-6BF3-C74C76BEF94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2F20863-FFDE-83CB-5042-27BE6E301C2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643428-811A-7F77-EC7A-D7BAD524A3B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FFF7E77-45ED-DAE9-15F8-FC52392E9C0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51D648F-0876-5055-2B47-11C2E0B90B5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C581838-5C68-D1D0-0230-C65E6891C0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A754534-5990-3742-5BD2-7BDCAEAC6E9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1442CE3-855C-8C4B-4306-3128367B49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1259B4C-5868-49EB-26A3-2AF5E08581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01435AA-36BB-6A42-A02B-35CC0B4084F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5DE7A2EB-A909-0B8D-ABC2-8B3940D2BB5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29249C2D-5E40-B7FF-C169-A2116DDB8A5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7762EBC-6E32-384E-1638-409FAD8474D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A57D298-0FB6-A15E-384A-0593A2E98D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A35DFF03-DE9B-79CF-2BF8-8E28C149933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AF344F6-DE43-C0A2-44DC-F5FD1B168C8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38542F3-EC5A-F3B6-B921-0C1C9C6B38F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7E8175E-8B45-15F3-8A2A-7D4CA5B26FB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10799B3-3070-FB88-B17B-224C2678D28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056BFCA-6EE7-AF53-7257-0FC77D65AE7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9CA55A7-3681-B1DA-F878-21DA1E14475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20C9767-3B0C-3DD1-E27A-0B37D787A36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63E2D4B-A6D3-4051-A8D0-7A9F66E428B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49B28D5-F78B-9F3B-4F72-4EF7DC1D553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A1B24A1-77E1-14E2-1327-D1267432DF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A4ED4E1-27F0-B8EC-6EA1-A66A1997B3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4BDD1914-D131-08D8-AB18-D927DD1849D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2A37E709-74BA-F343-C5A9-1DCE1BD8254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92EFDCC-3F54-5AB8-5A4A-3A14F8B27E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671E57F-5F71-B821-1923-9216B2FEFBF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15AEC6D-AA58-CA5A-21EE-DBA359995D8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E4DDA64-EAE4-FB4C-710D-4D80F529F60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26636EDF-D3F5-650F-608F-8AD209179E4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7037572-A2DF-FFC2-F199-4FCB8D64B52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A339C72-C97A-0342-DB55-E3FEBC03AAD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5957A73-DF2C-5911-CCFC-6F080588BBB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FEE4DB7-1847-17E2-F41E-7A795546F5C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12E9C79-A783-FC21-4B59-0E6D5236C8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3AD7D59-97A5-7498-7153-0EBC6ADCF31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887AB92-DAB7-94DF-FC56-4995FFF89F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64DA1D7B-8CAB-6158-FA83-7045A934D5A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56AFFD08-CE30-14A7-6A52-F86E976FD60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DCBE7D39-65AD-A269-4B38-8D94C3CF10A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5098390-ED70-3902-EBE4-DAA1A85663D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678466D-2B82-71DA-D76A-7E64BED5C03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4FCD5A8-CD0D-E31E-9C44-3645D47D33C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B395F38-D9DE-D1D8-815F-1E0AADD119B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5E2E6E12-A3F4-FEDC-5D87-C743A13A05C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413606DD-DAB9-DB02-7E6B-41EF3A0DE8D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8669504B-4E2A-48E3-5221-71D5F930BD5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BDBDA2-46B9-32E3-99CD-7835721B53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19668B94-4332-F4CB-C694-0869448F000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FF19A56-B6CF-11AD-D8E7-0B15E67C637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C118C43-C121-265E-884B-CAE5F40E7A5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F0A61FB-201E-6F5D-F58D-AD96C926E3B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426FE90-892B-7707-64B2-939B198560E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B14D076-6AAC-0F86-F745-7E45DB6A80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F0D24084-6C47-FEFA-83AC-DD18E6EFDBD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79352BC-B07E-3E60-BBB7-8ECE1D75DA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D305A74C-1BE4-2A64-A84D-3E3869A96B1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B81B606-6868-4B7C-A1CD-87F18867803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9C46D7F-06DE-ADAE-AFF1-77D9E0BBAEF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0F00DB0-0AD5-F63E-0B15-6FF7ADB0D58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C7342053-2ECC-C248-1B2D-4858BE355D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15B06B44-5CCC-0651-6B51-8DEEF19CF74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B22F329C-AA32-6FF7-859A-A1237B7913A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D1138F6-2E4D-05FE-1BC7-24442ACA8A9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FF8F50D-11F4-87A2-1369-5EA5923FB91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3FC155B-C985-89C2-B801-2BAF2D023ED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99AF8DA9-7F46-3CB0-281E-DB1CA0999AE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CA4540A-DE17-96DB-56E6-577B5736D59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E91CD2B1-2059-CDB4-3645-0291A499B35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2206F00-3D90-3867-8EFE-A5302423A81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E0DDE1C2-71C9-E2CF-78F1-73DED08D6A0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DB41B117-BFA3-6D35-A11C-E8C2BD303DC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70F328FF-E734-3C28-E189-37D8A512950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829781B8-6276-D56E-9760-2CB4C1D40E9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EE30EEE-BC46-E477-6D06-F55CBBBE26C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7F41A83-5E74-DB4D-49D4-9E2E3ED2FAD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9D39C496-E78B-0CBD-75B3-EFC8BD55DD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AE1EB244-02D7-4601-930F-CCD68E08677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83D6166-9B4C-70CC-FE2D-565A69F2D8A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1EA66CA0-751F-16DF-3CD6-F10A99361EA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0B33397B-B40F-4C1E-5084-751A1FD7411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AC1BB1F8-35C9-E114-8C6A-E8A7A612FDD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FC39DCF9-079D-E6FE-F882-259D3A132A9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74AF0FD-F8E4-6AEC-194A-93D5255CE95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737953A3-03F3-8F0A-D99A-100FC3BB920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A975302-4D4B-2AA5-F5D1-A6D09E49F85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3C10B17F-1D8E-B365-316F-38FCC4A3E7E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0A4846BB-27C9-2A4F-1569-F8D1F0E2902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5CCB5C25-E4BF-CB05-F11E-7C936507D9A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F2F2AD69-2810-062F-EC19-763ABB31209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58A86C5-D575-DBC6-93E3-0DF4D432D58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641B833-B20E-6018-D0C8-71FA42EC3A0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CBD091CD-3A65-16C4-2CAB-8BD345F107C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4BFF4F3A-9F1C-BD34-BF01-6852E959D35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98845E4-964D-AC6A-4A21-75ED6515622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8BCF1963-C226-FA33-7030-A3B19D9F8AC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A594EF63-DD17-3E84-522D-7A7980D674C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ED4E9B2B-D425-17FC-8440-A67A412946C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7AA91962-074E-7370-B8C5-816FB8BA648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CD80E0C4-1625-1185-BE8B-AD11D0DCEF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6188CAE9-A628-1A18-2DB5-C97668029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EAAEC332-4ED2-19DF-CDE1-C42868A7364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D510E7CA-E67A-7BF9-DBB2-2A5857FABA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8425F3B-1207-AFD5-2C0E-B3207E9F2C3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D90EA62-3476-2EDF-5AC3-3960D66881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DDA870BB-9229-92D8-638C-6D3F3697D4A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A18A94C1-D129-5DE7-9620-FC7F2D91725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B16FBB78-4173-76FE-6BCA-773C97A9319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620CE61-EDCB-2D5F-E5C8-FA428AAC7E9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65E0B66D-7285-52CE-02F5-28D8C2BC18D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CD922007-47D4-82D3-216F-93020400E4D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F1A74072-35F5-5A3C-B956-C2E468EC705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6C5A360-EA22-6F4D-DF55-E2CF63998D2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2A7960EA-1FE6-9F91-E999-F27E37A6E6C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6722A041-14A9-1C38-0BA2-7C21AB53EC0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69057439-CE4E-9307-9A27-8C310FD0382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D2BDC4BB-F398-BA43-B7B0-43BE10AFBEA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E0E51C5-A9F1-3C95-1989-8D12378FF40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3A1A9B8-7646-6893-0F8B-B7E8CF78283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FC19C97-8EB1-6D72-EED4-F34870117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9.11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92" y="1683327"/>
            <a:ext cx="609600" cy="609600"/>
          </a:xfrm>
          <a:prstGeom prst="rect">
            <a:avLst/>
          </a:prstGeom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918289C2-E836-05C5-D025-EE455FEDF46A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D705F-3C76-67EC-CC68-2F5A19339237}"/>
              </a:ext>
            </a:extLst>
          </p:cNvPr>
          <p:cNvSpPr txBox="1"/>
          <p:nvPr/>
        </p:nvSpPr>
        <p:spPr>
          <a:xfrm>
            <a:off x="4203953" y="131919"/>
            <a:ext cx="375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681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9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078F5-A563-E7AE-FAFF-8AEBADAAC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miễn phí Hình Học Nền Màu Vàng Dễ Thương Nền | PSD chuyên nghiệp -  Pikbest">
            <a:extLst>
              <a:ext uri="{FF2B5EF4-FFF2-40B4-BE49-F238E27FC236}">
                <a16:creationId xmlns:a16="http://schemas.microsoft.com/office/drawing/2014/main" id="{D4FEA8CC-055D-1404-4CD6-D99030DF4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47" y="-10816"/>
            <a:ext cx="1219200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47F2B4A-CE57-C897-67D5-F8BC8A743C00}"/>
              </a:ext>
            </a:extLst>
          </p:cNvPr>
          <p:cNvGrpSpPr/>
          <p:nvPr/>
        </p:nvGrpSpPr>
        <p:grpSpPr>
          <a:xfrm>
            <a:off x="-642944" y="1055249"/>
            <a:ext cx="13415963" cy="5513165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9FE3B2-6874-72ED-159F-E500263F6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807E91-E634-2E2F-62AA-28404CE19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CE3D514-743D-FF3D-BFDC-FAF6BEE80570}"/>
              </a:ext>
            </a:extLst>
          </p:cNvPr>
          <p:cNvSpPr txBox="1"/>
          <p:nvPr/>
        </p:nvSpPr>
        <p:spPr>
          <a:xfrm>
            <a:off x="877849" y="1407981"/>
            <a:ext cx="10579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Dạng địa hình nào chiếm phần lớn diện tích lãnh thổ?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B608E4-3C2D-FC96-A9E7-58AB08C04FCA}"/>
              </a:ext>
            </a:extLst>
          </p:cNvPr>
          <p:cNvGrpSpPr/>
          <p:nvPr/>
        </p:nvGrpSpPr>
        <p:grpSpPr>
          <a:xfrm>
            <a:off x="790719" y="2926621"/>
            <a:ext cx="4670282" cy="1546132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9C03DE-62B5-9929-C8F0-7B15BDA5B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76266-DE35-48A5-859B-C6D389C43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2EBB33-8B80-7673-980A-1EDC57C310FA}"/>
              </a:ext>
            </a:extLst>
          </p:cNvPr>
          <p:cNvGrpSpPr/>
          <p:nvPr/>
        </p:nvGrpSpPr>
        <p:grpSpPr>
          <a:xfrm>
            <a:off x="6723705" y="2930760"/>
            <a:ext cx="4817903" cy="1540078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6819B2A-CC21-82AF-C7AA-EAE5A60C3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CDE300-A1BC-30D6-E1D9-6A4D5C08A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8B25BE-0490-25E3-F586-A7E50626CBEB}"/>
              </a:ext>
            </a:extLst>
          </p:cNvPr>
          <p:cNvGrpSpPr/>
          <p:nvPr/>
        </p:nvGrpSpPr>
        <p:grpSpPr>
          <a:xfrm>
            <a:off x="790719" y="4456089"/>
            <a:ext cx="4664648" cy="1593426"/>
            <a:chOff x="333828" y="1584291"/>
            <a:chExt cx="11524343" cy="51535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EB073E3-F8C7-6E95-7C9A-FBCF91B00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2680AD4-8C3E-0143-D1CF-BCEBE011C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515357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715AD7-1A0F-2435-32E6-CCA044F37088}"/>
              </a:ext>
            </a:extLst>
          </p:cNvPr>
          <p:cNvGrpSpPr/>
          <p:nvPr/>
        </p:nvGrpSpPr>
        <p:grpSpPr>
          <a:xfrm>
            <a:off x="6711738" y="4516409"/>
            <a:ext cx="4866816" cy="1491269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D434C75-B965-8B9E-5299-E9E26C4B0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67AFF4-6CF0-28C2-3A97-BD40A64A6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52C0AA0-BFAA-1581-01CA-3C78C3260080}"/>
              </a:ext>
            </a:extLst>
          </p:cNvPr>
          <p:cNvSpPr txBox="1"/>
          <p:nvPr/>
        </p:nvSpPr>
        <p:spPr>
          <a:xfrm>
            <a:off x="1250771" y="3382874"/>
            <a:ext cx="377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Thung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lũng</a:t>
            </a:r>
            <a:endParaRPr lang="en-US" sz="36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06C44-2F65-35D4-85B2-6EB0056EB78D}"/>
              </a:ext>
            </a:extLst>
          </p:cNvPr>
          <p:cNvSpPr txBox="1"/>
          <p:nvPr/>
        </p:nvSpPr>
        <p:spPr>
          <a:xfrm>
            <a:off x="1176195" y="4952535"/>
            <a:ext cx="37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A7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3600" b="1" dirty="0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Đồi</a:t>
            </a:r>
            <a:r>
              <a:rPr lang="en-US" sz="3600" b="1" dirty="0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núi</a:t>
            </a:r>
            <a:endParaRPr lang="en-US" sz="3600" b="1" dirty="0">
              <a:solidFill>
                <a:srgbClr val="FFA700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A10FA5-E3BD-C26E-27C1-9C6B572E4032}"/>
              </a:ext>
            </a:extLst>
          </p:cNvPr>
          <p:cNvSpPr txBox="1"/>
          <p:nvPr/>
        </p:nvSpPr>
        <p:spPr>
          <a:xfrm>
            <a:off x="7123331" y="3382953"/>
            <a:ext cx="394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bằng</a:t>
            </a:r>
            <a:endParaRPr lang="en-US" sz="36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BA7823-1A17-30EB-5008-4A3841225A83}"/>
              </a:ext>
            </a:extLst>
          </p:cNvPr>
          <p:cNvSpPr txBox="1"/>
          <p:nvPr/>
        </p:nvSpPr>
        <p:spPr>
          <a:xfrm>
            <a:off x="7262916" y="4928603"/>
            <a:ext cx="384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Cao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nguyên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93FD10-9C4E-FC18-0855-9E27DE2686A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7C07531-5C04-B5D1-C821-A391B3802A6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ED63C80-3427-A2ED-C256-FC34DB4B1BE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AB90936-0EB0-036D-D921-D25AE3F793A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0683C61-A5EC-33BF-430F-08152C01D9F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2DC4A62-D1F2-1988-5789-A233487CBDF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8ADB934-EAFB-B4CE-33A6-9F558652378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E986387-BDA4-CBE7-FEC4-B516E4DA403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069E545-FE9B-640E-EE32-C92491606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A0F9A8E-FD74-73F5-2997-60D14F98246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756EE5E-F55B-69C3-D84C-B40A49759ED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235B6F7-8E50-EF4B-1208-FE7056089AC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A47634D-B6A8-9025-EE44-FD9C7F6690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0B64E7-95F1-45CD-4EAF-2EBB6BC627B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6497522-4619-2568-B808-ADCD33A9E0D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2961980-DFCC-450F-875E-1FCBC48F7DD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525D681-7480-6C81-5AE6-BC144319837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5735F51-034E-5646-9FB3-E1B9ACB3734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1748983-3554-CBF3-2771-3E3FF3738A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F5FA1C-E5E8-44AC-99C7-A9955625D81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55D98A6-49A6-F254-191F-139A36EBC7C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1EFFFDF-CA6B-07D2-7006-C29CDB28DCB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53F0414-9B52-8A9F-105D-973EDBEA906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053C343-7600-4747-5FEB-BD934E6A445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3A9F9CA-9F87-D1E8-147F-1E958BCEF29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EC400BD-D3E3-FDDF-30E2-EF1F8F2FBF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3B3B560-8E39-19BB-4A1F-21DFEEA17A4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6CA50F-4F2B-6EB1-96CC-D7632A59E4E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C51FDF4-2523-37CF-22D3-D87B8CAA55D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D6A47C3-17D2-664F-4D91-5ABA6A2791F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3C71BE5-9AA3-B9B0-8956-B180F337272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C80334D-10A3-5300-B702-217463FE4DF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99BE941-F998-A1E6-9CF1-CD6E587A6DA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8DA1DAD-D874-1622-57D0-6703384640F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8666E71-D14C-CA6E-00B4-C9EBF4714FD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1F983EA-B81A-4655-23C7-7D42E8B6243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7ADE2FD-A10A-47CB-334E-16F3ACE877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B283619-A8B7-6835-2DDB-BE3FBE000EA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30F8ABD-7FC1-2BD6-2A00-DE11C164B38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A4CE27E-DC17-D883-B5B2-B933AD9C9B8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F3A933B-512B-9780-613A-3E605F326E6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37499C4-5B2D-4D23-57F8-4EEDA926223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02F21DA-89FD-2833-C807-723239C1721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15BF393-DDD2-B7AB-2FF7-2EAAC8D6CAC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F17FF23-0CEF-F0BF-978E-DC07575E88F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708ADF9-4D44-B7FE-8EE2-91A5A058B74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C31A3D5-99A6-7118-9B1D-42178DCB4F9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45A37C6F-F339-D354-B9FA-24C60EA5650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99F35DD-3020-1724-B872-658989705196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AD9D548-3C44-DA96-4223-A75AAC5970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D78B3E7-4A74-EC9A-4E43-8119C34CF3A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A1986BB-FD4B-E3FD-775F-6EEA8BD84ED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DE17BE4-A6D3-3DAB-0EB5-4CB8716231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63AB9B5-C6D4-8468-024C-1848381BC4E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E1A2726-D09B-633F-D1D1-B777C2E3C22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45BD9535-AC75-BB26-B1B8-F9741EA6D5E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0C52FDF-2527-51F8-B308-F33294E338D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CAC82F0-8DF9-5829-18DB-AA20F0FF654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3CF3413-2BDB-D4CD-008B-5CF8670F8BA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167FF72-360A-6244-1DFF-0869CADF9F1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25A3BDC-9FB1-BA8A-7DF7-67D2DD89FE3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65C996A-DE3E-1689-BA8A-6162E7D6F7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AAEA73A-D495-6168-89FD-9D404518773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C089A34-F47A-6AA3-B0E7-707E106D016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8FFB257-567E-A39A-62D8-E27685E197A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CA15AEB-3825-B8D2-7DE7-CF9AC347877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B65C17A-8E3A-75A8-FD75-937B51E7B33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BA3FA06-5513-2A26-EC7C-31FA4079733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C707056-C806-54DA-1ADA-0408AFBF2897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AC84474-E6E5-0A6D-F918-1511730A860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BF7A175-20A0-1BE4-661F-C675B0AB8AB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293F918-796B-92AC-04E1-AE4E2EB66D1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D6FB629-93B8-061C-A822-72CB2971FE0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929BA72-69A9-5915-1C41-ACB7CCAFF90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166610D-D492-8D00-62FD-4C2D2EBF69E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8590A24-55F3-FC25-49E7-100DE2AAB4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6E1BFC4-9284-B6DF-FE90-3F8F76F1F75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1A90A79-14BD-FB20-809D-E5A10A11097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95A3E602-8D42-096D-B73F-4554C9549D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88A5198-5C6C-B437-4A3D-D073D90F74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812A024-DC62-98BB-5707-25FFBE86870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16657A4-CAC5-47D4-55DA-F116DA59DC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1CCF9D8-F669-0CCF-D543-C2C4A9CB2C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78D6BDF-932E-0480-A06B-AF10B4120B0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9D7F4E2-7D11-1E09-E24A-B15A3EB2583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05FDF62-EDB4-2F31-E351-A662F30E530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FBD3C74-EEEC-A775-2437-3AFF22B1A9F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BB0D9C5E-08EC-1995-FAFE-353E7CAD87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CA021FE-7C42-1FB4-D1C0-1776D96EF98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A687496-E574-82D9-4C7E-0615E6A35D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7D0BD5D8-ACEB-56DF-C13E-D0C0A6AD897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DAB893D-E5BA-62E2-B2EC-DE841DF814C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CEEC351C-5B05-5078-E751-CF0F812B93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8FD0BFE-91EF-DCA2-2082-D32427DAE2C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A7D622BE-1DFB-DD65-8E0C-18D7EB614E2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681F5ABE-AA46-A5B7-4E45-E5F0AD0D5C3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E3EC4D95-61F7-CFF3-EB7C-94073F011BA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CB59FEBE-40D8-6C48-FEB5-224023D69DB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B5E523C-1946-8192-C01C-F16A0A2E05C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D34D236-F678-4BFB-A93E-FD2BE34BAD1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13EF569-6582-21FA-F57D-FA5E1CDEC54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0947214-C6EB-FAAA-6823-67058CF2415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DC19464-8DDF-373B-77D4-FCC3AF7612C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660A2F0-9BA1-AE52-36DC-6412DC9A33B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7B2A5FC5-DABF-7627-707D-5767F90230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1A8CABB9-9A05-0E0D-6DE8-32C2177B31C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F429FEA1-56AB-F14C-2E91-4A993FA92AF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7083518E-14EC-1F9C-DDD0-FC45CD76512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6E4DE5E4-3F65-5C35-3EE9-B2244315585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4F2F8CB-B531-3181-17F2-B3521A5BA2E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5049291-9ECE-0A2C-6BE9-60D6D0F6A68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E9C2821F-DBF6-2C61-2207-42EC2CF9156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87185AAF-914A-1AAE-D0BD-F7B874B55DD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488F6B2-2193-06BE-A929-C747D265BDE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25822051-091A-8F4C-8EE4-73BF6971E94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640B180-CD19-318A-3DA5-2335078D7E2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12D94E53-C6BC-E90D-BBC0-9E32D3CAE046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809053E-FDC2-5290-61B4-CEC904BF5A2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4F5C7A6-B403-AE2A-0442-001EBD4D32B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362DA32F-FBC7-5323-1C79-1BF5366AE0D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D911764-131E-85BC-547B-872814F42C5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0223A36-B279-B305-9BD1-4F74A72431A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667940FD-60C6-42EC-FFED-5DB52DD1600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8A5E1EC3-501A-DC7C-B2A1-461189B2B44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E7385F9-3B81-9B4F-C162-B025066B14F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2218ADD-CB32-52DC-12D9-12B374D221A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EAC26E53-25B0-02E3-0E14-EA610DE1EF9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A7363D15-67BD-F200-3853-3B3CC03E51D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57F5E720-F43D-7CAD-055B-5FE979F09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B047BD74-63B2-607B-065C-B991A2D51D5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BED782CE-086B-5EA1-3F99-F5D9F9BB96E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0BFB38AD-EA95-DC6F-4680-5CCE7FBFBF7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E70D235-8EBF-00CF-4B73-18165C1DEA7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327EB83-D480-D634-0829-6529FFD56B16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5DD5B95-B0F9-9628-07F4-8B93CB4DE4D3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91770105-DFA9-450B-18F4-8D6C33D6FE6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9303971-AF98-D140-E30C-40AEE5926D1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94766A6-E589-1791-387D-3648DF2C084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7A521944-FCD9-E3D3-8652-B6F27A1F403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0A7858BF-6B41-5363-6D9A-94245E80BA8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1B9A9AD-48FD-B400-A673-0CA8B385B59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D653F526-B9DA-14D4-86E8-BECA335951F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AE2E8624-A706-6ACD-4D2B-4DDD6CEB78E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FE00786B-A1F6-21A1-753B-7C30293BE6A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2E38C64B-2B1A-C1E3-A222-6E560FCC3BF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D037D6D-5EAA-E1F3-0C58-C1C3287FDFC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788E70A-1C9D-8A03-FBD1-56B8AF01AC5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07430FA-BC9E-50CE-A93C-70F019B5EE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44755D78-B20A-F888-16EC-40EC336CAD7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9E7D209C-0EA0-B501-9C4E-751E3E9A36A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C6BD308A-EA72-39EA-81F0-7C82AE61716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9512F17-978C-CDA2-44FB-08138482246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ED4BF60-C267-DFB9-2295-4551668FAF3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8C9C1BD5-C248-5C18-5ECD-B0C4F499A49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52FDB07-5786-8664-AF6E-B57531F33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CA5F3170-ECCE-EA47-77BB-9C6D147AFB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348520EF-009B-E4D2-71DC-1433EA6F505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83D6D223-DB81-52B1-C6E4-2E812F6DBA5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164C09C-C1C2-FE76-0E09-D2D5B8997A5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FD565E47-39AB-C343-259E-BE2E88CFFAC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F405C13-0B6F-553A-4C67-CB061C244CF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BD26DFC8-A46E-AF20-8469-27216D7D811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B336AB3-B9F6-4670-D129-9E6C826AE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2552355-B3C6-5180-FE0D-17395C4E6FE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A92198C-D346-15B6-1315-419FAB74C1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77846974-08FE-358D-2B25-33580A4003F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3731008-74B5-753A-AA2C-5DDE06EAD55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25E2D17-7D50-94EB-3A83-DCF42DD7142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23864427-C1D9-9A6F-23EB-39406A126EF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D8537EFB-F050-B42E-AE67-D39B1EE3CB2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7FFD9021-7AA3-DF00-5213-2E1CD24602B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6B930CED-773A-91FA-12A0-743DD42151C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D4E202AF-8F97-848D-B01F-F68834F810F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5D1C806A-270E-993A-0FB5-3918B06E4CF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C745C738-597A-B236-824F-A5F30DF6144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2F96BDA4-9095-00E6-E878-703B3AC1436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F28057-FA3C-A4E9-532E-BA3DB5CB4A0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4122E57F-4CDC-16DC-DD52-F13EA9848F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C9D13035-2819-276A-368E-2BBEE4A94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240D00ED-31AD-998E-1180-D4424564D8E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287E4945-AB1A-8CC2-8208-7F33E28F068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4C157E53-C85A-0AC1-6363-64D9C946A1E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7ED13882-5B98-102D-5FD7-51B78D72F2C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1D904EBE-F6FE-3A22-ABC6-5672C872010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5E918D0A-8A55-ABBC-FDDD-C76DBF203B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AB486C8-1E1D-0F9B-828A-F15D2EDC018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2CA20F45-7A15-8DE0-EC9D-704F514C855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5DCE4BC2-F314-410D-7B0A-459BC7E816EF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47F22-3863-B908-1B53-65C16976D48D}"/>
              </a:ext>
            </a:extLst>
          </p:cNvPr>
          <p:cNvSpPr txBox="1"/>
          <p:nvPr/>
        </p:nvSpPr>
        <p:spPr>
          <a:xfrm>
            <a:off x="4203953" y="131919"/>
            <a:ext cx="375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5" name="My Video">
            <a:hlinkClick r:id="" action="ppaction://media"/>
            <a:extLst>
              <a:ext uri="{FF2B5EF4-FFF2-40B4-BE49-F238E27FC236}">
                <a16:creationId xmlns:a16="http://schemas.microsoft.com/office/drawing/2014/main" id="{B0F3B964-6759-ED54-7F42-F665331ECC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miễn phí Hình Học Nền Màu Vàng Dễ Thương Nền | PSD chuyên nghiệp -  Pikbest">
            <a:extLst>
              <a:ext uri="{FF2B5EF4-FFF2-40B4-BE49-F238E27FC236}">
                <a16:creationId xmlns:a16="http://schemas.microsoft.com/office/drawing/2014/main" id="{C550F6AD-7368-E8B4-25FC-E8B8E607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47" y="-10816"/>
            <a:ext cx="1219200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642944" y="1055249"/>
            <a:ext cx="13415963" cy="5513165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678918" y="1453056"/>
            <a:ext cx="10772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Vùng đồi núi nước ta có nhiều thuận lợi để phát triển: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626270" y="2926621"/>
            <a:ext cx="4834731" cy="1546132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23706" y="2930760"/>
            <a:ext cx="4854848" cy="1540078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626271" y="4456089"/>
            <a:ext cx="4829096" cy="1593426"/>
            <a:chOff x="333828" y="1584291"/>
            <a:chExt cx="11524343" cy="51535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515357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11738" y="4516409"/>
            <a:ext cx="4866816" cy="1491269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192670" y="3059246"/>
            <a:ext cx="36628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Khai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thác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khoáng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sản</a:t>
            </a:r>
            <a:endParaRPr lang="en-US" sz="38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056493" y="4590049"/>
            <a:ext cx="3931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nghiệp</a:t>
            </a:r>
            <a:endParaRPr lang="en-US" sz="40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24223" y="3048212"/>
            <a:ext cx="3863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Chăn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nuôi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súc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lớn</a:t>
            </a:r>
            <a:endParaRPr lang="en-US" sz="40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380056" y="4619652"/>
            <a:ext cx="3628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Cả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3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án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trên</a:t>
            </a:r>
            <a:endParaRPr lang="fr-FR" sz="4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5"/>
            <a:ext cx="1838852" cy="1822187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9.11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92" y="1683327"/>
            <a:ext cx="609600" cy="609600"/>
          </a:xfrm>
          <a:prstGeom prst="rect">
            <a:avLst/>
          </a:prstGeom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7D89C-88BB-606A-F8D4-750C64DC6064}"/>
              </a:ext>
            </a:extLst>
          </p:cNvPr>
          <p:cNvSpPr txBox="1"/>
          <p:nvPr/>
        </p:nvSpPr>
        <p:spPr>
          <a:xfrm>
            <a:off x="4203953" y="131919"/>
            <a:ext cx="375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459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72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05AF0-9B00-04C4-6407-48F6AB6AB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miễn phí Hình Học Nền Màu Vàng Dễ Thương Nền | PSD chuyên nghiệp -  Pikbest">
            <a:extLst>
              <a:ext uri="{FF2B5EF4-FFF2-40B4-BE49-F238E27FC236}">
                <a16:creationId xmlns:a16="http://schemas.microsoft.com/office/drawing/2014/main" id="{8F11AE26-1110-D808-8BE0-5C347F87A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47" y="-10816"/>
            <a:ext cx="1219200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8D18815-93A7-0787-A6A3-59A0106C36E0}"/>
              </a:ext>
            </a:extLst>
          </p:cNvPr>
          <p:cNvGrpSpPr/>
          <p:nvPr/>
        </p:nvGrpSpPr>
        <p:grpSpPr>
          <a:xfrm>
            <a:off x="-642944" y="1055249"/>
            <a:ext cx="13415963" cy="5513165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51637D-8883-A2AC-058B-9E3E32344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3A9DA5-3345-0C45-FA13-0B18FE355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00C154B-AEDF-0A5E-FCB7-8381E61D22AB}"/>
              </a:ext>
            </a:extLst>
          </p:cNvPr>
          <p:cNvSpPr txBox="1"/>
          <p:nvPr/>
        </p:nvSpPr>
        <p:spPr>
          <a:xfrm>
            <a:off x="660799" y="1437234"/>
            <a:ext cx="10845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Vùng đồi núi nước ta có nhiều thuận lợi để phát triển?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683D46-8695-FA49-2A71-9F3DAD7C02F7}"/>
              </a:ext>
            </a:extLst>
          </p:cNvPr>
          <p:cNvGrpSpPr/>
          <p:nvPr/>
        </p:nvGrpSpPr>
        <p:grpSpPr>
          <a:xfrm>
            <a:off x="790719" y="2926621"/>
            <a:ext cx="4670282" cy="1546132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940AFCD-66F2-E1C5-90AC-4E63B6137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36804F-9D99-4CCA-CE2B-39861A8DF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0F05EB-9D3E-F131-1F0B-D0B8B23772EF}"/>
              </a:ext>
            </a:extLst>
          </p:cNvPr>
          <p:cNvGrpSpPr/>
          <p:nvPr/>
        </p:nvGrpSpPr>
        <p:grpSpPr>
          <a:xfrm>
            <a:off x="6723706" y="2930760"/>
            <a:ext cx="4652680" cy="1540078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A6F8CB8-7E8E-8963-C5BB-35FA67A0D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7B25A8F-735D-5CF3-66F8-F77CCEE14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3FFC57-A03C-D08B-A852-96E896F31A4D}"/>
              </a:ext>
            </a:extLst>
          </p:cNvPr>
          <p:cNvGrpSpPr/>
          <p:nvPr/>
        </p:nvGrpSpPr>
        <p:grpSpPr>
          <a:xfrm>
            <a:off x="790719" y="4456089"/>
            <a:ext cx="4664648" cy="1593426"/>
            <a:chOff x="333828" y="1584291"/>
            <a:chExt cx="11524343" cy="51535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D90C1C9-8D95-B649-9702-4F2CB13D1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579FAEC-1433-0BDB-2BEB-8C363F672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515357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0632C4-866B-57A5-D288-FFE123095E52}"/>
              </a:ext>
            </a:extLst>
          </p:cNvPr>
          <p:cNvGrpSpPr/>
          <p:nvPr/>
        </p:nvGrpSpPr>
        <p:grpSpPr>
          <a:xfrm>
            <a:off x="6711738" y="4516409"/>
            <a:ext cx="4664647" cy="1491269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63B786-4DE7-3025-96A9-170172EE1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AFF941E-CF60-B60C-EFE6-8E6C1EDF9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05B4D1-5D0C-7F49-28B3-9A608704792A}"/>
              </a:ext>
            </a:extLst>
          </p:cNvPr>
          <p:cNvSpPr txBox="1"/>
          <p:nvPr/>
        </p:nvSpPr>
        <p:spPr>
          <a:xfrm>
            <a:off x="1207501" y="3108486"/>
            <a:ext cx="38863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Khai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thác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khoáng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sản</a:t>
            </a:r>
            <a:endParaRPr lang="en-US" sz="38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615C6D-5451-EDC2-4FF5-0E351100877D}"/>
              </a:ext>
            </a:extLst>
          </p:cNvPr>
          <p:cNvSpPr txBox="1"/>
          <p:nvPr/>
        </p:nvSpPr>
        <p:spPr>
          <a:xfrm>
            <a:off x="1203185" y="4591754"/>
            <a:ext cx="37659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Trồng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cây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công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nghiệp</a:t>
            </a:r>
            <a:endParaRPr lang="en-US" sz="38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B636E8-8892-B85D-B700-C08B16DCB18C}"/>
              </a:ext>
            </a:extLst>
          </p:cNvPr>
          <p:cNvSpPr txBox="1"/>
          <p:nvPr/>
        </p:nvSpPr>
        <p:spPr>
          <a:xfrm>
            <a:off x="7113829" y="3021926"/>
            <a:ext cx="39436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Chăn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nuôi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gia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súc</a:t>
            </a:r>
            <a:r>
              <a:rPr lang="en-US" sz="3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lớn</a:t>
            </a:r>
            <a:endParaRPr lang="en-US" sz="38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17C4BA-23A1-8AD6-05EB-FA73C5220B6B}"/>
              </a:ext>
            </a:extLst>
          </p:cNvPr>
          <p:cNvSpPr txBox="1"/>
          <p:nvPr/>
        </p:nvSpPr>
        <p:spPr>
          <a:xfrm>
            <a:off x="7257464" y="4640925"/>
            <a:ext cx="358032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A7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4000" b="1" dirty="0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Cả</a:t>
            </a:r>
            <a:r>
              <a:rPr lang="en-US" sz="4000" b="1" dirty="0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3 </a:t>
            </a:r>
            <a:r>
              <a:rPr lang="en-US" sz="4000" b="1" dirty="0" err="1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án</a:t>
            </a:r>
            <a:r>
              <a:rPr lang="en-US" sz="4000" b="1" dirty="0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trên</a:t>
            </a:r>
            <a:endParaRPr lang="fr-FR" sz="4000" dirty="0">
              <a:solidFill>
                <a:srgbClr val="FFA700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0FA33F-3F13-00E3-83CE-E0036D986A3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3631B65-776F-C242-BA4E-3A78A6F8D93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31488E1-1C69-0AD3-3FFE-7D1414DC691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571607C-035C-EA61-B003-32E2ED30EA7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C05B8DC-2329-EF6C-D515-A0A67046D30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495FC25-AF45-E371-A85B-2CF15087A7C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F7E8970-2F67-69C0-8925-422394E40D3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BA26455-A4FE-50A9-21DA-D98081239B9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751DDF0-606E-233C-B3D2-9191AA5A9D6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20436FB-4689-47F9-4194-8E8749EFA47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5511FDC-0D19-B062-6362-44AD7F6BAFF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F16B632-05F1-CE60-12B0-8EE483E4E7F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B3317FE-EFDE-1CE6-6D82-92F4D2358E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4DD0493-1B4C-DDC3-F4AE-7856C6E845E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08F37A6-E1C3-2B27-ABAB-5043266F962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6C8874E-AC21-B64D-52B3-CC2E67C703C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F09399-307A-CF55-EAEE-1030BD5C6BB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9960C5-4325-C27D-08BD-655B08C1EC3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2B6B552-769E-9F05-DB2F-DA0654B6429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60BEFD2-A22F-AA59-F58A-7458576F9C7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A6E9DAF-C01D-4851-C7BD-3A51B7F1255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55A6B5F-2351-FDEC-7C99-DD240D1C46A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3ADDF84-781B-8A09-A9B9-4CF498084CA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1922B19-3C58-3043-6A2C-306694F0970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BBFC367-1099-A8B9-E920-8CC4B7CD960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EE50300-5CC2-954F-B170-33F8B8D4C11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3EC14D2-08CF-8CFB-7C68-34CA6A9CC3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107AA1F-1277-3AC3-2021-D353977DE5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D52FBBF-FF76-10ED-9BBF-040D5427A83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0DEDF45-9818-05C7-8BD2-FECD15EE218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9BDDCF5-59F5-5A2A-BB17-BD1841F162A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78057EE-F20A-9010-937D-97085FB3A31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B3D2D93-D008-F9A0-0A8E-7F388AA8FA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ECA853-82B3-C375-E013-49173A5AE18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8C0660B-3CAA-45CE-7E2C-D0E6830FA6A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7CC3585-FC38-CCD0-1124-1368E918ED5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9BF78C9-2C83-02DB-3066-DD72C1DB4E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ECEC40D-2AEF-BDC7-844E-1641E6F82D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E6429E8-6199-B0AC-B513-990BB2E7704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44D2007-0AA3-3671-93AD-E7555201807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499B92-D771-0B24-277A-6EC6C3DFFD9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5DBADF0-E743-FD50-B9C3-D41838823F5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5379D8F-94EC-685D-F576-0F828BB1F02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03F7E85-0D44-3CA5-810A-43EE9150936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0761759-B0D8-0EAD-3577-6B60F4DEFB4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62B0182-42CA-72E2-0FBE-34A24FBA21F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3B28EED-B3CA-F3E3-C8AA-0202442AB99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4F959305-2355-D207-E3A6-8E0AAB4BE72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A9D3F56-2837-CDD3-FD54-8E2E8B110A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5CD5197-A0AB-9808-2DAF-2C9870A125A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A33620C-72AF-C460-B259-38E1C8D0701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8357CCE-99C2-5C1A-AB97-6B0A3DAF788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608C5E1-D21C-FD31-0BC9-7FB5127DE48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94E1E8E-736B-CC4E-52BB-5FC1FDF7B1F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4D93E96-2289-454A-0572-A9FE8C2BA6D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B281361-09AC-0208-DE0B-7FAD973761E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F170FA3-2BC4-934E-56CF-1ABBCC47319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7EE86D2-D396-B31B-E530-844B0130021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C9CE016-8809-083B-5D63-BA18619E52E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C604583-EB58-5A90-E304-DF0CAB74377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A8E5646-A302-B970-40EA-20CF426AF73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8B1BB1C-E4E7-AD8A-66CD-9D6988306A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60D85B6-F9AD-35A4-F359-BF5CA60BE35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567CA4F-2DCA-7BD0-AFE3-0E6019697F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CB101A0-173C-409C-1F7D-698418F801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4B3F77B-00C7-2275-14B8-43848EE43BD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C2CF992-2A52-55A9-6CE1-6C1D09CB565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1A52267-5127-31D1-89C6-AD4F76A25BE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6E58D53-A958-FD86-EB26-48360EB9AEB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992B439-2EB6-1D8F-12F6-77DF0115900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796042B0-1669-5232-DDBA-8CC4EFC41CD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9949AE1-6C8B-428D-079F-9D81527FA0F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A91D556-7690-4977-A540-6434AA4BE3B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174FE1F-EF83-3D35-7D0B-D1606481CB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D78A543-111D-A70D-FA9B-8D7E01E6601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4E50C1C-8043-1411-C80E-E29505BAFDC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B7445E3-0502-DA18-4615-4FC4E87B837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EA89A54-F69C-35B2-0334-C549C107D45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85684E7-6971-C73C-300F-27DF6FF3352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52005B5-3996-7538-E758-00FF4EED20F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B5BB098-4E99-15C2-5A9B-BE61E182DE5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FECEACF-24E2-A178-1E87-055600B3FB4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C6F04DC4-F30A-AE66-3524-6A78346DF2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7C4D3C9-0D9E-650B-4F0B-CE7E4AC17D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8BF573D-10FD-DAED-565B-4161996558B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124E3FB-721E-493D-A94D-93804E41729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071CA45-17C9-275F-C22A-67C8B45773E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3C07F87-4AC7-2BDA-D53A-14BB9C2F5FC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07EBAA1-E28B-7037-D18E-52921F9F54C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08AA8A26-A981-6EDB-A000-A25C96391D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074C84F5-B759-C9E1-802F-9223B428412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1852E88-5552-E45F-90AD-87C487EA223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91F93453-2863-B669-62D2-C85D5FEE342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002CF36C-D3A9-3E86-639F-C4A2077FEBB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261DB66-C075-9729-2F3B-AFE4E6CDFB3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898AF958-ACC2-4617-D572-F2B6442F39D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D517D077-C4A2-08E7-8D42-BBC9EA244EA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BF480D68-7452-19A0-30E7-2F6EF3F0C6C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CDA5964-95F5-19E4-8C4D-6DE96E8E96B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78CDCB6F-9894-7D3C-48E1-5BB1B6C7479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864E26C-3AA8-B0E8-D4EE-DC07C245BC6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6E45432-4CA6-4876-907E-0761F19E649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A5033F0F-F42F-DE16-D85A-888BEEE0887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C136C11-654E-77E0-6839-E43F1985E65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B8AC9D1B-04E9-7598-7CD6-C988697819A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A42D0EA-96FA-E25A-49C3-A181882FBFF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5FA95D7C-A49D-4019-7493-6529D7DE750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8ADDF3D-6B5E-F873-8501-D96FD789FFE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BB3FC32-1D92-6942-8873-7A2DA5ABA09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BAF81646-039B-9885-C293-E04447D2A28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EC36991-FC47-9BDD-5B71-7E1B612A6BC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FF1C020-F903-8475-D77F-FA780C3CA9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BE628B1-1024-7CE4-21F0-6AD21B4AB13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4F2BBDB3-7163-4C59-32D9-86E422F1235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2C41F023-8DBB-A2B7-DCF4-F4620712B2D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CB868081-93EF-5E94-70F2-50703DEA97F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E005959D-BE91-6CAB-58AD-C6D56DE09B3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A34F8E6-8FB4-1313-D6C7-940464137D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5280DA8F-4593-6954-9F84-82B3BE42FA7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6342F87-8CEE-556A-34DB-7EFF92E04CD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7FC6196-0C48-ED3B-62BA-50E33279D22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484C31D-14AC-B9CE-7E1E-44214D447BD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89568C20-946F-64A3-FEA6-F3698E6AB2D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1916588-1D4C-8839-2872-38C2E52DAA6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41083F1-BE3E-E319-D13D-84CBCDA38B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E8301B3A-C5EF-9995-5213-5B77EB6F37D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D329D8EF-DC88-E85D-1EBC-C3FC5372789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D869E69-047D-4B75-977F-7BB7276A14D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C161901E-6849-7B9A-F43D-7FFF050BC9C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85F579AD-0A38-95B3-1C7F-1D0B49422D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B16919ED-30B1-B01E-E68B-05829CBFC0A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5E208821-D1A2-C4EE-258A-5B556E62A7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607F604B-295C-A5E9-EF8C-FE7E7E9ABE1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3A88F367-B456-C47B-2C5D-C74CDF740E0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F8742EA0-CEB1-A2DC-CD4B-C853F2A6C3A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7E9EFB6-1DA2-70F5-2605-CF8CE444F5B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E2FAAEB-A608-2DAC-9432-504E3A81CDD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CA3C0E0-EAF3-C116-1DA7-25B2F8DE581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63E309D9-11A6-8BCD-F72A-4A29676F112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C22C9C93-D128-9F9B-37E7-7452F1DE910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5CB62B9B-771B-1303-7037-070F6EF76B9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7625EFEB-6A86-CEAB-CE41-D67DE8871FC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C4732152-D960-0193-7C97-958EE154E80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1C0218C-E2E0-25BF-2C67-632E860B32A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CB7F1AB6-CE18-DD04-7500-39EC3F1661C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36B52C7A-668B-9957-0EA4-E39708B9816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3FEF7D70-A166-FE9C-7E34-F4E4AE6ADDD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5DCBF0F1-6376-8DF9-64A0-3DE4C9F9853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F9466C9-6472-1F2C-2A00-A5111AAF5A2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761178AF-BB9D-AEED-0569-1C29CE6086D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CBAEC945-8E4B-11FF-6307-91B4EE84750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92E488FB-FB80-9C05-3A74-8D33F715AE2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BC662C37-E404-2B94-B924-A31AC5D63FC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36CA695-915E-8A6C-B46A-E1603B71367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3317D21-3143-A17D-C5C7-EEB291033FF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D289E181-1653-DE3A-B28A-2BF8E384FB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7D210385-DF28-C53A-0394-190A1D67DDC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E186B1F4-6575-57C0-E207-1FBE2C8A8D2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FA4B9F1E-9F59-69AD-BFA7-8AF4417E422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EB081F99-FF1F-CFF7-3C87-702BBD01191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B4C9080-7A6F-F6B1-A7B7-2EE73D5B060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B0FBA86-559F-5844-4CE4-773C1A30552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A25DB03-041D-993E-956E-9544B4E5988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EF5EAF-9129-70C3-F63A-B7B95172641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6230F2A-792B-644F-70B6-AC10E5B6D27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95D0DEFE-0AB6-07F8-CA23-490D99119F3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9B374957-E6AA-66CB-E6C6-F595E6B2523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704FF2B3-FB1D-3E6A-90CA-0AE1B984004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1B86EB9C-83D9-4CDD-B4D1-78185A58FD9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428DC5A4-D192-DB54-1CAE-9888CF13E6B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B02BA6ED-18FA-3A87-9DAA-23DE324918F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DD4BDFE-53DD-8C5E-EF75-5AEBE1886D1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AD806A3A-37BE-9471-B62A-6D8372E94B6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505902E1-610C-FE9A-6D29-EED7B10F37B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AAE9189C-9BAF-B379-9579-643A134C99D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617DDC52-D357-8DF9-3060-99073647D5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C3EE21F3-5091-C706-D7A5-FF689D757FF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AABFFFD-5935-A3E6-FCD2-4A653A4BCE5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195D2B20-4AF2-4C35-1B4F-9942492DBC0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7088B0FF-1486-E10C-A539-5F89F5FE6F5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109B54B5-5F85-A004-5C76-B308B4D8D9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7EB69212-06E0-FC09-DA64-7FE4B4FE5E5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DEC549B3-188F-FD5A-94D7-38A58A3BCC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93E4823-D9E5-6149-E336-2590BF6324E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476EA80E-D1A7-3DD8-30AC-F535EB3A9B66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2A6FB044-867F-0761-FFEC-EBCA31C7286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CF113E4D-3E2F-B8D9-C690-3AC5D9F5833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79CA6453-D018-1782-8873-12F48565F194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7259F-40AA-9FBD-4AE5-E286612E2893}"/>
              </a:ext>
            </a:extLst>
          </p:cNvPr>
          <p:cNvSpPr txBox="1"/>
          <p:nvPr/>
        </p:nvSpPr>
        <p:spPr>
          <a:xfrm>
            <a:off x="4203953" y="131919"/>
            <a:ext cx="375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</a:t>
            </a:r>
          </a:p>
        </p:txBody>
      </p:sp>
      <p:pic>
        <p:nvPicPr>
          <p:cNvPr id="4" name="My Video">
            <a:hlinkClick r:id="" action="ppaction://media"/>
            <a:extLst>
              <a:ext uri="{FF2B5EF4-FFF2-40B4-BE49-F238E27FC236}">
                <a16:creationId xmlns:a16="http://schemas.microsoft.com/office/drawing/2014/main" id="{40D43422-B27F-6AE9-A2AB-67C8E4E586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7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FE48D-4A04-A60D-89E5-21808EED2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miễn phí Hình Học Nền Màu Vàng Dễ Thương Nền | PSD chuyên nghiệp -  Pikbest">
            <a:extLst>
              <a:ext uri="{FF2B5EF4-FFF2-40B4-BE49-F238E27FC236}">
                <a16:creationId xmlns:a16="http://schemas.microsoft.com/office/drawing/2014/main" id="{E57052AE-0157-DE38-008B-D091FD6B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47" y="-10816"/>
            <a:ext cx="1219200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BDFBD4-BE5B-9D78-4027-861A4CC5FFDD}"/>
              </a:ext>
            </a:extLst>
          </p:cNvPr>
          <p:cNvGrpSpPr/>
          <p:nvPr/>
        </p:nvGrpSpPr>
        <p:grpSpPr>
          <a:xfrm>
            <a:off x="-642944" y="1055249"/>
            <a:ext cx="13415963" cy="5513165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8E7FDA-D895-473D-61EA-F8D0BE66C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5B09D8-2D32-FD10-007E-932A434BA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A3AE98-3FF8-EE74-78B9-D661391CECEC}"/>
              </a:ext>
            </a:extLst>
          </p:cNvPr>
          <p:cNvSpPr txBox="1"/>
          <p:nvPr/>
        </p:nvSpPr>
        <p:spPr>
          <a:xfrm>
            <a:off x="1035272" y="1371248"/>
            <a:ext cx="100965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Việt Nam có ít tài nguyên khoáng sản.</a:t>
            </a:r>
          </a:p>
          <a:p>
            <a:pPr algn="ctr"/>
            <a:r>
              <a:rPr lang="vi-VN" sz="4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7DD1AF-006A-7A5C-6375-A9AF906B7FEA}"/>
              </a:ext>
            </a:extLst>
          </p:cNvPr>
          <p:cNvGrpSpPr/>
          <p:nvPr/>
        </p:nvGrpSpPr>
        <p:grpSpPr>
          <a:xfrm>
            <a:off x="619217" y="4082090"/>
            <a:ext cx="4670282" cy="1546132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90BBDC-B980-C1B2-4922-C43367F60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9A89BD4-DB69-A492-EB26-D87454A03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B4D7F5-121B-5A0C-54FD-33A588831093}"/>
              </a:ext>
            </a:extLst>
          </p:cNvPr>
          <p:cNvGrpSpPr/>
          <p:nvPr/>
        </p:nvGrpSpPr>
        <p:grpSpPr>
          <a:xfrm>
            <a:off x="6956417" y="4074093"/>
            <a:ext cx="4615103" cy="1540078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FA8D4D-B55A-6B51-F14A-A914241A9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A674564-7D20-7CA6-F4CB-F951D0778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FC407AA-8B81-CCA5-9023-C4265CAC9492}"/>
              </a:ext>
            </a:extLst>
          </p:cNvPr>
          <p:cNvSpPr txBox="1"/>
          <p:nvPr/>
        </p:nvSpPr>
        <p:spPr>
          <a:xfrm>
            <a:off x="1180615" y="4474950"/>
            <a:ext cx="357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Đúng</a:t>
            </a:r>
            <a:endParaRPr lang="en-US" sz="40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34AFBD-78A4-DE2D-6E95-62EE0A9D26D7}"/>
              </a:ext>
            </a:extLst>
          </p:cNvPr>
          <p:cNvSpPr txBox="1"/>
          <p:nvPr/>
        </p:nvSpPr>
        <p:spPr>
          <a:xfrm>
            <a:off x="7313887" y="4510617"/>
            <a:ext cx="3943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Sai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812820-F65E-EE9D-FB06-D4BB9329CD98}"/>
              </a:ext>
            </a:extLst>
          </p:cNvPr>
          <p:cNvGrpSpPr/>
          <p:nvPr/>
        </p:nvGrpSpPr>
        <p:grpSpPr>
          <a:xfrm>
            <a:off x="5232130" y="3967156"/>
            <a:ext cx="1855042" cy="1859486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DC9F191-0CEC-4BBD-7BE0-DB26E9A11CE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BD1175A-1E13-6969-D3C0-7A45B828C17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D64B62E-CC7D-758B-BE56-D3040F06D41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9ACCFD5-9FCE-234C-FEFF-8DB8C799DE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FCDAD4B-9586-A3E3-8248-06DFC6C839A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AA50B05-15E2-825A-34D5-895E079EB51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28D0176-A693-95EB-4AE1-68D7D93341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DA2B8E-D6F5-7937-6F21-1D03343B384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611C4B8-6DBF-CDC4-9B9E-D8DC467F5D5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708CB7-583D-723F-35A3-C8EFDE8D985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E2750B9-0B8D-F33D-F474-C9531CC799C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EBFC895-A676-FB5D-58E9-DE1973E268C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9217EA4-6CF6-BC9A-CAE0-0BF59C94235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A8D5810-2892-FE08-EE6B-ECF63ED2439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EAE2B4C-2BE7-1844-94A9-3B5CE8EBB3D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5BC9F2-934B-8EB0-257F-1897A950799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E9D4319-8BC2-2EE1-E86D-DA1E4553C6F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1376BB2-90A6-2A5A-F787-B69829669C9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98234BD-A5DA-56CF-3B91-8CB84F42524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5F34953-96EF-BA04-E838-E75E998EE63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ECED4AA-28EA-09D8-201C-59A6B5973D4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8CAB6B2-B595-92C0-C555-142C26FF9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9898844-8910-5DC4-BB10-99866336253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33A015B-6F47-6C8B-2F2D-D9B3056657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7348658-D604-49FB-4B74-1159963B8D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8857ED7-E906-1202-C6FF-C14EE6218E4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C3E92D8-9A67-48B3-0AEA-F27A6D9F295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79DD346-78C5-F0A5-4EEC-5910084F127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17B95FC-14E6-B85D-3670-56406C0F9B7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CB1A1C4-68DE-0BA6-906F-109E287D6FA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B2F2E2B-33F9-1DCE-51C6-CEA16014C67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CA77619-DBAF-C83A-CBF3-EBA13928872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4928AD-67F2-1A55-097A-A2ADEFD2879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1C36F46-7EA1-5EE0-F8A0-7B0C4AAE779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168866D-2CF7-F63B-A7F4-D89E5A166CD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DD4EC06-EBB8-BAF8-0006-04679FF878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51B2740-B0C3-14DD-F311-48316733DA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603B81E-94AF-3105-F59E-B4CCC0B64A0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37CAFFD-C201-12C8-4D85-A9587E31889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6E1D6A7-D7DB-D6F4-440E-21741724F62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1F4716-D236-14A1-3CB0-2652C06AC66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DDF9E88-6A89-33A7-444D-2DC30A42C0B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A959D8A-08DB-9C03-8EE8-99C5386A45A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BE9A25B-399F-3FE3-E1EC-41E11E53568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16ADAF18-B310-7C9E-5C37-0308C49FB9C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E952F66-6457-4722-5B28-5E828B881D6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59056398-BAB7-4F87-CE10-7DF1449ABAA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93AE4D2-D695-89B4-9D30-2B12E72FB8E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6076BE5-4F9F-DC71-EF85-543680660E8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93EBF7B-EC14-154B-25AD-7CB55C48A12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00FC8BE-7957-8309-6711-54CE299D363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6B369DB-5432-E3F5-9B41-2F26C9F05E2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5FA6A04-E596-E113-D463-C113FA99782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649A54E-7A86-3CC6-78F5-33601A1749F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91CE28-B91C-695A-C1A3-BE62C44B8B1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F52C0AB-AD4A-BB4C-C081-E8F6EA2E9AA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F99FFEB-2896-9E57-9903-C3C95F93E02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FB227E3-3131-EE53-5911-460EC2F872A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0D20001-5F26-0930-9624-6963B16748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F484B0F-845F-6EC2-559F-FA4ED6BC4A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34711F7-181F-75A0-1806-D71F3DD4A6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201784E-EA4D-F6F0-7315-238E5CDD4E7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C03B972-1972-CE32-39FA-6F55CC016BA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109DF6F-34A6-D7CD-64FB-A4F84A40D50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24A2FBA9-D815-5CF7-1BED-49B2BFA0EFD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5D821C9-4255-DB81-9E5D-0E95159E8F3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4968193-018B-95D6-F9CC-CC4FB6C9355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3E71783-5A32-13DE-5C09-BEB37506621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3A50622-AC45-B06E-E07E-1D97B8C3C81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98A8D838-8AC4-B490-F5DD-D54BD771D6E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CFFED35-7AF8-93E6-E80C-8E4C4121CAA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3385948-6951-775B-2EF3-EC3DC7FA8D5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41B59A2-E25C-A30D-8E5B-8FBC695AE1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8E0C1B2-5749-E3C0-37CB-F66EE86293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765A83F-B712-E891-C32B-5CE5E5C21EF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53D89DF1-86A1-0A87-3118-A0E9A29C97B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513EC0B-0AF4-920B-1CF1-F2BEBF7686E3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5037B4F-306A-84D2-BFAD-8FDA4A56844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342E571-60A7-B627-3DF1-D33C8A9810E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39532CE-1C6A-27F5-D385-FACB372FFF1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C36063A-9C3C-E2AA-FB91-4626FCC422A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924678F9-B29C-EE2E-4476-0EA551550FC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5825693-B8FE-E158-0A77-6510E10649A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12E4C8D-3C82-6CA3-F7D0-F2B358DEF08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72FADA8-5C93-6B30-0B12-4A6411EB8E7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753B93D-C576-161E-2D76-DFA2F4CAE3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7DC90D41-47B9-25A9-09DB-7502990300B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23A4293A-9740-2D18-0580-1F550636B8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8C661F54-A3A7-1BA9-A1DC-E8E4DB32AF9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D4F3CE1-CC98-214A-F6B9-59A8D09349F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460C91B0-9366-72F4-404E-E596F765BE3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609E7BD9-A647-8FB1-E668-45E5BFFD5DC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402B4B6-7E29-096F-F3FE-E98FCE40E5D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2A5A6A1-258C-06DF-0E8F-D62A98C560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79E0A18-EA43-6E70-52C1-4359FEC10C9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3F818D4-BAFF-AEB7-A45A-DA3E5C09C18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4F7DF1A-4306-4ABE-9B1B-3475720ECD7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43994892-BB63-0493-CDD4-BCA7CF7326C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4957D71-E1DA-2891-324D-DF08F4C5AD5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A252CD68-3807-7E4C-0495-CBE7246DF56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E00FF98-85A0-49AE-C85F-862EBD75A8D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2308269-BFCE-B0C5-DE48-89E3BF86487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AB4BB1C-FC71-CCA5-9AA7-7D60A3B2647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841D79D-E9C6-4403-E85E-FD126B2CFC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952E2DA-D9E6-5B19-186F-035CA3384DD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10362D1-9450-A13D-9DE2-8812338FF5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2F75B9C7-99F0-AEEA-1EE9-237F87A4E1E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E1B9AFE-BBCC-8AA9-963E-ECB7F0701E2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8A9A394B-5BAF-D8C0-8471-6CD0DF61F29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93011DD-5E0F-663B-DBAB-533CC022BDC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02C37C02-4B4F-117D-3A15-9F728E77C8A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412F0A5D-EC69-8AF6-93A1-E938EBBF7CE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7DE4A4B-1BAA-5E58-E606-42215F33E66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28DF9265-1AF5-8DCF-F732-3B69C6D144B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111764C-252F-B3AF-38C1-3BF1BE6CB5A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D20A1A03-F678-DE58-FD49-8EF00197889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89E13C24-FB3F-0797-07F6-DC2E79FFBEE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05B16770-AA94-1844-7422-54C673F0CDA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147D776-9E99-3D10-AAB8-B5D2309E514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21A8FBC-FDD1-6A52-1404-88BFDF45592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7EC8130-F256-283D-0283-26CD0A6CD72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F6AAA98D-3A9D-D213-647A-02768704EE3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024AE3E5-015E-54E6-A6F9-1E65C91B1B8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AF856EFC-EF50-9471-113D-E0174A62060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A71162E9-76A4-83C7-114A-D7999A29012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AE4FEE7-FE85-F19E-BE77-18A788B1E00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123D9C25-86AC-1574-AD12-1A882C5CC2F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26765297-FAFD-DDE1-9AB1-1A44ECA77A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179FD70B-F785-76A0-9D1F-F70E6F3AA0A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4CD3A52-4E0D-B961-C21E-9A9695527AA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313003AC-B806-9A47-FA7E-4DD416FBACB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207D6C10-3580-82C9-6DCF-924A811A7AB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430692D0-87F8-552A-A478-E2A1816A03C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0194CC0-3FF6-81C1-CB51-99E7E8134AF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FE1B4131-7B47-82D2-076F-4A31E025EB8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DA79F714-CCFA-25B8-DD01-2D40EBEBAE2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8595FA6D-4789-18E5-DFB1-0A3E9ACEEB0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3852F6F-10C5-5962-AD42-49DB262B83A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35FEA1D-494E-7B4A-6980-64792BF9AD0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BFEB7F11-105D-BF13-41E3-9C53828FE35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BCA96D3-23E9-8E2B-70CB-87250CAAEBE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FF4B9B79-1140-A061-E554-F7056F77CCB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7F661221-6FF3-3EE4-2ED4-C2F7F5E63D4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A6413478-49FB-E441-A4B8-E31A10CCB1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FA05CA8A-B71D-CFF8-0587-B79729E22DF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976A44-7164-DDD2-9594-A30B4A525D5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9C5403D-D5C0-BA1D-B1D2-EDB993719BD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2598244-E694-EC30-C734-652E1E8AB6C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B8B466F-3C05-5F69-4E5A-204F7D1C5F1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06CCAC9-AD00-3D39-6681-F2178A439D8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7727746-A6A0-2AAD-8950-06657732434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A678D47-C62F-8FE8-C120-20588085A4D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055F2691-F14D-B949-B749-ED4C1242A60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326D305-BB48-2B58-9374-D0F348B27A1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9C2727FD-1A51-ED53-9D27-1F0E6CB3A42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E14737E6-E3D5-F268-1735-6FB3016248F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2FBB2EAB-33EF-15A9-EF2B-105E20CA14C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0D7E42A-B63C-F537-9EEE-5BFA17CD600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84E6C607-CC3F-98AB-AB41-C1CC5C80A4F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0FD266-148B-74D9-7421-719DFB99CEB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9E9D921-7884-54D8-B31C-C9E3899014E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3B8B322-C639-72D6-7A2E-F9861148E7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694B6286-477B-F77A-1EA9-1CF5C98DEFE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9C5ACD90-B6F4-F34D-D8BD-D174461E53B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AC638B40-CAD8-B6C4-8E97-827034A112C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07800B5-E815-81E1-B100-6C6646AF1D1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531C1C9B-481F-5BA0-3A76-F546709EEE0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B081423-4B3F-298C-1535-D90B8AD4A1D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2020B934-F073-2E34-B26B-D2C1C7C0220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459B27E-866B-D986-2FF9-0A08509569D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7C78E96-7591-5BC5-150E-28C1964EEF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C21E969-1577-C555-4FF7-8164ACEFCE5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709296FE-B313-2F56-55DF-5F859BEA64A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22975924-5A81-F081-2E6A-1916FE01DB0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35D1F12C-5C01-B9D1-8B6F-511C987DF8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24958E0A-1432-9EFD-D416-CDBAA00334E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42EE27B9-AAC9-823E-E27F-E13B6D2DDF1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DD832F8A-A33F-E94A-355C-BFBB806635E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98C2C086-0602-A0FC-53E1-EB8F2F4D0F2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2FEDF5AA-36B9-65EE-2317-B6B35AB3350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1768E1CA-656F-A81D-20BD-F7070B6FE19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99DD3D2D-82D9-4811-2F15-2180A2E966B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3F773BE9-2E8F-1F0D-366C-5AF11704AA3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AA9B6712-241E-0E15-674D-4059C002201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49C9ECB3-F2B0-6491-ED79-473479C0232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9D5559A-9D7B-ECBB-3FB7-122C3FE7692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362ECCF-AB9D-9012-83EE-7512D5465F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9.11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92" y="1683327"/>
            <a:ext cx="609600" cy="609600"/>
          </a:xfrm>
          <a:prstGeom prst="rect">
            <a:avLst/>
          </a:prstGeom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06FFF6F1-2CF2-B14E-4552-5A6CC27B35C4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31FF12-9BA9-696A-8953-FE02F6FAECEC}"/>
              </a:ext>
            </a:extLst>
          </p:cNvPr>
          <p:cNvSpPr txBox="1"/>
          <p:nvPr/>
        </p:nvSpPr>
        <p:spPr>
          <a:xfrm>
            <a:off x="4203953" y="131919"/>
            <a:ext cx="375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794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272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A7A6F-07C4-0FE0-AB4F-5BCD92824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miễn phí Hình Học Nền Màu Vàng Dễ Thương Nền | PSD chuyên nghiệp -  Pikbest">
            <a:extLst>
              <a:ext uri="{FF2B5EF4-FFF2-40B4-BE49-F238E27FC236}">
                <a16:creationId xmlns:a16="http://schemas.microsoft.com/office/drawing/2014/main" id="{A84AF867-1C14-ED90-2E30-409A14B21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447" y="-10816"/>
            <a:ext cx="12192001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D7C918B-6B30-9892-2F23-48D0A47BD383}"/>
              </a:ext>
            </a:extLst>
          </p:cNvPr>
          <p:cNvGrpSpPr/>
          <p:nvPr/>
        </p:nvGrpSpPr>
        <p:grpSpPr>
          <a:xfrm>
            <a:off x="-642944" y="1055249"/>
            <a:ext cx="13415963" cy="5513165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4B2B2E-77D9-DCEB-FDE8-5873BBC09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B0CD37-3921-D341-CADC-DA71E31F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256E0D2-96AB-0D4C-4B3E-C271F0FB66A9}"/>
              </a:ext>
            </a:extLst>
          </p:cNvPr>
          <p:cNvSpPr txBox="1"/>
          <p:nvPr/>
        </p:nvSpPr>
        <p:spPr>
          <a:xfrm>
            <a:off x="1035272" y="1371248"/>
            <a:ext cx="100965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Việt Nam có ít tài nguyên khoáng sản.</a:t>
            </a:r>
          </a:p>
          <a:p>
            <a:pPr algn="ctr"/>
            <a:r>
              <a:rPr lang="vi-VN" sz="4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DA46AF-126B-F370-C647-5A1E9978C9C3}"/>
              </a:ext>
            </a:extLst>
          </p:cNvPr>
          <p:cNvGrpSpPr/>
          <p:nvPr/>
        </p:nvGrpSpPr>
        <p:grpSpPr>
          <a:xfrm>
            <a:off x="619217" y="4082090"/>
            <a:ext cx="4670282" cy="1546132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E710833-CD45-37DD-3CCA-4024D1745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F547B23-F294-BB49-1B61-7753E7FA4F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99F6B0-3F9E-4BE3-0AE0-5E8F8808FE7F}"/>
              </a:ext>
            </a:extLst>
          </p:cNvPr>
          <p:cNvGrpSpPr/>
          <p:nvPr/>
        </p:nvGrpSpPr>
        <p:grpSpPr>
          <a:xfrm>
            <a:off x="6956417" y="4074093"/>
            <a:ext cx="4615103" cy="1540078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6EFCBB5-C12B-B375-C5A3-718FA3C1E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B4A5DD8-1B28-C1AA-6E6E-E32CB3C5C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FEC1CBC-440A-2DDB-7276-3CC41755547E}"/>
              </a:ext>
            </a:extLst>
          </p:cNvPr>
          <p:cNvSpPr txBox="1"/>
          <p:nvPr/>
        </p:nvSpPr>
        <p:spPr>
          <a:xfrm>
            <a:off x="1180615" y="4474950"/>
            <a:ext cx="357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Đúng</a:t>
            </a:r>
            <a:endParaRPr lang="en-US" sz="4000" b="1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59BC40-63C5-0128-0363-21BEB93EFBCC}"/>
              </a:ext>
            </a:extLst>
          </p:cNvPr>
          <p:cNvSpPr txBox="1"/>
          <p:nvPr/>
        </p:nvSpPr>
        <p:spPr>
          <a:xfrm>
            <a:off x="7313887" y="4510617"/>
            <a:ext cx="3943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A7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4000" b="1" dirty="0">
                <a:solidFill>
                  <a:srgbClr val="FFA7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Sai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BCA487-8E44-98F5-0701-581F0D38A7A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B4ADB0-FB7C-EF63-5A6D-94347113985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D37F154-CB8E-3109-8680-FF663E5ACE9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B9623A0-00D9-B067-7C41-368C6F528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3D85AA3-BCAE-3240-B757-0EC1F2144B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D15186B-898C-257D-8BA5-57197989A3F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0228413-B5D1-5983-6274-24546B7C81E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6E4FF75-8E58-086F-C018-367030A2D8B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F19D5BE-5144-17C5-A632-34E38AC20A9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8A53763-1E6A-715C-3089-6277D4583EB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EFAE9B0-8865-E9CE-F199-8FA272CBA7D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3E8F6E0-A6A0-3F9C-155B-8F28823486D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BDD2F91-CF9A-0F38-AF39-85EE6550EB3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96621B1-9F7A-F134-691E-683145F6878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BD8B849-5065-8E48-8518-B9F4CAB1935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3C71FF-94D0-250B-4DB9-D8A447F2EE13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340A13-DA66-94FA-354E-6868A77A7A3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86D745B-C244-9DF8-F148-064AB375C87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DEF296-58B3-E01A-84CE-479F8616531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3C01702-DC92-C148-5C65-A6400EDF98D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42B7C4-5599-159B-8FD7-731358A7E0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37D56C1-D0DB-C224-2F2D-E758C73B32A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012E41E-AA35-130C-B760-916E5EFFC01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2EE5B8F-FFBE-3F8E-BEDA-9590B460597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91A2C07-F332-2F29-7EA9-E4F22F373AE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CADF0C7-E79C-2764-3FB4-1D4DE0E1178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DC2ADA8-5937-294A-E8E9-A8303B3605C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595174-3FC6-0802-5D53-4A5A2C6795B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8310061-8D3B-2F79-19DC-B26492A8CE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F79E8A1-B9ED-242B-2ABD-C1A19C3F27F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CCA6356-BB48-B30E-3329-76A828DD0EA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2228DC7-F380-D236-FB3F-E0ECB428DF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6ED45E7-2448-32EF-0EFD-71C3E8B701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7A95C88-5A2D-FF50-A7D7-1E9B9BEF132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3487E88-1ED6-E218-2D12-4F291374A16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244F11A-519D-E5AE-1741-42BBA25F0CE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8D01DD8-1572-E5D1-A3ED-CDF4FE0F7D1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4848E7A-6ABF-0B97-D04C-8034AFE438B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B040629-6A0F-DCED-1E3B-0A4765F969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D1BCD2F-B0A0-AD01-1986-EA87381D765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44AC1D3-BAF1-5E7B-6965-EE05E4015D0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4549F17-AA9E-5F61-D20C-55F2962FB30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7FEBA92-8244-A58E-A334-5FF47AA1260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32ED43D-8018-960B-9842-F586769676E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E39F7FA-E12B-EF97-D54B-B32AD51D38B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3D053F2-177A-4F05-A4CE-E64C9079A7E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881DE97-B542-200C-A4D2-E3291C3D128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8E250A7-0655-C101-9110-604BC59520C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CC3903B-C396-8342-F6E0-36C595CD00F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5C59B52-ED63-62E3-184C-198A2D42074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8AA29B-7B82-35EF-8D73-1240CED06E9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7E3A197-8209-5007-6381-38BE2939791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47F17E6-224B-DD27-1B9C-25340005E25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E458981-A031-F9A2-B103-95C2DF7EDDC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35E1832-1692-80C7-E9B2-3169B4A6A37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193429A-1CA3-5257-70D6-281BE4D7682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6D9862E-01D0-09B6-557C-B9CC78DF678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8020B7A-2194-7213-CE9D-69D239482B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4698E2D-2A02-0273-AEE7-96080247B4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1600732-F388-E39D-4010-458995D7A8F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A69F597-1242-31C7-2263-444C6E6AB8F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92A8B72-71F0-D2A4-3D3D-C4B215E216E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BB7F78D-DC90-CDC6-6304-A7C978F5457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27D7257-2C25-002C-6F45-15ACBA7C27C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ED1D230-2524-0032-97CB-83871E4ACC4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3326EB6-A34F-1393-38DF-1F48953D9A4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7BD265F-055F-C912-0C3E-E701E9662F9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E3FC19A-2F67-C6D0-6B8D-FC53F803707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C940C6D-3678-F8A6-E4F1-37374553FBE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DF2E701-A86A-67E9-6197-969D257100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328ED18-4570-4198-DD3E-79D85DBB5D6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CF03F44-12F5-3C93-16E5-DFCA5037FE1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22D2B5F-D44F-AF64-191C-3D6BE5BBD1C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D07FFA8-4838-050E-64CF-3B7D81FB08D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6FC3028-3A26-5CF9-7805-687A19DD321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A094739-1482-5E9B-47C8-A22B8F10ED2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2261416A-E39F-80B1-5FD7-42F7B9026A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4924464-3722-FA2E-C3FF-C3FBA78530D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DF4A96F7-78EE-A614-6859-DBF3317111A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80CDCD3-430B-1615-0415-7590EDCE532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C4E6BE1-8670-3A19-D6FA-975F470D842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7A26E64-6CDC-0D4F-7C9B-6C5BFF1C6AF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201F005A-C433-0C72-BF2A-5958EBC2EDD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3C07999-5800-5EF8-97CD-CC534EC72E4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2D874D8-FD21-FFE4-BB0F-1E8D23E4302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4E108AB-E0BE-967C-E530-7B6BEF53A3E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17696E2-6A9D-9FCF-90DE-433F26AC298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30E9409-D844-57D8-9A27-BBE7787A866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D7E3A9CC-7E02-C5C0-ACC6-53D63563738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50B8C5D9-F785-DDD5-82EE-C37F57051E8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9FBA095-EA79-073D-8BF4-AA1D29437CA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43AB058B-D6AC-E510-A592-1D7ED0003D2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8603801-CAD2-9E1A-83AD-437E0A5D544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F0EC115-6FEA-4FE4-B7D6-CE670A77CD5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AF66C42E-89CE-57E8-E71F-9B5CB200DFC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2D2C008D-8DCE-38CC-BBBF-DD4F9633A3C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5C25730-73D9-3084-ACA0-DD2A00F91E9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1DE79384-B164-E485-FDC0-B245F84283C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EDF40F1-FE42-9DA8-A5DC-2751446C14E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8DC514F-C56F-5090-4F5E-1E8E1932085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ECE3F14-36D4-8061-8790-D7395BDDCC9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9AA6829-1449-6D7B-981E-8FF278DF9F7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DC436E0-F0E1-750D-689D-1EC2D4BE11A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33D75DE-A677-8AFA-D794-60927383EB3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CEF37C6-1D9B-2387-06C1-76B4C60507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6C11B556-B366-5CCC-5E9E-11C2EFDB893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76C96930-F4BF-9BDA-E8AB-9D86B3AEDA0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81C69D04-7C6E-65ED-C4D9-92E098084A8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4077D87-E34D-4651-6294-2195289EC2B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C0EF4BE-7448-09E4-1E7F-E89D3D46DC1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FC552BC-4164-E63A-E2AE-9746917E4B2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2030D26-23A8-42FC-AC5C-B522C1E82DC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BA24C5EA-21B4-B6A2-6A75-0E1F48826F7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D9DC9EC-FC7D-5BA5-5293-0A849549568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027ED36-F412-7227-1126-040F71774A9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8B3D97C-EB6B-1C1F-C1F3-CB42A4B299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02E82A79-AADE-6830-381B-ED21B576347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90963A8-6FC9-5FA8-30B0-B5692013C5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08869D8A-33E2-17D9-94BF-5655F90471F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C9A1DCE9-B5E3-6051-D16C-B1EE009E2D7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D8809425-EDD0-011B-0B57-0C27A755A40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8DD56A1C-53BE-E96F-904D-8D5588C2EF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66D7DED-47D0-AAA8-2A6C-6F31BB49746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550BA95-60FC-C739-7DEF-C316DA2A97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EA0C7BA-8B6A-3D0A-1057-035A6E352ED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D96806B-885A-4564-703E-A8EFAD2F5D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529246D9-993B-48F3-F929-187C77BA6EC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0E377006-B755-9E63-9671-8A29D99D440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6D7EDE21-B709-7E8F-4172-591E45B9A7F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94839387-A13D-79ED-22C5-867BA9E206C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CEB4C20F-527B-9387-C3BF-E980BF01085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B350F763-0A76-8623-A1C4-3A903C96A82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95FE2D70-CD94-F15B-82E0-D2D7993C1B5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7C74E768-1EF4-8DB6-6706-888BEB28C4F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B112E41-E6A8-EE44-7D22-51711816941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BB77BF5C-5B43-8BC8-123A-753C0CF58F35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951DE3A-338F-ABEA-6A5F-290D5D5B17C7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B431103-DB8D-653F-62CF-987A428E65C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45C491A9-D07D-B9DF-41F9-5FD56705AAD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B640F1D-5E67-910E-D6E8-7681CE83085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FBEE646E-08C7-1247-8C9E-ED63F725487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6448779A-3442-2CA5-5F60-B789B5614BA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7989DB2E-3EAA-2DDF-951A-F530AF6E85E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7939C98A-490C-4A68-3427-94EFAE43D8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BE3BE603-F2B4-4EF4-C922-1A4FF767A8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78DE47AF-1852-1BC1-9AFD-36C54DF553D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EB473D4-AE9D-F45C-0413-0ADE0ADDF6B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DA71D82-898D-1E21-A35C-99B265FEF46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D9280AFF-C9BE-5E5B-A67A-25B0AB0DD84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AE546B9C-838E-01F5-20A0-AE980683CD9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349B153-6DD4-E4C0-2BB0-AD1A2D5BC94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B4F1453-062A-C7BF-7796-2CEF40B245C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9C3177C-15EA-2C06-0E55-7D32481115C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633B6E08-B985-3AED-B2BD-06E53392452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AE6A9B5-3CC4-9956-34D8-7A0E9C7DE26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DE2A201E-7D6A-8387-86DA-690B11DE047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4F8D3C3C-0E51-BDD0-661D-6A317708C32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DFA85D85-E94F-9E48-146B-9C988A83E5F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42F5FA27-745D-411F-4065-F14DDA6F2F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D53342B1-DCA9-C329-4FD0-1D59C329F16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B5FF83A3-57C3-47ED-048D-7FC5429A5EC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4727D8C2-7720-0A2B-1BEB-55F5AA2D2E8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05773DB-086C-121D-4094-8902E1AABC13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EF890267-AC30-5872-B3D6-984C43A852C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80ACEB72-B564-3248-6A20-CA3F68FC976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58DDDF56-3746-7A10-3CAC-576E1DA8D8B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824FDEE-E812-D103-7F0C-AF23CAF803E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F65122B2-09D5-7362-EB69-FB55FD1DE23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2DDEC0EB-8903-2BFF-60BD-669E75C3F00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EC6BEA2F-1188-D0D1-DEDD-78F87A7961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B743820E-BD46-E2BB-15D5-15F1001A1EA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B71E480-6039-A47B-02C1-A5280D5DB3F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B7B19E9-F6CB-BBF4-9F3C-58351B0CEE7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DC741D8F-4083-E629-DC0F-AC1CEF1347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F44723DB-AE26-02AE-8C26-85DED44551E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7732B5F-177F-E1AA-25E2-A62FB74A46F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C5D778F8-940E-12F5-7AC8-18B4F93B9BE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2087D4E6-2BAE-28EC-C59C-FEC7AD012A3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175C47CE-11F3-0AF3-D061-7129A49993F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10EA8307-2BDF-6117-6BE3-2BF9274C402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D7095422-8BA5-1933-71CC-1FF7649728D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E7081F72-3A68-CAF3-0913-72E037FDD20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6351572-22DE-8A5B-E6BF-8D3CDC9FD7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87D0FDA4-8FB9-EFEE-6354-C6B6C95AAB3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DB367FD-F6E9-0921-7D59-554F50424C9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D9DCFB0-FD1A-D4C4-0D32-16AC5E75EB5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DF63BC6-3087-571E-07CA-2969A05C84D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5EDE4411-EE61-FFC9-BCA4-6BE2B67BFFD9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75D80-8884-7C85-DED4-2EDB1ADE9B66}"/>
              </a:ext>
            </a:extLst>
          </p:cNvPr>
          <p:cNvSpPr txBox="1"/>
          <p:nvPr/>
        </p:nvSpPr>
        <p:spPr>
          <a:xfrm>
            <a:off x="4203953" y="131919"/>
            <a:ext cx="375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5400" b="1" dirty="0" err="1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5400" b="1" dirty="0">
                <a:solidFill>
                  <a:schemeClr val="accent2"/>
                </a:solidFill>
                <a:effectLst/>
                <a:latin typeface="Bookman Old Style" panose="02050604050505020204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</a:t>
            </a:r>
          </a:p>
        </p:txBody>
      </p:sp>
      <p:pic>
        <p:nvPicPr>
          <p:cNvPr id="4" name="My Video">
            <a:hlinkClick r:id="" action="ppaction://media"/>
            <a:extLst>
              <a:ext uri="{FF2B5EF4-FFF2-40B4-BE49-F238E27FC236}">
                <a16:creationId xmlns:a16="http://schemas.microsoft.com/office/drawing/2014/main" id="{94D19AE9-8ED1-4DE2-4B17-6002C256C7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2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520</Words>
  <Application>Microsoft Macintosh PowerPoint</Application>
  <PresentationFormat>Widescreen</PresentationFormat>
  <Paragraphs>175</Paragraphs>
  <Slides>33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Chango</vt:lpstr>
      <vt:lpstr>等线</vt:lpstr>
      <vt:lpstr>Agency FB</vt:lpstr>
      <vt:lpstr>Aptos</vt:lpstr>
      <vt:lpstr>Aptos Display</vt:lpstr>
      <vt:lpstr>Arial</vt:lpstr>
      <vt:lpstr>Bookman Old Style</vt:lpstr>
      <vt:lpstr>Calibri</vt:lpstr>
      <vt:lpstr>Cambria</vt:lpstr>
      <vt:lpstr>Montserrat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Duyên Hoàng</dc:creator>
  <cp:lastModifiedBy>Duyên Hoàng</cp:lastModifiedBy>
  <cp:revision>47</cp:revision>
  <dcterms:created xsi:type="dcterms:W3CDTF">2025-09-17T13:46:01Z</dcterms:created>
  <dcterms:modified xsi:type="dcterms:W3CDTF">2025-09-18T16:41:34Z</dcterms:modified>
</cp:coreProperties>
</file>