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69" r:id="rId2"/>
    <p:sldId id="257" r:id="rId3"/>
    <p:sldId id="256" r:id="rId4"/>
    <p:sldId id="258" r:id="rId5"/>
    <p:sldId id="259" r:id="rId6"/>
    <p:sldId id="260" r:id="rId7"/>
    <p:sldId id="276" r:id="rId8"/>
    <p:sldId id="278" r:id="rId9"/>
    <p:sldId id="270" r:id="rId10"/>
    <p:sldId id="271" r:id="rId11"/>
    <p:sldId id="279" r:id="rId12"/>
    <p:sldId id="280" r:id="rId13"/>
    <p:sldId id="283" r:id="rId14"/>
    <p:sldId id="275" r:id="rId15"/>
  </p:sldIdLst>
  <p:sldSz cx="12192000" cy="6858000"/>
  <p:notesSz cx="6858000" cy="9144000"/>
  <p:embeddedFontLst>
    <p:embeddedFont>
      <p:font typeface="Tahoma" panose="020B0604030504040204" pitchFamily="34" charset="0"/>
      <p:regular r:id="rId17"/>
      <p:bold r:id="rId18"/>
    </p:embeddedFont>
    <p:embeddedFont>
      <p:font typeface="SimSun" panose="02010600030101010101" pitchFamily="2" charset="-122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imSun" panose="02010600030101010101" pitchFamily="2" charset="-122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6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5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DC6AE-8877-44CA-802A-23BE27883B7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B4394-92F7-44DC-9E6C-BAB0B7CB5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28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3315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133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E00AA88-DEAC-479A-8872-AE59F76AB098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98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343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6.xml"/><Relationship Id="rId3" Type="http://schemas.openxmlformats.org/officeDocument/2006/relationships/image" Target="../media/image9.jpeg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17" Type="http://schemas.openxmlformats.org/officeDocument/2006/relationships/slide" Target="slide10.xml"/><Relationship Id="rId2" Type="http://schemas.openxmlformats.org/officeDocument/2006/relationships/image" Target="../media/image8.jpg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6.gif"/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4.gif"/><Relationship Id="rId5" Type="http://schemas.openxmlformats.org/officeDocument/2006/relationships/image" Target="../media/image10.png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6.gif"/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4.gif"/><Relationship Id="rId5" Type="http://schemas.openxmlformats.org/officeDocument/2006/relationships/image" Target="../media/image12.png"/><Relationship Id="rId15" Type="http://schemas.openxmlformats.org/officeDocument/2006/relationships/image" Target="../media/image29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6.gif"/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4.gif"/><Relationship Id="rId5" Type="http://schemas.openxmlformats.org/officeDocument/2006/relationships/image" Target="../media/image14.png"/><Relationship Id="rId15" Type="http://schemas.openxmlformats.org/officeDocument/2006/relationships/image" Target="../media/image30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6.gif"/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4.gif"/><Relationship Id="rId5" Type="http://schemas.openxmlformats.org/officeDocument/2006/relationships/image" Target="../media/image16.png"/><Relationship Id="rId15" Type="http://schemas.openxmlformats.org/officeDocument/2006/relationships/image" Target="../media/image31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9" y="504825"/>
            <a:ext cx="3754437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7" name="组合 19"/>
          <p:cNvGrpSpPr>
            <a:grpSpLocks/>
          </p:cNvGrpSpPr>
          <p:nvPr/>
        </p:nvGrpSpPr>
        <p:grpSpPr bwMode="auto">
          <a:xfrm>
            <a:off x="1500188" y="4894264"/>
            <a:ext cx="9144001" cy="2008187"/>
            <a:chOff x="0" y="3163016"/>
            <a:chExt cx="9144000" cy="2008136"/>
          </a:xfrm>
        </p:grpSpPr>
        <p:pic>
          <p:nvPicPr>
            <p:cNvPr id="3082" name="图片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图片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图片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8" name="图片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4649789"/>
            <a:ext cx="346075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9" y="5110164"/>
            <a:ext cx="153193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61292" y="1250609"/>
            <a:ext cx="12186789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CHÀO MỪNG 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QUÝ THẦY CÔ ĐẾN DỰ </a:t>
            </a:r>
            <a:r>
              <a:rPr lang="vi-V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TIẾT HỌC</a:t>
            </a:r>
          </a:p>
          <a:p>
            <a:pPr algn="ctr" eaLnBrk="1" hangingPunct="1"/>
            <a:endParaRPr lang="vi-VN" altLang="en-US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/>
            <a:r>
              <a:rPr lang="en-US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TỰ 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NHIÊN VÀ XÃ HỘI LỚP 1</a:t>
            </a:r>
            <a:endParaRPr lang="en-US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pitchFamily="2" charset="-122"/>
            </a:endParaRPr>
          </a:p>
          <a:p>
            <a:pPr algn="ctr" eaLnBrk="1" hangingPunct="1"/>
            <a:endParaRPr lang="en-US" altLang="zh-CN" sz="33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7819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5277" y="-2429109"/>
            <a:ext cx="3278092" cy="822555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72" b="3656"/>
          <a:stretch/>
        </p:blipFill>
        <p:spPr>
          <a:xfrm>
            <a:off x="1991544" y="3491958"/>
            <a:ext cx="8225558" cy="314383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76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BA360CDF-2628-4659-1BBB-86C624F50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BCB2546-EB57-FECE-9E5E-5322FDFFE9B1}"/>
              </a:ext>
            </a:extLst>
          </p:cNvPr>
          <p:cNvSpPr txBox="1"/>
          <p:nvPr/>
        </p:nvSpPr>
        <p:spPr>
          <a:xfrm>
            <a:off x="2932992" y="687808"/>
            <a:ext cx="69002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endParaRPr 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CB2546-EB57-FECE-9E5E-5322FDFFE9B1}"/>
              </a:ext>
            </a:extLst>
          </p:cNvPr>
          <p:cNvSpPr txBox="1"/>
          <p:nvPr/>
        </p:nvSpPr>
        <p:spPr>
          <a:xfrm>
            <a:off x="770313" y="1992907"/>
            <a:ext cx="1060704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AutoNum type="arabicPeriod"/>
            </a:pPr>
            <a:r>
              <a:rPr lang="vi-VN" sz="4400" b="1" dirty="0" smtClean="0">
                <a:solidFill>
                  <a:srgbClr val="0070C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trong tranh đang làm gì?</a:t>
            </a:r>
          </a:p>
          <a:p>
            <a:pPr marL="914400" indent="-914400">
              <a:buAutoNum type="arabicPeriod"/>
            </a:pPr>
            <a:r>
              <a:rPr lang="vi-VN" sz="4400" b="1" dirty="0" smtClean="0">
                <a:solidFill>
                  <a:srgbClr val="0070C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nào diễn ra trước tết và hoạt động nào diễn ra trong tết?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78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2059A5E-D1C2-62C4-5D2C-1F22BC6F6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03BB9C63-C1AC-277B-5D0D-2DA3D20E8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6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E720D74-3B9D-C375-B621-232C28C037DA}"/>
              </a:ext>
            </a:extLst>
          </p:cNvPr>
          <p:cNvSpPr txBox="1"/>
          <p:nvPr/>
        </p:nvSpPr>
        <p:spPr>
          <a:xfrm>
            <a:off x="-141485" y="416007"/>
            <a:ext cx="5245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1BBE896-FF62-DDA2-379C-242B1B987B4D}"/>
              </a:ext>
            </a:extLst>
          </p:cNvPr>
          <p:cNvSpPr txBox="1"/>
          <p:nvPr/>
        </p:nvSpPr>
        <p:spPr>
          <a:xfrm>
            <a:off x="115106" y="2494009"/>
            <a:ext cx="35991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093FE24-FFE5-6769-7F1C-D9C2E8D0DCBB}"/>
              </a:ext>
            </a:extLst>
          </p:cNvPr>
          <p:cNvSpPr txBox="1"/>
          <p:nvPr/>
        </p:nvSpPr>
        <p:spPr>
          <a:xfrm>
            <a:off x="657273" y="3276852"/>
            <a:ext cx="35991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E720D74-3B9D-C375-B621-232C28C037DA}"/>
              </a:ext>
            </a:extLst>
          </p:cNvPr>
          <p:cNvSpPr txBox="1"/>
          <p:nvPr/>
        </p:nvSpPr>
        <p:spPr>
          <a:xfrm>
            <a:off x="875607" y="508849"/>
            <a:ext cx="105627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  <a:r>
              <a:rPr lang="vi-VN" sz="4800" b="1" dirty="0" smtClean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+mj-lt"/>
              </a:rPr>
              <a:t>Hoạt động 2: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5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78140E9-6AF7-297D-BAD2-06AC715C1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ABDB372-CF23-671E-E84A-8CAE15185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24" y="132861"/>
            <a:ext cx="6619875" cy="3344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E720D74-3B9D-C375-B621-232C28C037DA}"/>
              </a:ext>
            </a:extLst>
          </p:cNvPr>
          <p:cNvSpPr txBox="1"/>
          <p:nvPr/>
        </p:nvSpPr>
        <p:spPr>
          <a:xfrm>
            <a:off x="171796" y="3799271"/>
            <a:ext cx="120202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Vào dịp tết Nguyên đán, em cùng gia đình thường làm gì?</a:t>
            </a:r>
          </a:p>
          <a:p>
            <a:r>
              <a:rPr lang="vi-VN" sz="4800" b="1" dirty="0" smtClean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Em thích nhất hoạt động nào? Vì sao?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06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7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906" y="276227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386" y="2658111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4886" y="569597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7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7"/>
            <a:ext cx="9182576" cy="7105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65632" y="1780947"/>
            <a:ext cx="9051773" cy="175432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Xin chân thành cảm ơn thầy cô</a:t>
            </a:r>
          </a:p>
          <a:p>
            <a:pPr algn="ctr"/>
            <a:r>
              <a:rPr lang="en-US" sz="54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và các bạn học sinh</a:t>
            </a:r>
          </a:p>
        </p:txBody>
      </p:sp>
    </p:spTree>
    <p:extLst>
      <p:ext uri="{BB962C8B-B14F-4D97-AF65-F5344CB8AC3E}">
        <p14:creationId xmlns:p14="http://schemas.microsoft.com/office/powerpoint/2010/main" val="13745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0"/>
            <a:ext cx="9622971" cy="323457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62250" y="351080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 ĐÀO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4" y="5533905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90565" y="4754972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94" y="583882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69980" y="4861268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52" y="4315927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158" y="5606113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49500" y="275769"/>
            <a:ext cx="5623246" cy="320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688" y="483281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357187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06031" y="-43609"/>
            <a:ext cx="9622971" cy="328196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06031" y="3250906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 CHƯNG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92452" y="5489845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49741" y="4457864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42" y="589869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976498" y="455413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615" y="416981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4042" y="402385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00411" y="-73667"/>
            <a:ext cx="4259865" cy="325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55650" y="58226"/>
            <a:ext cx="9622971" cy="322281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41966" y="3256802"/>
            <a:ext cx="8985136" cy="106607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 BAO LÌ XÌ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76146" y="55162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43352" y="478226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36" y="579211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68240" y="4858253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96" y="438548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7527" y="4458236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83296" y="91988"/>
            <a:ext cx="4860175" cy="29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-1"/>
            <a:ext cx="9622971" cy="340944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10100" y="3479708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MỨT TẾT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06304" y="5531615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40729" y="4673287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94" y="5920520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01782" y="4783638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35" y="432556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8636" y="5586913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001" y="38793"/>
            <a:ext cx="8037484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 bwMode="auto">
          <a:xfrm>
            <a:off x="5223638" y="616316"/>
            <a:ext cx="1681655" cy="0"/>
          </a:xfrm>
          <a:prstGeom prst="line">
            <a:avLst/>
          </a:prstGeom>
          <a:ln w="25400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56424" y="847912"/>
            <a:ext cx="5384797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vi-VN" sz="4400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cs typeface="Arial" panose="020B0604020202020204" pitchFamily="34" charset="0"/>
              </a:rPr>
              <a:t>CHỦ </a:t>
            </a:r>
            <a:r>
              <a:rPr lang="vi-VN" sz="5400" b="1" dirty="0" smtClean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cs typeface="Arial" panose="020B0604020202020204" pitchFamily="34" charset="0"/>
              </a:rPr>
              <a:t>ĐỀ 3</a:t>
            </a:r>
            <a:endParaRPr lang="en-US" sz="54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5786" y="1932124"/>
            <a:ext cx="9472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CỘNG ĐỒNG ĐỊA PHƯƠNG</a:t>
            </a:r>
            <a:endParaRPr lang="en-US" sz="40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47C5E1A-BD40-071B-DDE6-9B03F49060CC}"/>
              </a:ext>
            </a:extLst>
          </p:cNvPr>
          <p:cNvSpPr txBox="1"/>
          <p:nvPr/>
        </p:nvSpPr>
        <p:spPr>
          <a:xfrm>
            <a:off x="1906386" y="2828836"/>
            <a:ext cx="8068888" cy="83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vi-VN" sz="3600" b="1" dirty="0" smtClean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+mj-lt"/>
              </a:rPr>
              <a:t>Bài 8: Tết Nguyên đán ( Tiết 2)</a:t>
            </a:r>
            <a:endParaRPr lang="en-US" sz="36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275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2059A5E-D1C2-62C4-5D2C-1F22BC6F6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03BB9C63-C1AC-277B-5D0D-2DA3D20E8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6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E720D74-3B9D-C375-B621-232C28C037DA}"/>
              </a:ext>
            </a:extLst>
          </p:cNvPr>
          <p:cNvSpPr txBox="1"/>
          <p:nvPr/>
        </p:nvSpPr>
        <p:spPr>
          <a:xfrm>
            <a:off x="-141485" y="416007"/>
            <a:ext cx="5245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2. </a:t>
            </a:r>
            <a:r>
              <a:rPr lang="vi-VN" sz="4800" b="1" dirty="0" smtClean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+mj-lt"/>
                <a:cs typeface="Times New Roman" panose="02020603050405020304" pitchFamily="18" charset="0"/>
              </a:rPr>
              <a:t>KHÁM PHÁ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1BBE896-FF62-DDA2-379C-242B1B987B4D}"/>
              </a:ext>
            </a:extLst>
          </p:cNvPr>
          <p:cNvSpPr txBox="1"/>
          <p:nvPr/>
        </p:nvSpPr>
        <p:spPr>
          <a:xfrm>
            <a:off x="115106" y="2494009"/>
            <a:ext cx="35991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093FE24-FFE5-6769-7F1C-D9C2E8D0DCBB}"/>
              </a:ext>
            </a:extLst>
          </p:cNvPr>
          <p:cNvSpPr txBox="1"/>
          <p:nvPr/>
        </p:nvSpPr>
        <p:spPr>
          <a:xfrm>
            <a:off x="657273" y="3276852"/>
            <a:ext cx="35991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E720D74-3B9D-C375-B621-232C28C037DA}"/>
              </a:ext>
            </a:extLst>
          </p:cNvPr>
          <p:cNvSpPr txBox="1"/>
          <p:nvPr/>
        </p:nvSpPr>
        <p:spPr>
          <a:xfrm>
            <a:off x="903316" y="1663011"/>
            <a:ext cx="105627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  <a:r>
              <a:rPr lang="vi-VN" sz="4800" b="1" dirty="0" smtClean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+mj-lt"/>
              </a:rPr>
              <a:t>Hoạt động 1: Những hoạt động thường diễn ra vào dịp tết Nguyên đán.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634" r="2659" b="40979"/>
          <a:stretch/>
        </p:blipFill>
        <p:spPr>
          <a:xfrm>
            <a:off x="2112182" y="188640"/>
            <a:ext cx="8064896" cy="3399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59588" r="2659" b="2796"/>
          <a:stretch/>
        </p:blipFill>
        <p:spPr>
          <a:xfrm>
            <a:off x="2112182" y="3645025"/>
            <a:ext cx="8160282" cy="3019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3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167</Words>
  <Application>Microsoft Office PowerPoint</Application>
  <PresentationFormat>Widescreen</PresentationFormat>
  <Paragraphs>27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Tahoma</vt:lpstr>
      <vt:lpstr>SimSun</vt:lpstr>
      <vt:lpstr>Calibri Light</vt:lpstr>
      <vt:lpstr>Calibri</vt:lpstr>
      <vt:lpstr>Times New Roman</vt:lpstr>
      <vt:lpstr>SimSun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Microsoft account</cp:lastModifiedBy>
  <cp:revision>27</cp:revision>
  <dcterms:created xsi:type="dcterms:W3CDTF">2018-05-24T12:43:45Z</dcterms:created>
  <dcterms:modified xsi:type="dcterms:W3CDTF">2025-01-13T23:53:15Z</dcterms:modified>
</cp:coreProperties>
</file>