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3" r:id="rId3"/>
    <p:sldId id="274" r:id="rId4"/>
    <p:sldId id="258" r:id="rId5"/>
    <p:sldId id="257" r:id="rId6"/>
    <p:sldId id="259" r:id="rId7"/>
    <p:sldId id="260" r:id="rId8"/>
    <p:sldId id="283" r:id="rId9"/>
    <p:sldId id="281" r:id="rId10"/>
    <p:sldId id="279" r:id="rId11"/>
    <p:sldId id="276" r:id="rId12"/>
    <p:sldId id="263" r:id="rId13"/>
    <p:sldId id="264" r:id="rId14"/>
    <p:sldId id="284" r:id="rId15"/>
    <p:sldId id="28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>
        <p:guide orient="horz" pos="792"/>
        <p:guide pos="5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3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7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0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3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2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9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0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1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4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0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5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A125F9-49AE-4585-96DC-E9EFD9D705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FC23DF-0F95-4AA9-A878-CD585DB02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771" y="2391174"/>
            <a:ext cx="9161417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4491" y="3222171"/>
            <a:ext cx="8734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ĐẾN DỰ GIỜ THAM DỰ TIẾT TIẾNG VIỆT LỚP 2</a:t>
            </a:r>
          </a:p>
        </p:txBody>
      </p:sp>
    </p:spTree>
    <p:extLst>
      <p:ext uri="{BB962C8B-B14F-4D97-AF65-F5344CB8AC3E}">
        <p14:creationId xmlns:p14="http://schemas.microsoft.com/office/powerpoint/2010/main" val="30384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06006" cy="214052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72178" y="2194560"/>
                <a:ext cx="10008143" cy="4536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</m:t>
                    </m:r>
                  </m:oMath>
                </a14:m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,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cụ</a:t>
                </a:r>
                <a:r>
                  <a:rPr lang="en-US" dirty="0"/>
                  <a:t> </a:t>
                </a:r>
                <a:r>
                  <a:rPr lang="en-US" dirty="0" err="1"/>
                  <a:t>tạo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phẩm</a:t>
                </a:r>
                <a:r>
                  <a:rPr lang="en-US" dirty="0"/>
                  <a:t> </a:t>
                </a:r>
                <a:r>
                  <a:rPr lang="en-US" dirty="0" err="1"/>
                  <a:t>thiếp</a:t>
                </a:r>
                <a:r>
                  <a:rPr lang="en-US" dirty="0"/>
                  <a:t> </a:t>
                </a:r>
                <a:r>
                  <a:rPr lang="en-US" dirty="0" err="1"/>
                  <a:t>tặng</a:t>
                </a:r>
                <a:r>
                  <a:rPr lang="en-US" dirty="0"/>
                  <a:t> </a:t>
                </a:r>
                <a:r>
                  <a:rPr lang="en-US" dirty="0" err="1"/>
                  <a:t>thầy</a:t>
                </a:r>
                <a:r>
                  <a:rPr lang="en-US" dirty="0"/>
                  <a:t> </a:t>
                </a:r>
                <a:r>
                  <a:rPr lang="en-US" dirty="0" err="1"/>
                  <a:t>cô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72178" y="2194560"/>
                <a:ext cx="10008143" cy="453637"/>
              </a:xfrm>
              <a:blipFill rotWithShape="0">
                <a:blip r:embed="rId2"/>
                <a:stretch>
                  <a:fillRect t="-27027" b="-39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37531" y="3335337"/>
            <a:ext cx="1943100" cy="18288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874763" y="3234795"/>
            <a:ext cx="2585117" cy="1989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773" y="3275339"/>
            <a:ext cx="2532194" cy="1948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1258" y="3275339"/>
            <a:ext cx="2465324" cy="19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376487" y="239151"/>
            <a:ext cx="8413433" cy="1435270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NHÓM</a:t>
            </a:r>
          </a:p>
        </p:txBody>
      </p:sp>
      <p:pic>
        <p:nvPicPr>
          <p:cNvPr id="2" name="5702489752206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6487" y="1531917"/>
            <a:ext cx="7849590" cy="4683518"/>
          </a:xfrm>
        </p:spPr>
      </p:pic>
    </p:spTree>
    <p:extLst>
      <p:ext uri="{BB962C8B-B14F-4D97-AF65-F5344CB8AC3E}">
        <p14:creationId xmlns:p14="http://schemas.microsoft.com/office/powerpoint/2010/main" val="298630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102" y="1363394"/>
            <a:ext cx="11121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3.Trưng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bày,giới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19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3700" y="2200275"/>
            <a:ext cx="7715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37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7-rt.googleusercontent.com/slidesz/AGV_vUctMCrq-waUhXXJD96xYkjMscZbaCJXB9UjNfSbeaWqV6HxqkJA_eX5n2-dYDfT_yNKrGPUqx0ls74nNssMlstPYCTQd_P1qSqdv4aYw1ITAuok4bLlEWqaGA7K_3_AlGG4RG63WpgjXBXZ473WUSUxOfzGycI9=s2048?key=MG6WIu9jGqiAvDDQYz6qs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68" y="1876301"/>
            <a:ext cx="10284136" cy="45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317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4.Củng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cố,dặn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330" y="1686480"/>
            <a:ext cx="8253350" cy="43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00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33643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6" name="AutoShape 2" descr="Cô Giáo Hình ảnh PNG | Vector Và Các Tập Tin PSD | Tải V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63" y="1445453"/>
            <a:ext cx="9551961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20/11</a:t>
            </a:r>
          </a:p>
        </p:txBody>
      </p:sp>
      <p:pic>
        <p:nvPicPr>
          <p:cNvPr id="6" name="570116884891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5699" y="2722904"/>
            <a:ext cx="6966650" cy="3579055"/>
          </a:xfrm>
        </p:spPr>
      </p:pic>
      <p:sp>
        <p:nvSpPr>
          <p:cNvPr id="4" name="Rectangle 3"/>
          <p:cNvSpPr/>
          <p:nvPr/>
        </p:nvSpPr>
        <p:spPr>
          <a:xfrm>
            <a:off x="615778" y="278361"/>
            <a:ext cx="10461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1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3491367" y="1916104"/>
            <a:ext cx="5238750" cy="23997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</a:t>
            </a:r>
          </a:p>
        </p:txBody>
      </p:sp>
      <p:pic>
        <p:nvPicPr>
          <p:cNvPr id="1028" name="Picture 4" descr="Cách làm thiệp 20/11 đơn giản | Cách làm bưu thiệp 20/11 tri ân thầy cô |  Làm thiệp Handm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75"/>
            <a:ext cx="3919563" cy="25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5" y="119575"/>
            <a:ext cx="2885704" cy="35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0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211" y="2048963"/>
            <a:ext cx="9422674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 SÁNG TẠO: THẦY CÔ CỦA EM. </a:t>
            </a:r>
          </a:p>
        </p:txBody>
      </p:sp>
    </p:spTree>
    <p:extLst>
      <p:ext uri="{BB962C8B-B14F-4D97-AF65-F5344CB8AC3E}">
        <p14:creationId xmlns:p14="http://schemas.microsoft.com/office/powerpoint/2010/main" val="331195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810" y="583474"/>
            <a:ext cx="9622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2.Luyện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354" y="2072640"/>
            <a:ext cx="10842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20/11,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037122" y="2600696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55023" y="3307278"/>
            <a:ext cx="87402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25143" y="3871356"/>
            <a:ext cx="594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26672" y="4518167"/>
            <a:ext cx="5260768" cy="23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9481" y="568828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95803" y="4560125"/>
            <a:ext cx="4672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8151" y="5142016"/>
            <a:ext cx="3378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667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588" y="1001486"/>
            <a:ext cx="924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2979" y="1837377"/>
            <a:ext cx="8273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5587" y="3200400"/>
            <a:ext cx="84021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2:Viết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𝑏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𝐺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ợ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 ý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𝑐h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𝑣𝑖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ế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ờ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𝑐h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ú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ặ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𝑛𝑔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𝑡h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ầ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ô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𝑛𝑔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 20/11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/>
          <p:cNvSpPr/>
          <p:nvPr/>
        </p:nvSpPr>
        <p:spPr>
          <a:xfrm>
            <a:off x="876300" y="2339439"/>
            <a:ext cx="2068781" cy="201880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Thiệp</a:t>
            </a:r>
            <a:r>
              <a:rPr lang="en-US" sz="2000" dirty="0"/>
              <a:t> </a:t>
            </a:r>
            <a:r>
              <a:rPr lang="en-US" sz="2000" dirty="0" err="1"/>
              <a:t>chúc</a:t>
            </a:r>
            <a:r>
              <a:rPr lang="en-US" sz="2000" dirty="0"/>
              <a:t> </a:t>
            </a:r>
            <a:r>
              <a:rPr lang="en-US" sz="2000" dirty="0" err="1"/>
              <a:t>mừng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20/11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45081" y="2719449"/>
            <a:ext cx="1828800" cy="391886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21382" y="2242456"/>
            <a:ext cx="2933205" cy="7837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chúc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823754" y="2356753"/>
            <a:ext cx="959819" cy="152401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714405" y="2046513"/>
            <a:ext cx="2933205" cy="7837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Cô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kính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yêu,Tặng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cô</a:t>
            </a:r>
            <a:r>
              <a:rPr lang="en-US" dirty="0">
                <a:solidFill>
                  <a:schemeClr val="tx1"/>
                </a:solidFill>
              </a:rPr>
              <a:t>,…..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79378" y="3325089"/>
            <a:ext cx="1723901" cy="275111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821382" y="3111335"/>
            <a:ext cx="2933205" cy="7837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Lý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viết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chúc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gì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823755" y="3462645"/>
            <a:ext cx="959819" cy="152401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733990" y="2933203"/>
            <a:ext cx="2933205" cy="7837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ngày</a:t>
            </a:r>
            <a:r>
              <a:rPr lang="en-US" dirty="0">
                <a:solidFill>
                  <a:schemeClr val="tx1"/>
                </a:solidFill>
              </a:rPr>
              <a:t> 20/11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10665" y="3626921"/>
            <a:ext cx="1862276" cy="785254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795606" y="4200894"/>
            <a:ext cx="2933205" cy="7837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766013" y="4366903"/>
            <a:ext cx="959819" cy="152401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985513" y="3936667"/>
            <a:ext cx="2933205" cy="7837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khỏe,bình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an,may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,…..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thầy.cô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49434" y="4299857"/>
            <a:ext cx="2523507" cy="1459675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832808" y="5344637"/>
            <a:ext cx="2933205" cy="7837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774171" y="5713519"/>
            <a:ext cx="959819" cy="152401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985513" y="5344637"/>
            <a:ext cx="2933205" cy="7837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13" y="-299537"/>
            <a:ext cx="3493010" cy="12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6" grpId="0" animBg="1"/>
      <p:bldP spid="18" grpId="0" animBg="1"/>
      <p:bldP spid="25" grpId="0" animBg="1"/>
      <p:bldP spid="27" grpId="0" animBg="1"/>
      <p:bldP spid="30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6" y="2571523"/>
            <a:ext cx="4622537" cy="576262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300608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20 - 11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20 - 11,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phúc.Em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14399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Minh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31604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20 - 11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20 - 11,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9" grpId="0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13740</TotalTime>
  <Words>460</Words>
  <Application>Microsoft Macintosh PowerPoint</Application>
  <PresentationFormat>Widescreen</PresentationFormat>
  <Paragraphs>38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Cooper Black</vt:lpstr>
      <vt:lpstr>Corbel</vt:lpstr>
      <vt:lpstr>Times New Roman</vt:lpstr>
      <vt:lpstr>Parallax</vt:lpstr>
      <vt:lpstr>PowerPoint Presentation</vt:lpstr>
      <vt:lpstr>I.Khởi động: Bài nhảy:”Món quà tặng cô”</vt:lpstr>
      <vt:lpstr>Ý nghĩa ngày Nhà giáo Việt Nam 20/11</vt:lpstr>
      <vt:lpstr>PowerPoint Presentation</vt:lpstr>
      <vt:lpstr>PowerPoint Presentation</vt:lpstr>
      <vt:lpstr>PowerPoint Presentation</vt:lpstr>
      <vt:lpstr>PowerPoint Presentation</vt:lpstr>
      <vt:lpstr>b.Gợi ý cách viết một lời chúc tặng thầy cô ngày 20/11</vt:lpstr>
      <vt:lpstr>c.Một số lời chúc của các em học sinh năm ngoái </vt:lpstr>
      <vt:lpstr>Hoạt động 2. Thực hành</vt:lpstr>
      <vt:lpstr>PowerPoint Presentation</vt:lpstr>
      <vt:lpstr>PowerPoint Presentation</vt:lpstr>
      <vt:lpstr>PowerPoint Presentation</vt:lpstr>
      <vt:lpstr>II.Tiêu chí đánh giá sản phẩm</vt:lpstr>
      <vt:lpstr>4.Củng cố,dặn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phamthanhnhan1978@gmail.com</cp:lastModifiedBy>
  <cp:revision>87</cp:revision>
  <dcterms:created xsi:type="dcterms:W3CDTF">2023-10-24T01:12:43Z</dcterms:created>
  <dcterms:modified xsi:type="dcterms:W3CDTF">2024-11-10T05:20:17Z</dcterms:modified>
</cp:coreProperties>
</file>