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436" r:id="rId2"/>
    <p:sldId id="432" r:id="rId3"/>
    <p:sldId id="266" r:id="rId4"/>
    <p:sldId id="257" r:id="rId5"/>
    <p:sldId id="264" r:id="rId6"/>
    <p:sldId id="435" r:id="rId7"/>
    <p:sldId id="268" r:id="rId8"/>
    <p:sldId id="270" r:id="rId9"/>
    <p:sldId id="274" r:id="rId10"/>
    <p:sldId id="437" r:id="rId11"/>
    <p:sldId id="438" r:id="rId12"/>
    <p:sldId id="439" r:id="rId13"/>
    <p:sldId id="440" r:id="rId14"/>
    <p:sldId id="441" r:id="rId15"/>
    <p:sldId id="329" r:id="rId16"/>
    <p:sldId id="442" r:id="rId17"/>
    <p:sldId id="443" r:id="rId18"/>
    <p:sldId id="444" r:id="rId19"/>
    <p:sldId id="445" r:id="rId20"/>
    <p:sldId id="295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9A160-E9E3-4A25-B00F-E2AF206FA945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36AA3-BD10-4931-AEAC-CD83C54D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21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16C9-B856-B7D3-8227-15036A38C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01AF6A-AE4A-8654-2339-E9B74E5D01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DFC9C-6B19-4DCE-E378-DE049490E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A86E8-6DD1-9A15-ABF3-022090DB9A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1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EE98-1523-2E0C-A69B-F4D1C5B8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6D6FC-EBFF-7BD3-7155-88D448C00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6AFA9-5B07-9C53-26D5-5108078F8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F8692-843B-5D54-ACD6-AA6571EC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29AFA-2AA5-4A27-9A9E-2AA0FD36B3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6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150AF8FD-6570-4548-94FF-EB59A293B285}" type="slidenum">
              <a:rPr lang="zh-CN" altLang="en-US" b="0" smtClean="0">
                <a:latin typeface="等线" charset="-122"/>
                <a:ea typeface="等线" charset="-122"/>
              </a:rPr>
              <a:pPr/>
              <a:t>7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6186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>
              <a:spcBef>
                <a:spcPct val="0"/>
              </a:spcBef>
            </a:pPr>
            <a:fld id="{ADB21ADC-7794-4273-A041-087B63B47AD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9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FF0183-67F9-47EA-81CA-E053B42634F8}"/>
              </a:ext>
            </a:extLst>
          </p:cNvPr>
          <p:cNvSpPr/>
          <p:nvPr userDrawn="1"/>
        </p:nvSpPr>
        <p:spPr>
          <a:xfrm>
            <a:off x="11255433" y="99753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93FEC2-7ECF-4CFE-9629-5F3E2F7682AC}"/>
              </a:ext>
            </a:extLst>
          </p:cNvPr>
          <p:cNvSpPr/>
          <p:nvPr userDrawn="1"/>
        </p:nvSpPr>
        <p:spPr>
          <a:xfrm>
            <a:off x="10964487" y="159502"/>
            <a:ext cx="1038014" cy="135497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882-BD8A-42AC-9FE4-7185B49C1B60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9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6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AA882-BD8A-42AC-9FE4-7185B49C1B60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964A3-BCA0-4108-ADA9-BEE230FB9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50" r:id="rId7"/>
    <p:sldLayoutId id="2147483655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FFE56D63-3E59-E54C-85B5-6BC1710B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65438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B52DAC-92CC-0048-8E34-535A430DD837}"/>
              </a:ext>
            </a:extLst>
          </p:cNvPr>
          <p:cNvSpPr/>
          <p:nvPr/>
        </p:nvSpPr>
        <p:spPr>
          <a:xfrm>
            <a:off x="2102205" y="4165731"/>
            <a:ext cx="7657231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121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B30B0AF7-2776-5D48-A0BD-7E7120308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665" y="130324"/>
            <a:ext cx="9539079" cy="6597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D719F-07A8-D547-A871-8B918E77D7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7063306" y="2035248"/>
            <a:ext cx="4037511" cy="46295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81A9AB-5E43-E84C-9B6A-2A4AF7C4F644}"/>
              </a:ext>
            </a:extLst>
          </p:cNvPr>
          <p:cNvSpPr/>
          <p:nvPr/>
        </p:nvSpPr>
        <p:spPr>
          <a:xfrm>
            <a:off x="1469455" y="2321940"/>
            <a:ext cx="54948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9600" b="1" kern="0" spc="51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19428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DC6BF829-9EAC-1C42-A94E-244A37448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951" y="1713187"/>
            <a:ext cx="11782097" cy="241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7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23F6B78C-FA47-F340-A922-67370DD1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7501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2EC1DE-74F4-0F4D-AF69-AFF8BDE4E27E}"/>
              </a:ext>
            </a:extLst>
          </p:cNvPr>
          <p:cNvSpPr/>
          <p:nvPr/>
        </p:nvSpPr>
        <p:spPr>
          <a:xfrm>
            <a:off x="2102205" y="3987800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68416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6DC8C46-1217-2C47-9A97-1E288ABD28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63" b="100000" l="1595" r="62477">
                        <a14:foregroundMark x1="56191" y1="88682" x2="59756" y2="85885"/>
                        <a14:foregroundMark x1="60038" y1="91345" x2="59006" y2="91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676" r="36576"/>
          <a:stretch/>
        </p:blipFill>
        <p:spPr bwMode="auto">
          <a:xfrm>
            <a:off x="1371600" y="348643"/>
            <a:ext cx="9448800" cy="5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6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0DD4A-C6E5-7343-A421-F68CAE396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2759" b="382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3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:a16="http://schemas.microsoft.com/office/drawing/2014/main" id="{84BA8CD9-EF1B-EB4D-B66B-47E28EE76AB1}"/>
              </a:ext>
            </a:extLst>
          </p:cNvPr>
          <p:cNvGrpSpPr/>
          <p:nvPr/>
        </p:nvGrpSpPr>
        <p:grpSpPr>
          <a:xfrm>
            <a:off x="489850" y="676242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:a16="http://schemas.microsoft.com/office/drawing/2014/main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543658F8-13B4-C94E-A1A5-318B244A3E2B}"/>
                </a:ext>
              </a:extLst>
            </p:cNvPr>
            <p:cNvSpPr/>
            <p:nvPr/>
          </p:nvSpPr>
          <p:spPr>
            <a:xfrm>
              <a:off x="3339207" y="3319125"/>
              <a:ext cx="1831817" cy="1219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3200" b="1" dirty="0">
                  <a:solidFill>
                    <a:srgbClr val="3B1600"/>
                  </a:solidFill>
                  <a:latin typeface="UTM Avo" panose="020406030505060202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VỰNG</a:t>
              </a:r>
              <a:endParaRPr lang="zh-CN" altLang="en-US" sz="3200" b="1" dirty="0">
                <a:solidFill>
                  <a:srgbClr val="3B1600"/>
                </a:solidFill>
                <a:latin typeface="UTM Avo" panose="020406030505060202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5137418" y="743955"/>
            <a:ext cx="2904936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527268" y="1335308"/>
            <a:ext cx="244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gặm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263734" y="810256"/>
            <a:ext cx="3071575" cy="2018641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39776" y="1395279"/>
            <a:ext cx="2471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tĩnh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001454" y="2697788"/>
            <a:ext cx="3176863" cy="2012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428002" y="3424588"/>
            <a:ext cx="242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nện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20717" y="2725001"/>
            <a:ext cx="3078502" cy="1967995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21087892">
            <a:off x="5064824" y="4653662"/>
            <a:ext cx="2904936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21087892">
            <a:off x="8289831" y="4667665"/>
            <a:ext cx="2904936" cy="1880774"/>
            <a:chOff x="5523722" y="703567"/>
            <a:chExt cx="2377883" cy="1840208"/>
          </a:xfrm>
        </p:grpSpPr>
        <p:grpSp>
          <p:nvGrpSpPr>
            <p:cNvPr id="55" name="组合 16">
              <a:extLst>
                <a:ext uri="{FF2B5EF4-FFF2-40B4-BE49-F238E27FC236}">
                  <a16:creationId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3B1600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8" name="webcam-tool-black-circular-shape_40070">
                <a:extLst>
                  <a:ext uri="{FF2B5EF4-FFF2-40B4-BE49-F238E27FC236}">
                    <a16:creationId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6" name="Rectangle 55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7996727-1061-C642-8CE7-2FA8CC4874A9}"/>
              </a:ext>
            </a:extLst>
          </p:cNvPr>
          <p:cNvSpPr txBox="1"/>
          <p:nvPr/>
        </p:nvSpPr>
        <p:spPr>
          <a:xfrm flipH="1">
            <a:off x="8528150" y="3382466"/>
            <a:ext cx="242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3B16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miệng</a:t>
            </a:r>
            <a:endParaRPr lang="en-US" sz="3600" b="1" dirty="0">
              <a:solidFill>
                <a:srgbClr val="3B1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9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0DD4A-C6E5-7343-A421-F68CAE396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2759" b="382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5722D1-7711-3143-944E-2A8B75F3BCBC}"/>
              </a:ext>
            </a:extLst>
          </p:cNvPr>
          <p:cNvSpPr/>
          <p:nvPr/>
        </p:nvSpPr>
        <p:spPr>
          <a:xfrm>
            <a:off x="651641" y="914400"/>
            <a:ext cx="340590" cy="28493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926563-4269-2744-81D3-29DB89095712}"/>
              </a:ext>
            </a:extLst>
          </p:cNvPr>
          <p:cNvSpPr/>
          <p:nvPr/>
        </p:nvSpPr>
        <p:spPr>
          <a:xfrm>
            <a:off x="141889" y="1413641"/>
            <a:ext cx="340590" cy="28493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63E6664-C908-254B-91E7-18D0F8C4DFD8}"/>
              </a:ext>
            </a:extLst>
          </p:cNvPr>
          <p:cNvSpPr/>
          <p:nvPr/>
        </p:nvSpPr>
        <p:spPr>
          <a:xfrm>
            <a:off x="941808" y="1912882"/>
            <a:ext cx="340590" cy="200847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84DD9B-F833-9F4B-BE4C-5864DE54B54D}"/>
              </a:ext>
            </a:extLst>
          </p:cNvPr>
          <p:cNvSpPr/>
          <p:nvPr/>
        </p:nvSpPr>
        <p:spPr>
          <a:xfrm flipH="1">
            <a:off x="4150589" y="2391103"/>
            <a:ext cx="340589" cy="28493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F326DA-9755-044E-AB5A-A514523DBB0D}"/>
              </a:ext>
            </a:extLst>
          </p:cNvPr>
          <p:cNvSpPr/>
          <p:nvPr/>
        </p:nvSpPr>
        <p:spPr>
          <a:xfrm>
            <a:off x="6637282" y="2312851"/>
            <a:ext cx="340589" cy="28493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BD4312-83F6-7B40-88F9-8D585B96974D}"/>
              </a:ext>
            </a:extLst>
          </p:cNvPr>
          <p:cNvSpPr/>
          <p:nvPr/>
        </p:nvSpPr>
        <p:spPr>
          <a:xfrm>
            <a:off x="4582510" y="2816772"/>
            <a:ext cx="303804" cy="22712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F3D4CB-6FB3-A249-A0BE-5FF885C5C8A0}"/>
              </a:ext>
            </a:extLst>
          </p:cNvPr>
          <p:cNvSpPr/>
          <p:nvPr/>
        </p:nvSpPr>
        <p:spPr>
          <a:xfrm>
            <a:off x="6674068" y="2816772"/>
            <a:ext cx="303804" cy="28493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255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10DD4A-C6E5-7343-A421-F68CAE396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r="2759" b="382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36569C-A672-754A-AF45-5202983DA772}"/>
              </a:ext>
            </a:extLst>
          </p:cNvPr>
          <p:cNvSpPr/>
          <p:nvPr/>
        </p:nvSpPr>
        <p:spPr>
          <a:xfrm>
            <a:off x="651641" y="914400"/>
            <a:ext cx="340590" cy="28493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F399C5-1DB7-9940-895A-9A61FE17BB43}"/>
              </a:ext>
            </a:extLst>
          </p:cNvPr>
          <p:cNvSpPr/>
          <p:nvPr/>
        </p:nvSpPr>
        <p:spPr>
          <a:xfrm flipH="1">
            <a:off x="4150589" y="2391103"/>
            <a:ext cx="340589" cy="284930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589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0A7FC7-FA03-9043-85CB-EA6FA5AF0EA4}"/>
              </a:ext>
            </a:extLst>
          </p:cNvPr>
          <p:cNvSpPr/>
          <p:nvPr/>
        </p:nvSpPr>
        <p:spPr>
          <a:xfrm>
            <a:off x="1708422" y="1568449"/>
            <a:ext cx="8984978" cy="8382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sói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9543F5-D17A-FB46-B462-050C503EA64B}"/>
              </a:ext>
            </a:extLst>
          </p:cNvPr>
          <p:cNvSpPr/>
          <p:nvPr/>
        </p:nvSpPr>
        <p:spPr>
          <a:xfrm>
            <a:off x="1708421" y="2844799"/>
            <a:ext cx="8984979" cy="83820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87D093-7864-DE4B-AD13-97965A382092}"/>
              </a:ext>
            </a:extLst>
          </p:cNvPr>
          <p:cNvSpPr/>
          <p:nvPr/>
        </p:nvSpPr>
        <p:spPr>
          <a:xfrm>
            <a:off x="1708421" y="4121150"/>
            <a:ext cx="8984979" cy="83820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dê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kêu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601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17EBC5-F4DC-294D-AF51-ABA54A2FE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32172"/>
            <a:ext cx="12173233" cy="639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6717B55-9F28-3A43-8A0E-4DD4B70AB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0423" y="4117701"/>
            <a:ext cx="4531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E4B8FEF-9799-0C42-A521-24F29F4E7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78" y="4117702"/>
            <a:ext cx="647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r>
              <a:rPr lang="en-US" alt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2679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ky with white clouds&#10;&#10;Description automatically generated">
            <a:extLst>
              <a:ext uri="{FF2B5EF4-FFF2-40B4-BE49-F238E27FC236}">
                <a16:creationId xmlns:a16="http://schemas.microsoft.com/office/drawing/2014/main" id="{BBDA842C-675A-97A7-960A-5CEE70D3D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6000"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4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797B971D-38DA-3671-AFF5-28C15AE34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80157" y="9973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6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4485" y="5316129"/>
            <a:ext cx="741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2053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74C69-FCFA-5FC2-597C-F196D4AAF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field with a white cloud&#10;&#10;Description automatically generated">
            <a:extLst>
              <a:ext uri="{FF2B5EF4-FFF2-40B4-BE49-F238E27FC236}">
                <a16:creationId xmlns:a16="http://schemas.microsoft.com/office/drawing/2014/main" id="{DD33F4BB-E588-AE82-7F5F-527FFF2A4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4442DF-0D64-F009-C496-4A0363B29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D9A6FF-47F8-3ACC-7538-15008101FF65}"/>
              </a:ext>
            </a:extLst>
          </p:cNvPr>
          <p:cNvSpPr/>
          <p:nvPr/>
        </p:nvSpPr>
        <p:spPr>
          <a:xfrm>
            <a:off x="428971" y="20859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to:</a:t>
            </a:r>
          </a:p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gà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gáy</a:t>
            </a:r>
            <a:r>
              <a:rPr lang="en-US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vang.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1054E-9F53-EE1C-8AB4-47C5CE441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89" y="2215396"/>
            <a:ext cx="2071868" cy="20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white cloud&#10;&#10;Description automatically generated">
            <a:extLst>
              <a:ext uri="{FF2B5EF4-FFF2-40B4-BE49-F238E27FC236}">
                <a16:creationId xmlns:a16="http://schemas.microsoft.com/office/drawing/2014/main" id="{8A712A91-EF1D-FF72-9E7D-3C3AF0757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E84F76-64C6-FA5B-8D68-64B6ECA30BF4}"/>
              </a:ext>
            </a:extLst>
          </p:cNvPr>
          <p:cNvSpPr/>
          <p:nvPr/>
        </p:nvSpPr>
        <p:spPr>
          <a:xfrm>
            <a:off x="428971" y="20859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to:</a:t>
            </a:r>
            <a:endParaRPr lang="en-US" sz="36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49533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Lũ gà mái ưỡn ngực, đi đi lại lại.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89" y="2215396"/>
            <a:ext cx="2071868" cy="20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25AFB-4A99-DCB2-2DC0-851F9404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field with a white cloud&#10;&#10;Description automatically generated">
            <a:extLst>
              <a:ext uri="{FF2B5EF4-FFF2-40B4-BE49-F238E27FC236}">
                <a16:creationId xmlns:a16="http://schemas.microsoft.com/office/drawing/2014/main" id="{5C24EEF8-DD63-DDC1-B5D3-F16BE76A6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D91260-3F63-2063-EF14-E9211D212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9" y="5821654"/>
            <a:ext cx="985885" cy="99026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98C9BA-32C3-B66F-C78E-46B0C248103A}"/>
              </a:ext>
            </a:extLst>
          </p:cNvPr>
          <p:cNvSpPr/>
          <p:nvPr/>
        </p:nvSpPr>
        <p:spPr>
          <a:xfrm>
            <a:off x="428971" y="20859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to:</a:t>
            </a:r>
            <a:endParaRPr lang="en-US" sz="36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495330">
              <a:lnSpc>
                <a:spcPct val="150000"/>
              </a:lnSpc>
              <a:defRPr/>
            </a:pPr>
            <a:r>
              <a:rPr lang="vi-VN" sz="36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Nhờ có sách, em học đọc rất nhanh.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1E8DFA-9ED2-D7CE-80C2-94A97F054A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89" y="2215396"/>
            <a:ext cx="2071868" cy="207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500490-1EB5-DF40-BF4C-D26EE6B143AE}"/>
              </a:ext>
            </a:extLst>
          </p:cNvPr>
          <p:cNvSpPr/>
          <p:nvPr/>
        </p:nvSpPr>
        <p:spPr>
          <a:xfrm>
            <a:off x="3486952" y="2260411"/>
            <a:ext cx="521809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100: oi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ây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597D3F-C7C0-4F92-868C-1B0EBEEEC6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40039" y="5127854"/>
            <a:ext cx="2963863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5400" dirty="0">
                <a:latin typeface="+mn-lt"/>
              </a:rPr>
              <a:t>con </a:t>
            </a:r>
            <a:r>
              <a:rPr lang="en-US" altLang="en-US" sz="5400" dirty="0" err="1">
                <a:latin typeface="+mn-lt"/>
              </a:rPr>
              <a:t>voi</a:t>
            </a:r>
            <a:endParaRPr lang="en-US" altLang="en-US" sz="5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9" y="697694"/>
            <a:ext cx="4843353" cy="375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0F8E30-1012-F446-96DD-7F2A32AE7C93}"/>
              </a:ext>
            </a:extLst>
          </p:cNvPr>
          <p:cNvSpPr txBox="1"/>
          <p:nvPr/>
        </p:nvSpPr>
        <p:spPr>
          <a:xfrm>
            <a:off x="3148805" y="5127854"/>
            <a:ext cx="10470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/>
              <a:t>v</a:t>
            </a:r>
            <a:r>
              <a:rPr lang="vi-VN" sz="5400" dirty="0">
                <a:solidFill>
                  <a:srgbClr val="FF0000"/>
                </a:solidFill>
              </a:rPr>
              <a:t>oi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13D519F-1BA3-4648-A4DD-0BC70D221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0" y="697694"/>
            <a:ext cx="5013432" cy="375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7348EB-5916-8E43-9A50-C3680762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575" y="5127854"/>
            <a:ext cx="2963863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altLang="en-US" sz="5400" dirty="0" err="1">
                <a:latin typeface="+mn-lt"/>
              </a:rPr>
              <a:t>cây</a:t>
            </a:r>
            <a:r>
              <a:rPr lang="en-US" altLang="en-US" sz="5400" dirty="0">
                <a:latin typeface="+mn-lt"/>
              </a:rPr>
              <a:t> </a:t>
            </a:r>
            <a:r>
              <a:rPr lang="en-US" altLang="en-US" sz="5400" dirty="0" err="1">
                <a:latin typeface="+mn-lt"/>
              </a:rPr>
              <a:t>dừa</a:t>
            </a:r>
            <a:endParaRPr lang="en-US" altLang="en-US" sz="5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96407B-D3F8-D044-BE9D-346F0062D1E4}"/>
              </a:ext>
            </a:extLst>
          </p:cNvPr>
          <p:cNvSpPr txBox="1"/>
          <p:nvPr/>
        </p:nvSpPr>
        <p:spPr>
          <a:xfrm>
            <a:off x="8191394" y="5127854"/>
            <a:ext cx="1105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/>
              <a:t>c</a:t>
            </a:r>
            <a:r>
              <a:rPr lang="vi-VN" sz="5400" dirty="0">
                <a:solidFill>
                  <a:srgbClr val="FF0000"/>
                </a:solidFill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37022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18DDD05-7A85-4594-BE06-CB0987A17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276780" y="2530759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69148" y="2560798"/>
            <a:ext cx="3398005" cy="2872135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9" tIns="42199" rIns="84399" bIns="42199" rtlCol="0" anchor="ctr"/>
          <a:lstStyle/>
          <a:p>
            <a:pPr algn="ctr" defTabSz="844062"/>
            <a:endParaRPr lang="en-US" sz="1663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8925" y="2951075"/>
            <a:ext cx="3433716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5739" y="3105430"/>
            <a:ext cx="427771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2980" y="2969764"/>
            <a:ext cx="3162641" cy="1562550"/>
          </a:xfrm>
          <a:prstGeom prst="rect">
            <a:avLst/>
          </a:prstGeom>
          <a:noFill/>
        </p:spPr>
        <p:txBody>
          <a:bodyPr wrap="square" lIns="84399" tIns="42199" rIns="84399" bIns="42199" rtlCol="0">
            <a:spAutoFit/>
          </a:bodyPr>
          <a:lstStyle/>
          <a:p>
            <a:pPr algn="ctr" defTabSz="844062"/>
            <a:r>
              <a:rPr lang="en-US" sz="9600" b="1" dirty="0" err="1">
                <a:solidFill>
                  <a:srgbClr val="008000"/>
                </a:solidFill>
                <a:latin typeface="UTM Avo" panose="02040603050506020204" pitchFamily="18" charset="0"/>
              </a:rPr>
              <a:t>i</a:t>
            </a:r>
            <a:endParaRPr lang="en-US" sz="9600" b="1" dirty="0">
              <a:solidFill>
                <a:srgbClr val="008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6762" y="3120819"/>
            <a:ext cx="1829715" cy="1562550"/>
          </a:xfrm>
          <a:prstGeom prst="rect">
            <a:avLst/>
          </a:prstGeom>
          <a:noFill/>
        </p:spPr>
        <p:txBody>
          <a:bodyPr wrap="square" lIns="84399" tIns="42199" rIns="84399" bIns="42199" rtlCol="0">
            <a:spAutoFit/>
          </a:bodyPr>
          <a:lstStyle/>
          <a:p>
            <a:pPr algn="ctr" defTabSz="844062"/>
            <a:r>
              <a:rPr lang="en-US" sz="9600" b="1" dirty="0">
                <a:solidFill>
                  <a:srgbClr val="008000"/>
                </a:solidFill>
                <a:latin typeface="UTM Avo" panose="02040603050506020204" pitchFamily="18" charset="0"/>
              </a:rPr>
              <a:t>y</a:t>
            </a:r>
          </a:p>
        </p:txBody>
      </p:sp>
      <p:grpSp>
        <p:nvGrpSpPr>
          <p:cNvPr id="13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2731389" y="790954"/>
            <a:ext cx="6336411" cy="1365660"/>
            <a:chOff x="1593845" y="1357993"/>
            <a:chExt cx="5281800" cy="3232919"/>
          </a:xfrm>
        </p:grpSpPr>
        <p:sp>
          <p:nvSpPr>
            <p:cNvPr id="14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473890" y="2248747"/>
              <a:ext cx="3624413" cy="728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3212551" y="1042360"/>
            <a:ext cx="5900394" cy="604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i="1" dirty="0">
                <a:solidFill>
                  <a:schemeClr val="tx1"/>
                </a:solidFill>
                <a:latin typeface="UTM Avo" panose="02040603050506020204" pitchFamily="18" charset="0"/>
              </a:rPr>
              <a:t>So </a:t>
            </a:r>
            <a:r>
              <a:rPr lang="en-US" sz="5400" i="1" dirty="0" err="1">
                <a:solidFill>
                  <a:schemeClr val="tx1"/>
                </a:solidFill>
                <a:latin typeface="UTM Avo" panose="02040603050506020204" pitchFamily="18" charset="0"/>
              </a:rPr>
              <a:t>sánh</a:t>
            </a:r>
            <a:r>
              <a:rPr lang="en-US" sz="5400" i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>
                <a:solidFill>
                  <a:srgbClr val="FF0000"/>
                </a:solidFill>
                <a:latin typeface="UTM Avo" panose="02040603050506020204" pitchFamily="18" charset="0"/>
              </a:rPr>
              <a:t>oi - </a:t>
            </a:r>
            <a:r>
              <a:rPr lang="en-US" sz="5400" b="1" i="1" dirty="0" err="1">
                <a:solidFill>
                  <a:srgbClr val="FF0000"/>
                </a:solidFill>
                <a:latin typeface="UTM Avo" panose="02040603050506020204" pitchFamily="18" charset="0"/>
              </a:rPr>
              <a:t>ây</a:t>
            </a:r>
            <a:endParaRPr lang="en-US" sz="5400" b="1" i="1" dirty="0">
              <a:solidFill>
                <a:srgbClr val="FF0000"/>
              </a:solidFill>
              <a:latin typeface="UTM Avo" panose="020406030505060202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1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 sz="2531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403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2379117" y="2725531"/>
            <a:ext cx="1443736" cy="6907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4613407" y="4090989"/>
            <a:ext cx="696723" cy="1476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4936572" y="2396359"/>
            <a:ext cx="791566" cy="785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8079827" y="2725531"/>
            <a:ext cx="1453056" cy="79713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7689773" y="4090989"/>
            <a:ext cx="991519" cy="76745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3822853" y="3945939"/>
            <a:ext cx="2493864" cy="162736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9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178</Words>
  <Application>Microsoft Macintosh PowerPoint</Application>
  <PresentationFormat>Widescreen</PresentationFormat>
  <Paragraphs>52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思源黑体 CN Medium</vt:lpstr>
      <vt:lpstr>UTM Avo</vt:lpstr>
      <vt:lpstr>Times New Roman</vt:lpstr>
      <vt:lpstr>Calibri</vt:lpstr>
      <vt:lpstr>等线</vt:lpstr>
      <vt:lpstr>Arial</vt:lpstr>
      <vt:lpstr>印品黑体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Microsoft Office User</cp:lastModifiedBy>
  <cp:revision>71</cp:revision>
  <dcterms:created xsi:type="dcterms:W3CDTF">2020-02-20T05:41:00Z</dcterms:created>
  <dcterms:modified xsi:type="dcterms:W3CDTF">2025-01-27T14:48:53Z</dcterms:modified>
</cp:coreProperties>
</file>