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1"/>
  </p:sldMasterIdLst>
  <p:notesMasterIdLst>
    <p:notesMasterId r:id="rId16"/>
  </p:notesMasterIdLst>
  <p:sldIdLst>
    <p:sldId id="435" r:id="rId2"/>
    <p:sldId id="338" r:id="rId3"/>
    <p:sldId id="270" r:id="rId4"/>
    <p:sldId id="437" r:id="rId5"/>
    <p:sldId id="439" r:id="rId6"/>
    <p:sldId id="438" r:id="rId7"/>
    <p:sldId id="312" r:id="rId8"/>
    <p:sldId id="313" r:id="rId9"/>
    <p:sldId id="440" r:id="rId10"/>
    <p:sldId id="323" r:id="rId11"/>
    <p:sldId id="326" r:id="rId12"/>
    <p:sldId id="441" r:id="rId13"/>
    <p:sldId id="327" r:id="rId14"/>
    <p:sldId id="442" r:id="rId15"/>
  </p:sldIdLst>
  <p:sldSz cx="12192000" cy="6858000"/>
  <p:notesSz cx="7104063" cy="10234613"/>
  <p:embeddedFontLst>
    <p:embeddedFont>
      <p:font typeface="等线" panose="02010600030101010101" pitchFamily="2" charset="-122"/>
      <p:regular r:id="rId17"/>
      <p:bold r:id="rId18"/>
    </p:embeddedFont>
    <p:embeddedFont>
      <p:font typeface=".VnAvant" panose="020B7200000000000000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B88C00"/>
    <a:srgbClr val="FFCE33"/>
    <a:srgbClr val="FEB207"/>
    <a:srgbClr val="FFFF99"/>
    <a:srgbClr val="FF33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5" autoAdjust="0"/>
    <p:restoredTop sz="94660" autoAdjust="0"/>
  </p:normalViewPr>
  <p:slideViewPr>
    <p:cSldViewPr snapToGrid="0">
      <p:cViewPr varScale="1">
        <p:scale>
          <a:sx n="117" d="100"/>
          <a:sy n="117" d="100"/>
        </p:scale>
        <p:origin x="176" y="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D35A7A5-C3F9-4B68-B631-74C63CF42792}" type="datetimeFigureOut">
              <a:rPr lang="zh-CN" altLang="en-US"/>
              <a:pPr>
                <a:defRPr/>
              </a:pPr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55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13A9DCA-FB35-4949-A22B-8D8CE2139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122527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2/6/25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80266" y="242846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F1ECFB-A450-43FF-98EA-515149B90458}" type="datetimeFigureOut">
              <a:rPr lang="en-US"/>
              <a:pPr>
                <a:defRPr/>
              </a:pPr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9228054-335F-4AD7-9C4B-11F34B8D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9AD7BE-2EDC-4F89-82C5-6BBFC70E0F9F}" type="datetimeFigureOut">
              <a:rPr lang="en-US"/>
              <a:pPr>
                <a:defRPr/>
              </a:pPr>
              <a:t>2/6/25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947E47F-96C9-4A25-A6B0-472CEC87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2/6/25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DCA-88BF-4575-8A9D-250DCAAD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2/6/25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BF677-7D26-44CE-928F-0B74A35B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098" r:id="rId7"/>
    <p:sldLayoutId id="2147484103" r:id="rId8"/>
    <p:sldLayoutId id="21474840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500490-1EB5-DF40-BF4C-D26EE6B143AE}"/>
              </a:ext>
            </a:extLst>
          </p:cNvPr>
          <p:cNvSpPr/>
          <p:nvPr/>
        </p:nvSpPr>
        <p:spPr>
          <a:xfrm>
            <a:off x="3620002" y="2260411"/>
            <a:ext cx="4951997" cy="2368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103: </a:t>
            </a:r>
            <a:r>
              <a:rPr lang="en-US" sz="5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792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95879" y="688545"/>
            <a:ext cx="198393" cy="556002"/>
            <a:chOff x="9338444" y="719956"/>
            <a:chExt cx="189196" cy="536029"/>
          </a:xfrm>
        </p:grpSpPr>
        <p:cxnSp>
          <p:nvCxnSpPr>
            <p:cNvPr id="1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573543" y="2936561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230336" y="5826629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102163" y="4972104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0244260" y="6093114"/>
            <a:ext cx="198394" cy="556002"/>
            <a:chOff x="9338444" y="719956"/>
            <a:chExt cx="189197" cy="536029"/>
          </a:xfrm>
        </p:grpSpPr>
        <p:cxnSp>
          <p:nvCxnSpPr>
            <p:cNvPr id="2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428729" y="1244547"/>
            <a:ext cx="198393" cy="556002"/>
            <a:chOff x="9338444" y="719956"/>
            <a:chExt cx="189196" cy="536029"/>
          </a:xfrm>
        </p:grpSpPr>
        <p:cxnSp>
          <p:nvCxnSpPr>
            <p:cNvPr id="3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2809440" y="3997978"/>
            <a:ext cx="198393" cy="556002"/>
            <a:chOff x="9338444" y="719956"/>
            <a:chExt cx="189196" cy="536029"/>
          </a:xfrm>
        </p:grpSpPr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8827033" y="2670075"/>
            <a:ext cx="198393" cy="556002"/>
            <a:chOff x="9338444" y="719956"/>
            <a:chExt cx="189196" cy="536029"/>
          </a:xfrm>
        </p:grpSpPr>
        <p:cxnSp>
          <p:nvCxnSpPr>
            <p:cNvPr id="3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133712" y="1721624"/>
            <a:ext cx="11531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7138388" y="3801480"/>
            <a:ext cx="11563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4626082" y="1231295"/>
            <a:ext cx="16304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531815" y="2936561"/>
            <a:ext cx="1454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352046" y="6382631"/>
            <a:ext cx="16557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1847252" y="5753866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1">
            <a:extLst>
              <a:ext uri="{FF2B5EF4-FFF2-40B4-BE49-F238E27FC236}">
                <a16:creationId xmlns:a16="http://schemas.microsoft.com/office/drawing/2014/main" id="{84BA8CD9-EF1B-EB4D-B66B-47E28EE76AB1}"/>
              </a:ext>
            </a:extLst>
          </p:cNvPr>
          <p:cNvGrpSpPr/>
          <p:nvPr/>
        </p:nvGrpSpPr>
        <p:grpSpPr>
          <a:xfrm>
            <a:off x="489850" y="676242"/>
            <a:ext cx="4396998" cy="6271299"/>
            <a:chOff x="1698173" y="833872"/>
            <a:chExt cx="3625151" cy="4872483"/>
          </a:xfrm>
        </p:grpSpPr>
        <p:pic>
          <p:nvPicPr>
            <p:cNvPr id="25" name="图片 22">
              <a:extLst>
                <a:ext uri="{FF2B5EF4-FFF2-40B4-BE49-F238E27FC236}">
                  <a16:creationId xmlns:a16="http://schemas.microsoft.com/office/drawing/2014/main" id="{2561A38F-E309-F548-B1B5-595DDC43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73" y="833872"/>
              <a:ext cx="3625151" cy="4872483"/>
            </a:xfrm>
            <a:prstGeom prst="rect">
              <a:avLst/>
            </a:prstGeom>
          </p:spPr>
        </p:pic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543658F8-13B4-C94E-A1A5-318B244A3E2B}"/>
                </a:ext>
              </a:extLst>
            </p:cNvPr>
            <p:cNvSpPr/>
            <p:nvPr/>
          </p:nvSpPr>
          <p:spPr>
            <a:xfrm>
              <a:off x="3339207" y="3319125"/>
              <a:ext cx="1831817" cy="1219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3B1600"/>
                  </a:solidFill>
                  <a:latin typeface="UTM Avo" panose="020406030505060202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LUYỆN ĐỌC TỪ VỰNG</a:t>
              </a:r>
              <a:endParaRPr lang="zh-CN" altLang="en-US" sz="3200" b="1" dirty="0">
                <a:solidFill>
                  <a:srgbClr val="3B1600"/>
                </a:solidFill>
                <a:latin typeface="UTM Avo" panose="020406030505060202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1087892">
            <a:off x="5137418" y="743955"/>
            <a:ext cx="2904936" cy="1880774"/>
            <a:chOff x="5523722" y="703567"/>
            <a:chExt cx="2377883" cy="1840208"/>
          </a:xfrm>
        </p:grpSpPr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9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527268" y="1335308"/>
            <a:ext cx="244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suối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 rot="21087892">
            <a:off x="8263734" y="810256"/>
            <a:ext cx="3071575" cy="2018641"/>
            <a:chOff x="5523722" y="703567"/>
            <a:chExt cx="2377883" cy="1840208"/>
          </a:xfrm>
        </p:grpSpPr>
        <p:grpSp>
          <p:nvGrpSpPr>
            <p:cNvPr id="31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2" name="Rectangle 3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8528150" y="1392613"/>
            <a:ext cx="264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hót</a:t>
            </a:r>
            <a:r>
              <a:rPr lang="en-US" sz="3600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1087892">
            <a:off x="5001454" y="2697788"/>
            <a:ext cx="3176863" cy="2012774"/>
            <a:chOff x="5523722" y="703567"/>
            <a:chExt cx="2377883" cy="1840208"/>
          </a:xfrm>
        </p:grpSpPr>
        <p:grpSp>
          <p:nvGrpSpPr>
            <p:cNvPr id="37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8" name="Rectangle 37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5428002" y="3424588"/>
            <a:ext cx="242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 rot="21087892">
            <a:off x="8320717" y="2725001"/>
            <a:ext cx="3078502" cy="1967995"/>
            <a:chOff x="5523722" y="703567"/>
            <a:chExt cx="2377883" cy="1840208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44" name="Rectangle 43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21087892">
            <a:off x="5064824" y="4653662"/>
            <a:ext cx="2904936" cy="1880774"/>
            <a:chOff x="5523722" y="703567"/>
            <a:chExt cx="2377883" cy="1840208"/>
          </a:xfrm>
        </p:grpSpPr>
        <p:grpSp>
          <p:nvGrpSpPr>
            <p:cNvPr id="49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0" name="Rectangle 49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rot="21087892">
            <a:off x="8289831" y="4667665"/>
            <a:ext cx="2904936" cy="1880774"/>
            <a:chOff x="5523722" y="703567"/>
            <a:chExt cx="2377883" cy="1840208"/>
          </a:xfrm>
        </p:grpSpPr>
        <p:grpSp>
          <p:nvGrpSpPr>
            <p:cNvPr id="55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6" name="Rectangle 55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7996727-1061-C642-8CE7-2FA8CC4874A9}"/>
              </a:ext>
            </a:extLst>
          </p:cNvPr>
          <p:cNvSpPr txBox="1"/>
          <p:nvPr/>
        </p:nvSpPr>
        <p:spPr>
          <a:xfrm flipH="1">
            <a:off x="8528150" y="3382466"/>
            <a:ext cx="242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cánh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3264BB-CD52-9146-A7B6-B8546257CF9D}"/>
              </a:ext>
            </a:extLst>
          </p:cNvPr>
          <p:cNvSpPr txBox="1"/>
          <p:nvPr/>
        </p:nvSpPr>
        <p:spPr>
          <a:xfrm flipH="1">
            <a:off x="5167017" y="5320865"/>
            <a:ext cx="273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bay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20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1" grpId="0"/>
      <p:bldP spid="47" grpId="0"/>
      <p:bldP spid="53" grpId="0"/>
      <p:bldP spid="5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44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122278" y="565397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86456" y="3429000"/>
            <a:ext cx="406400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560929" y="6017426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560929" y="1991046"/>
            <a:ext cx="407988" cy="415925"/>
          </a:xfrm>
          <a:prstGeom prst="star6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581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627F9-B679-8F48-84B9-90CFAFD71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r="4802"/>
          <a:stretch/>
        </p:blipFill>
        <p:spPr>
          <a:xfrm>
            <a:off x="0" y="883227"/>
            <a:ext cx="12192000" cy="447848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442B47-CF26-D048-B421-89243A303244}"/>
              </a:ext>
            </a:extLst>
          </p:cNvPr>
          <p:cNvCxnSpPr>
            <a:cxnSpLocks/>
          </p:cNvCxnSpPr>
          <p:nvPr/>
        </p:nvCxnSpPr>
        <p:spPr>
          <a:xfrm>
            <a:off x="5972650" y="2517369"/>
            <a:ext cx="1695841" cy="105710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C96C08-4237-9442-A85D-BDAF0A77A94F}"/>
              </a:ext>
            </a:extLst>
          </p:cNvPr>
          <p:cNvCxnSpPr>
            <a:cxnSpLocks/>
          </p:cNvCxnSpPr>
          <p:nvPr/>
        </p:nvCxnSpPr>
        <p:spPr>
          <a:xfrm>
            <a:off x="5972650" y="3429000"/>
            <a:ext cx="1695841" cy="105710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88C366-755B-9E42-A846-C6A04AB4A996}"/>
              </a:ext>
            </a:extLst>
          </p:cNvPr>
          <p:cNvCxnSpPr>
            <a:cxnSpLocks/>
          </p:cNvCxnSpPr>
          <p:nvPr/>
        </p:nvCxnSpPr>
        <p:spPr>
          <a:xfrm flipV="1">
            <a:off x="5972650" y="2517369"/>
            <a:ext cx="1695841" cy="196873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8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field with a white cloud&#10;&#10;Description automatically generated">
            <a:extLst>
              <a:ext uri="{FF2B5EF4-FFF2-40B4-BE49-F238E27FC236}">
                <a16:creationId xmlns:a16="http://schemas.microsoft.com/office/drawing/2014/main" id="{CD15639C-6EEB-CD45-A2C7-FA4B0200C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DFC27-B113-7D4F-AEA6-5E736A08BC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0"/>
          <a:stretch/>
        </p:blipFill>
        <p:spPr>
          <a:xfrm>
            <a:off x="169141" y="259773"/>
            <a:ext cx="5926859" cy="3917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9B67A7-D15C-5D41-AF5A-55CB7676D37C}"/>
              </a:ext>
            </a:extLst>
          </p:cNvPr>
          <p:cNvSpPr txBox="1"/>
          <p:nvPr/>
        </p:nvSpPr>
        <p:spPr>
          <a:xfrm>
            <a:off x="1413164" y="4104409"/>
            <a:ext cx="3288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>
                <a:latin typeface="+mj-lt"/>
              </a:rPr>
              <a:t>dòng suối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66B4C-A538-654E-A1F6-F39B0E61C6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4"/>
          <a:stretch/>
        </p:blipFill>
        <p:spPr>
          <a:xfrm>
            <a:off x="7019635" y="493568"/>
            <a:ext cx="4670137" cy="3449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5673B8-69FA-7A45-95CE-D90462CC1DF8}"/>
              </a:ext>
            </a:extLst>
          </p:cNvPr>
          <p:cNvSpPr txBox="1"/>
          <p:nvPr/>
        </p:nvSpPr>
        <p:spPr>
          <a:xfrm>
            <a:off x="7820891" y="4104408"/>
            <a:ext cx="3155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>
                <a:latin typeface="+mj-lt"/>
              </a:rPr>
              <a:t>quả bưởi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7BF316-9652-7C43-B1B5-D0DE43747EF9}"/>
              </a:ext>
            </a:extLst>
          </p:cNvPr>
          <p:cNvSpPr txBox="1"/>
          <p:nvPr/>
        </p:nvSpPr>
        <p:spPr>
          <a:xfrm>
            <a:off x="3194100" y="4106051"/>
            <a:ext cx="1507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>
                <a:latin typeface="+mj-lt"/>
              </a:rPr>
              <a:t>s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uôi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22578-DD7C-554C-BA6F-0130E2772ECA}"/>
              </a:ext>
            </a:extLst>
          </p:cNvPr>
          <p:cNvSpPr txBox="1"/>
          <p:nvPr/>
        </p:nvSpPr>
        <p:spPr>
          <a:xfrm>
            <a:off x="9202680" y="4101761"/>
            <a:ext cx="1773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>
                <a:latin typeface="+mj-lt"/>
              </a:rPr>
              <a:t>b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ươi</a:t>
            </a:r>
          </a:p>
        </p:txBody>
      </p:sp>
    </p:spTree>
    <p:extLst>
      <p:ext uri="{BB962C8B-B14F-4D97-AF65-F5344CB8AC3E}">
        <p14:creationId xmlns:p14="http://schemas.microsoft.com/office/powerpoint/2010/main" val="10863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76780" y="2530759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69148" y="2560798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8925" y="2951075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uô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2748" y="2972005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7963" y="2947567"/>
            <a:ext cx="3162641" cy="1562550"/>
          </a:xfrm>
          <a:prstGeom prst="rect">
            <a:avLst/>
          </a:prstGeom>
          <a:noFill/>
        </p:spPr>
        <p:txBody>
          <a:bodyPr wrap="square" lIns="84399" tIns="42199" rIns="84399" bIns="42199" rtlCol="0">
            <a:spAutoFit/>
          </a:bodyPr>
          <a:lstStyle/>
          <a:p>
            <a:pPr algn="ctr" defTabSz="844062"/>
            <a:r>
              <a:rPr lang="en-US" sz="9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i</a:t>
            </a:r>
            <a:endParaRPr lang="en-US" sz="96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8087" y="2972005"/>
            <a:ext cx="1829715" cy="1562550"/>
          </a:xfrm>
          <a:prstGeom prst="rect">
            <a:avLst/>
          </a:prstGeom>
          <a:noFill/>
        </p:spPr>
        <p:txBody>
          <a:bodyPr wrap="square" lIns="84399" tIns="42199" rIns="84399" bIns="42199" rtlCol="0">
            <a:spAutoFit/>
          </a:bodyPr>
          <a:lstStyle/>
          <a:p>
            <a:pPr algn="ctr" defTabSz="844062"/>
            <a:r>
              <a:rPr lang="en-US" sz="9600" dirty="0">
                <a:solidFill>
                  <a:srgbClr val="008000"/>
                </a:solidFill>
                <a:latin typeface="UTM Avo" panose="02040603050506020204" pitchFamily="18" charset="0"/>
              </a:rPr>
              <a:t>i</a:t>
            </a:r>
            <a:endParaRPr lang="en-US" sz="96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2731389" y="790954"/>
            <a:ext cx="6336411" cy="1365660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7"/>
              <a:ext cx="3624413" cy="728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212551" y="1042360"/>
            <a:ext cx="5900394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i="1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54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54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uô</a:t>
            </a:r>
            <a:r>
              <a:rPr 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5400" i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endParaRPr lang="en-US" sz="5400" b="1" i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281D4A-FD2B-224F-A991-A63760F06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B30B0AF7-2776-5D48-A0BD-7E7120308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665" y="130324"/>
            <a:ext cx="9539079" cy="6597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D719F-07A8-D547-A871-8B918E77D7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6" y="2035248"/>
            <a:ext cx="4037511" cy="46295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81A9AB-5E43-E84C-9B6A-2A4AF7C4F644}"/>
              </a:ext>
            </a:extLst>
          </p:cNvPr>
          <p:cNvSpPr/>
          <p:nvPr/>
        </p:nvSpPr>
        <p:spPr>
          <a:xfrm>
            <a:off x="1469455" y="2321940"/>
            <a:ext cx="54948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96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18498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926D72AE-309E-0448-BB14-8884BD6B3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95"/>
          <a:stretch/>
        </p:blipFill>
        <p:spPr bwMode="auto">
          <a:xfrm>
            <a:off x="187036" y="1974273"/>
            <a:ext cx="11928764" cy="270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9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9D60A-64EC-4453-9726-59E58B9BF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0D878-6346-4F06-9FBA-74D2802B8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23F6B78C-FA47-F340-A922-67370DD1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7501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2EC1DE-74F4-0F4D-AF69-AFF8BDE4E27E}"/>
              </a:ext>
            </a:extLst>
          </p:cNvPr>
          <p:cNvSpPr/>
          <p:nvPr/>
        </p:nvSpPr>
        <p:spPr>
          <a:xfrm>
            <a:off x="2102205" y="39878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7247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47</Words>
  <Application>Microsoft Macintosh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思源黑体 CN Medium</vt:lpstr>
      <vt:lpstr>Calibri Light</vt:lpstr>
      <vt:lpstr>UTM Avo</vt:lpstr>
      <vt:lpstr>.VnAvant</vt:lpstr>
      <vt:lpstr>Calibri</vt:lpstr>
      <vt:lpstr>等线</vt:lpstr>
      <vt:lpstr>Arial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Office User</cp:lastModifiedBy>
  <cp:revision>92</cp:revision>
  <dcterms:created xsi:type="dcterms:W3CDTF">2017-07-24T02:09:30Z</dcterms:created>
  <dcterms:modified xsi:type="dcterms:W3CDTF">2025-02-06T13:22:24Z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