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2" r:id="rId2"/>
    <p:sldMasterId id="2147483768" r:id="rId3"/>
  </p:sldMasterIdLst>
  <p:notesMasterIdLst>
    <p:notesMasterId r:id="rId36"/>
  </p:notesMasterIdLst>
  <p:sldIdLst>
    <p:sldId id="256" r:id="rId4"/>
    <p:sldId id="258" r:id="rId5"/>
    <p:sldId id="26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62" r:id="rId23"/>
    <p:sldId id="308" r:id="rId24"/>
    <p:sldId id="309" r:id="rId25"/>
    <p:sldId id="310" r:id="rId26"/>
    <p:sldId id="311" r:id="rId27"/>
    <p:sldId id="312" r:id="rId28"/>
    <p:sldId id="275" r:id="rId29"/>
    <p:sldId id="281" r:id="rId30"/>
    <p:sldId id="282" r:id="rId31"/>
    <p:sldId id="266" r:id="rId32"/>
    <p:sldId id="314" r:id="rId33"/>
    <p:sldId id="264" r:id="rId34"/>
    <p:sldId id="268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88000" autoAdjust="0"/>
  </p:normalViewPr>
  <p:slideViewPr>
    <p:cSldViewPr snapToGrid="0">
      <p:cViewPr varScale="1">
        <p:scale>
          <a:sx n="60" d="100"/>
          <a:sy n="60" d="100"/>
        </p:scale>
        <p:origin x="-11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342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err="1"/>
              <a:t>hình</a:t>
            </a:r>
            <a:r>
              <a:rPr lang="en-US" baseline="0"/>
              <a:t> hành tinh.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21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err="1"/>
              <a:t>hình</a:t>
            </a:r>
            <a:r>
              <a:rPr lang="en-US" baseline="0"/>
              <a:t> hành tinh.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9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err="1"/>
              <a:t>màn</a:t>
            </a:r>
            <a:r>
              <a:rPr lang="en-US" baseline="0"/>
              <a:t> cuối.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99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1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7090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072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0393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822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07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826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164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208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46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01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250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97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473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117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07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err="1"/>
              <a:t>vào</a:t>
            </a:r>
            <a:r>
              <a:rPr lang="en-US"/>
              <a:t> </a:t>
            </a:r>
            <a:r>
              <a:rPr lang="en-US" b="1" dirty="0"/>
              <a:t>B</a:t>
            </a:r>
            <a:r>
              <a:rPr lang="en-US" b="1"/>
              <a:t>ắt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385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/>
              <a:t>Hướng dẫn</a:t>
            </a:r>
            <a:r>
              <a:rPr lang="vi-VN"/>
              <a:t>: </a:t>
            </a:r>
            <a:endParaRPr lang="en-US"/>
          </a:p>
          <a:p>
            <a:r>
              <a:rPr lang="vi-VN"/>
              <a:t>GV </a:t>
            </a:r>
            <a:r>
              <a:rPr lang="vi-VN" dirty="0"/>
              <a:t>click vào </a:t>
            </a:r>
            <a:r>
              <a:rPr lang="vi-VN" b="1" dirty="0"/>
              <a:t>Du thuyền </a:t>
            </a:r>
            <a:r>
              <a:rPr lang="vi-VN" dirty="0"/>
              <a:t>để di chuyển đến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vi-VN" dirty="0"/>
              <a:t>&gt;&gt;&gt; chọn vào </a:t>
            </a:r>
            <a:r>
              <a:rPr lang="en-US" b="1" dirty="0" err="1"/>
              <a:t>hành</a:t>
            </a:r>
            <a:r>
              <a:rPr lang="en-US" b="1" baseline="0" dirty="0"/>
              <a:t> </a:t>
            </a:r>
            <a:r>
              <a:rPr lang="en-US" b="1" baseline="0" dirty="0" err="1"/>
              <a:t>tinh</a:t>
            </a:r>
            <a:r>
              <a:rPr lang="en-US" baseline="0" dirty="0"/>
              <a:t> </a:t>
            </a:r>
            <a:r>
              <a:rPr lang="vi-VN" dirty="0"/>
              <a:t>để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vi-VN" dirty="0"/>
              <a:t>hiện câu </a:t>
            </a:r>
            <a:r>
              <a:rPr lang="vi-VN"/>
              <a:t>hỏi</a:t>
            </a:r>
            <a:r>
              <a:rPr lang="en-US"/>
              <a:t>.</a:t>
            </a:r>
          </a:p>
          <a:p>
            <a:r>
              <a:rPr lang="en-US"/>
              <a:t>Sau đó, </a:t>
            </a:r>
            <a:r>
              <a:rPr lang="vi-VN"/>
              <a:t>click vào </a:t>
            </a:r>
            <a:r>
              <a:rPr lang="en-US" b="1"/>
              <a:t>du thuyền</a:t>
            </a:r>
            <a:r>
              <a:rPr lang="en-US" b="1" baseline="0"/>
              <a:t> màu hồng xanh </a:t>
            </a:r>
            <a:r>
              <a:rPr lang="en-US" baseline="0"/>
              <a:t>để về màn hình hành tinh.</a:t>
            </a:r>
            <a:endParaRPr lang="vi-VN" dirty="0"/>
          </a:p>
          <a:p>
            <a:r>
              <a:rPr lang="vi-VN" dirty="0"/>
              <a:t>Lặp lại các bước trên để đến câu hỏi </a:t>
            </a:r>
            <a:r>
              <a:rPr lang="vi-VN"/>
              <a:t>tiếp theo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err="1"/>
              <a:t>hình</a:t>
            </a:r>
            <a:r>
              <a:rPr lang="en-US" baseline="0"/>
              <a:t> hành tinh.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8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err="1"/>
              <a:t>hình</a:t>
            </a:r>
            <a:r>
              <a:rPr lang="en-US" baseline="0"/>
              <a:t> hành tinh.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4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err="1"/>
              <a:t>hình</a:t>
            </a:r>
            <a:r>
              <a:rPr lang="en-US" baseline="0"/>
              <a:t> hành tinh.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2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105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714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909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59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2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991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1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4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9703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346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259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74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977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189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194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12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2025-03-12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8.png"/><Relationship Id="rId5" Type="http://schemas.openxmlformats.org/officeDocument/2006/relationships/slide" Target="slide6.xml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slide" Target="slide13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sv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4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5.xml"/><Relationship Id="rId11" Type="http://schemas.openxmlformats.org/officeDocument/2006/relationships/image" Target="../media/image63.sv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9.png"/><Relationship Id="rId4" Type="http://schemas.openxmlformats.org/officeDocument/2006/relationships/audio" Target="../media/media2.mp3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sv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4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63.sv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9.png"/><Relationship Id="rId4" Type="http://schemas.openxmlformats.org/officeDocument/2006/relationships/audio" Target="../media/media2.mp3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slide" Target="slide8.xml"/><Relationship Id="rId10" Type="http://schemas.openxmlformats.org/officeDocument/2006/relationships/image" Target="../media/image14.png"/><Relationship Id="rId4" Type="http://schemas.openxmlformats.org/officeDocument/2006/relationships/slide" Target="slide7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12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165860" y="2910256"/>
            <a:ext cx="9864125" cy="102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10: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Thể hiện cảm xúc bản thân</a:t>
            </a:r>
            <a:endParaRPr sz="4400" b="1" dirty="0">
              <a:solidFill>
                <a:srgbClr val="FF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457917" y="1592160"/>
            <a:ext cx="9909809" cy="111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Chủ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: </a:t>
            </a:r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Thể hiện cảm xúc bản thân</a:t>
            </a:r>
            <a:endParaRPr sz="4400" b="1" dirty="0">
              <a:solidFill>
                <a:srgbClr val="00206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Đạo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đức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786269" y="396104"/>
            <a:ext cx="9314121" cy="3970318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Nhân vật trong tranh thể thiện cảm xúc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46" y="2439169"/>
            <a:ext cx="2217349" cy="2050856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sp>
        <p:nvSpPr>
          <p:cNvPr id="3" name="BUENO">
            <a:extLst>
              <a:ext uri="{FF2B5EF4-FFF2-40B4-BE49-F238E27FC236}">
                <a16:creationId xmlns:a16="http://schemas.microsoft.com/office/drawing/2014/main" xmlns="" id="{A4545216-394D-87DA-F32E-48A14110A67B}"/>
              </a:ext>
            </a:extLst>
          </p:cNvPr>
          <p:cNvSpPr/>
          <p:nvPr/>
        </p:nvSpPr>
        <p:spPr>
          <a:xfrm>
            <a:off x="4889411" y="4726405"/>
            <a:ext cx="2842885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Buồn bã,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 đơn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MALO1">
            <a:extLst>
              <a:ext uri="{FF2B5EF4-FFF2-40B4-BE49-F238E27FC236}">
                <a16:creationId xmlns:a16="http://schemas.microsoft.com/office/drawing/2014/main" xmlns="" id="{8A1090C4-7F2A-9335-56A1-AF54B2CAC465}"/>
              </a:ext>
            </a:extLst>
          </p:cNvPr>
          <p:cNvSpPr/>
          <p:nvPr/>
        </p:nvSpPr>
        <p:spPr>
          <a:xfrm>
            <a:off x="1754745" y="4717494"/>
            <a:ext cx="2711315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Vỡ òa,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vui mừng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MARCIANO1" descr="Resultado de imagen para marciano png">
            <a:extLst>
              <a:ext uri="{FF2B5EF4-FFF2-40B4-BE49-F238E27FC236}">
                <a16:creationId xmlns:a16="http://schemas.microsoft.com/office/drawing/2014/main" xmlns="" id="{23230160-5CDF-027D-58B0-90B89B86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84" y="4623298"/>
            <a:ext cx="724237" cy="13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LO1">
            <a:extLst>
              <a:ext uri="{FF2B5EF4-FFF2-40B4-BE49-F238E27FC236}">
                <a16:creationId xmlns:a16="http://schemas.microsoft.com/office/drawing/2014/main" xmlns="" id="{0B07FC0E-29E6-1726-02C5-EC048F8E95BB}"/>
              </a:ext>
            </a:extLst>
          </p:cNvPr>
          <p:cNvSpPr/>
          <p:nvPr/>
        </p:nvSpPr>
        <p:spPr>
          <a:xfrm>
            <a:off x="8444303" y="4717494"/>
            <a:ext cx="2711315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Cáu giận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MARCIANO1" descr="Resultado de imagen para marciano png">
            <a:extLst>
              <a:ext uri="{FF2B5EF4-FFF2-40B4-BE49-F238E27FC236}">
                <a16:creationId xmlns:a16="http://schemas.microsoft.com/office/drawing/2014/main" xmlns="" id="{757AA6AD-5E0C-94EC-8113-DF3197F7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42" y="4623298"/>
            <a:ext cx="724237" cy="13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2" y="2129929"/>
            <a:ext cx="1712373" cy="23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26516B-D468-E21F-6BAA-39A5767F933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756" r="67916" b="7353"/>
          <a:stretch/>
        </p:blipFill>
        <p:spPr>
          <a:xfrm>
            <a:off x="4573647" y="1099775"/>
            <a:ext cx="3447406" cy="30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520792" y="442458"/>
            <a:ext cx="9529009" cy="3970318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Nhân vật trong tranh thể thiện cảm xúc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31" y="2672519"/>
            <a:ext cx="2215222" cy="2048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2AC3F3-C442-4DBD-A6FB-F48650B23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532297" cy="594019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3" y="2063290"/>
            <a:ext cx="1578349" cy="21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ENO">
            <a:extLst>
              <a:ext uri="{FF2B5EF4-FFF2-40B4-BE49-F238E27FC236}">
                <a16:creationId xmlns:a16="http://schemas.microsoft.com/office/drawing/2014/main" xmlns="" id="{E1D642FC-8CF6-F4AA-C2B0-64E06E936E0B}"/>
              </a:ext>
            </a:extLst>
          </p:cNvPr>
          <p:cNvSpPr/>
          <p:nvPr/>
        </p:nvSpPr>
        <p:spPr>
          <a:xfrm>
            <a:off x="8337077" y="4842994"/>
            <a:ext cx="2938827" cy="9717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C. 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Cáu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giận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MALO2">
            <a:extLst>
              <a:ext uri="{FF2B5EF4-FFF2-40B4-BE49-F238E27FC236}">
                <a16:creationId xmlns:a16="http://schemas.microsoft.com/office/drawing/2014/main" xmlns="" id="{2367372E-2F49-24B1-43E7-E2F95FCE0F66}"/>
              </a:ext>
            </a:extLst>
          </p:cNvPr>
          <p:cNvSpPr/>
          <p:nvPr/>
        </p:nvSpPr>
        <p:spPr>
          <a:xfrm>
            <a:off x="4820131" y="4827182"/>
            <a:ext cx="3080346" cy="9717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Bất ngờ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MARCIANO2" descr="Resultado de imagen para marciano png">
            <a:extLst>
              <a:ext uri="{FF2B5EF4-FFF2-40B4-BE49-F238E27FC236}">
                <a16:creationId xmlns:a16="http://schemas.microsoft.com/office/drawing/2014/main" xmlns="" id="{E8CB8850-76DA-7693-CE06-90AC046E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77" y="4418042"/>
            <a:ext cx="786420" cy="14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LO2">
            <a:extLst>
              <a:ext uri="{FF2B5EF4-FFF2-40B4-BE49-F238E27FC236}">
                <a16:creationId xmlns:a16="http://schemas.microsoft.com/office/drawing/2014/main" xmlns="" id="{C788EF35-86B0-69FA-6CE6-B2D7CBD9A312}"/>
              </a:ext>
            </a:extLst>
          </p:cNvPr>
          <p:cNvSpPr/>
          <p:nvPr/>
        </p:nvSpPr>
        <p:spPr>
          <a:xfrm>
            <a:off x="1364581" y="4827182"/>
            <a:ext cx="3080346" cy="9717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Sợ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hãi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MARCIANO2" descr="Resultado de imagen para marciano png">
            <a:extLst>
              <a:ext uri="{FF2B5EF4-FFF2-40B4-BE49-F238E27FC236}">
                <a16:creationId xmlns:a16="http://schemas.microsoft.com/office/drawing/2014/main" xmlns="" id="{B1C8AB53-003B-0BDE-A3B1-3FB053C5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95" y="4418042"/>
            <a:ext cx="786420" cy="14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24F410-7E50-961C-11DF-F569B4DDBF7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041" t="1030" r="32477" b="6050"/>
          <a:stretch/>
        </p:blipFill>
        <p:spPr>
          <a:xfrm>
            <a:off x="4573646" y="1099774"/>
            <a:ext cx="3597587" cy="31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109703" y="287216"/>
            <a:ext cx="9962147" cy="3970318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Nhân vật trong tranh thể thiện cảm xúc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159" y="2411630"/>
            <a:ext cx="2398102" cy="2218038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6" y="1855381"/>
            <a:ext cx="1741988" cy="23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ENO">
            <a:extLst>
              <a:ext uri="{FF2B5EF4-FFF2-40B4-BE49-F238E27FC236}">
                <a16:creationId xmlns:a16="http://schemas.microsoft.com/office/drawing/2014/main" xmlns="" id="{F57CB971-5B27-7A32-6827-10C231CC894E}"/>
              </a:ext>
            </a:extLst>
          </p:cNvPr>
          <p:cNvSpPr/>
          <p:nvPr/>
        </p:nvSpPr>
        <p:spPr>
          <a:xfrm>
            <a:off x="1403496" y="4539916"/>
            <a:ext cx="2870121" cy="10969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Vỡ òa,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vui mừng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MALO1">
            <a:extLst>
              <a:ext uri="{FF2B5EF4-FFF2-40B4-BE49-F238E27FC236}">
                <a16:creationId xmlns:a16="http://schemas.microsoft.com/office/drawing/2014/main" xmlns="" id="{3AE22CE8-6F0A-6A26-E8CA-1E467E37682C}"/>
              </a:ext>
            </a:extLst>
          </p:cNvPr>
          <p:cNvSpPr/>
          <p:nvPr/>
        </p:nvSpPr>
        <p:spPr>
          <a:xfrm>
            <a:off x="4687502" y="4531361"/>
            <a:ext cx="2835977" cy="1102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Cô đơn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MARCIANO1" descr="Resultado de imagen para marciano png">
            <a:extLst>
              <a:ext uri="{FF2B5EF4-FFF2-40B4-BE49-F238E27FC236}">
                <a16:creationId xmlns:a16="http://schemas.microsoft.com/office/drawing/2014/main" xmlns="" id="{447ABC84-13CA-2940-7306-F2EC4A250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57" y="4389321"/>
            <a:ext cx="671784" cy="12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LO1">
            <a:extLst>
              <a:ext uri="{FF2B5EF4-FFF2-40B4-BE49-F238E27FC236}">
                <a16:creationId xmlns:a16="http://schemas.microsoft.com/office/drawing/2014/main" xmlns="" id="{DBBF4BD5-5ADB-8640-4C1F-64640D15229F}"/>
              </a:ext>
            </a:extLst>
          </p:cNvPr>
          <p:cNvSpPr/>
          <p:nvPr/>
        </p:nvSpPr>
        <p:spPr>
          <a:xfrm>
            <a:off x="7931216" y="4531361"/>
            <a:ext cx="2835977" cy="1102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Khó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chịu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MARCIANO1" descr="Resultado de imagen para marciano png">
            <a:extLst>
              <a:ext uri="{FF2B5EF4-FFF2-40B4-BE49-F238E27FC236}">
                <a16:creationId xmlns:a16="http://schemas.microsoft.com/office/drawing/2014/main" xmlns="" id="{46270481-EDAD-125A-82AD-EE479539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46" y="4389321"/>
            <a:ext cx="671784" cy="12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604565-6382-048E-7825-918D6AFD274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9168" t="1030" r="1152" b="6050"/>
          <a:stretch/>
        </p:blipFill>
        <p:spPr>
          <a:xfrm>
            <a:off x="4456915" y="924677"/>
            <a:ext cx="3189026" cy="31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156594" y="212651"/>
            <a:ext cx="7313294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Chào mừng bạn đã đến với hành tinh của chúng mình.</a:t>
            </a:r>
            <a:endParaRPr kumimoji="0" lang="es-CL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3F50C0-42EA-E791-8A60-D13AC1B99664}"/>
              </a:ext>
            </a:extLst>
          </p:cNvPr>
          <p:cNvGrpSpPr/>
          <p:nvPr/>
        </p:nvGrpSpPr>
        <p:grpSpPr>
          <a:xfrm>
            <a:off x="724399" y="709668"/>
            <a:ext cx="6932338" cy="469943"/>
            <a:chOff x="-274884" y="116374"/>
            <a:chExt cx="6471566" cy="7164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4F7D0E8-020C-627C-A711-A4CBCDCB46C9}"/>
                </a:ext>
              </a:extLst>
            </p:cNvPr>
            <p:cNvGrpSpPr/>
            <p:nvPr/>
          </p:nvGrpSpPr>
          <p:grpSpPr>
            <a:xfrm>
              <a:off x="0" y="116374"/>
              <a:ext cx="6196682" cy="716443"/>
              <a:chOff x="-1" y="142239"/>
              <a:chExt cx="9601202" cy="934721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2FF17E03-DAA7-DDB3-9B2E-46889AE13F36}"/>
                  </a:ext>
                </a:extLst>
              </p:cNvPr>
              <p:cNvGrpSpPr/>
              <p:nvPr/>
            </p:nvGrpSpPr>
            <p:grpSpPr>
              <a:xfrm>
                <a:off x="-1" y="142239"/>
                <a:ext cx="9601201" cy="934721"/>
                <a:chOff x="-1" y="142239"/>
                <a:chExt cx="9601201" cy="934721"/>
              </a:xfrm>
              <a:grpFill/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xmlns="" id="{9F7B284C-4518-16C6-3140-000AA4F1B14B}"/>
                    </a:ext>
                  </a:extLst>
                </p:cNvPr>
                <p:cNvSpPr/>
                <p:nvPr/>
              </p:nvSpPr>
              <p:spPr>
                <a:xfrm>
                  <a:off x="1" y="142239"/>
                  <a:ext cx="8693451" cy="934721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     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Phân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biệt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cảm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xúc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tích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cực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và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tiêu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cực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20EF86AD-FF1D-55A7-A630-91FC66F27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243840"/>
                  <a:ext cx="9601201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04FB414E-C1E2-334F-4B6E-88B43B3BC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985520"/>
                <a:ext cx="9601201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Google Shape;1338;p46">
              <a:extLst>
                <a:ext uri="{FF2B5EF4-FFF2-40B4-BE49-F238E27FC236}">
                  <a16:creationId xmlns:a16="http://schemas.microsoft.com/office/drawing/2014/main" xmlns="" id="{20FC9925-7421-E09B-EC0B-9A05F2DBAD99}"/>
                </a:ext>
              </a:extLst>
            </p:cNvPr>
            <p:cNvSpPr txBox="1">
              <a:spLocks/>
            </p:cNvSpPr>
            <p:nvPr/>
          </p:nvSpPr>
          <p:spPr>
            <a:xfrm>
              <a:off x="-274884" y="358127"/>
              <a:ext cx="1387940" cy="287438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j-ea"/>
                  <a:cs typeface="+mj-cs"/>
                  <a:sym typeface="Arial"/>
                </a:rPr>
                <a:t>02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8A7322-2D7F-F5DB-33D5-33A171DA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61" y="3342291"/>
            <a:ext cx="7085436" cy="33520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4B4DFD-AED1-EE53-40FB-3CCFD43C5CC1}"/>
              </a:ext>
            </a:extLst>
          </p:cNvPr>
          <p:cNvGrpSpPr/>
          <p:nvPr/>
        </p:nvGrpSpPr>
        <p:grpSpPr>
          <a:xfrm>
            <a:off x="1334813" y="1698734"/>
            <a:ext cx="8522310" cy="1476275"/>
            <a:chOff x="680347" y="876194"/>
            <a:chExt cx="9114503" cy="143776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C4D2B083-05CA-6009-5718-8A074C6C12F0}"/>
                </a:ext>
              </a:extLst>
            </p:cNvPr>
            <p:cNvSpPr/>
            <p:nvPr/>
          </p:nvSpPr>
          <p:spPr>
            <a:xfrm>
              <a:off x="680347" y="876194"/>
              <a:ext cx="9114503" cy="14377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UTM Avo" panose="0204060305050602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71C2055-EF84-155A-F3B7-7298567C4A3D}"/>
                </a:ext>
              </a:extLst>
            </p:cNvPr>
            <p:cNvSpPr txBox="1"/>
            <p:nvPr/>
          </p:nvSpPr>
          <p:spPr>
            <a:xfrm>
              <a:off x="2040874" y="995638"/>
              <a:ext cx="4853632" cy="50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NHÓM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64F2B6F7-1974-A15E-9B36-7BCBB84F9479}"/>
                </a:ext>
              </a:extLst>
            </p:cNvPr>
            <p:cNvSpPr/>
            <p:nvPr/>
          </p:nvSpPr>
          <p:spPr>
            <a:xfrm>
              <a:off x="7103195" y="1002327"/>
              <a:ext cx="2092179" cy="42386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Thời</a:t>
              </a:r>
              <a:r>
                <a:rPr lang="en-US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gian</a:t>
              </a:r>
              <a:r>
                <a:rPr lang="en-US" b="1" dirty="0">
                  <a:latin typeface="UTM Avo" panose="02040603050506020204" pitchFamily="18" charset="0"/>
                  <a:cs typeface="Arial" panose="020B0604020202020204" pitchFamily="34" charset="0"/>
                </a:rPr>
                <a:t>: 3 </a:t>
              </a: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phút</a:t>
              </a:r>
              <a:endParaRPr lang="en-US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 descr="Shape, icon&#10;&#10;Description automatically generated">
            <a:extLst>
              <a:ext uri="{FF2B5EF4-FFF2-40B4-BE49-F238E27FC236}">
                <a16:creationId xmlns:a16="http://schemas.microsoft.com/office/drawing/2014/main" xmlns="" id="{666197EB-B3FF-C451-2303-DB18541B4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20" y="2065267"/>
            <a:ext cx="1611688" cy="16116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03FF70A-E52C-5F61-53BF-07A0B66EB5A7}"/>
              </a:ext>
            </a:extLst>
          </p:cNvPr>
          <p:cNvSpPr txBox="1"/>
          <p:nvPr/>
        </p:nvSpPr>
        <p:spPr>
          <a:xfrm>
            <a:off x="1778807" y="2386740"/>
            <a:ext cx="6954048" cy="71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chia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3F50C0-42EA-E791-8A60-D13AC1B99664}"/>
              </a:ext>
            </a:extLst>
          </p:cNvPr>
          <p:cNvGrpSpPr/>
          <p:nvPr/>
        </p:nvGrpSpPr>
        <p:grpSpPr>
          <a:xfrm>
            <a:off x="577172" y="1592537"/>
            <a:ext cx="6932338" cy="469943"/>
            <a:chOff x="-274884" y="116374"/>
            <a:chExt cx="6471566" cy="7164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4F7D0E8-020C-627C-A711-A4CBCDCB46C9}"/>
                </a:ext>
              </a:extLst>
            </p:cNvPr>
            <p:cNvGrpSpPr/>
            <p:nvPr/>
          </p:nvGrpSpPr>
          <p:grpSpPr>
            <a:xfrm>
              <a:off x="0" y="116374"/>
              <a:ext cx="6196682" cy="716443"/>
              <a:chOff x="-1" y="142239"/>
              <a:chExt cx="9601202" cy="934721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2FF17E03-DAA7-DDB3-9B2E-46889AE13F36}"/>
                  </a:ext>
                </a:extLst>
              </p:cNvPr>
              <p:cNvGrpSpPr/>
              <p:nvPr/>
            </p:nvGrpSpPr>
            <p:grpSpPr>
              <a:xfrm>
                <a:off x="-1" y="142239"/>
                <a:ext cx="9601201" cy="934721"/>
                <a:chOff x="-1" y="142239"/>
                <a:chExt cx="9601201" cy="934721"/>
              </a:xfrm>
              <a:grpFill/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xmlns="" id="{9F7B284C-4518-16C6-3140-000AA4F1B14B}"/>
                    </a:ext>
                  </a:extLst>
                </p:cNvPr>
                <p:cNvSpPr/>
                <p:nvPr/>
              </p:nvSpPr>
              <p:spPr>
                <a:xfrm>
                  <a:off x="1" y="142239"/>
                  <a:ext cx="8693451" cy="934721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     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Phân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biệt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cảm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xúc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tích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cực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và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tiêu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cực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20EF86AD-FF1D-55A7-A630-91FC66F27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243840"/>
                  <a:ext cx="9601201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04FB414E-C1E2-334F-4B6E-88B43B3BC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985520"/>
                <a:ext cx="9601201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Google Shape;1338;p46">
              <a:extLst>
                <a:ext uri="{FF2B5EF4-FFF2-40B4-BE49-F238E27FC236}">
                  <a16:creationId xmlns:a16="http://schemas.microsoft.com/office/drawing/2014/main" xmlns="" id="{20FC9925-7421-E09B-EC0B-9A05F2DBAD99}"/>
                </a:ext>
              </a:extLst>
            </p:cNvPr>
            <p:cNvSpPr txBox="1">
              <a:spLocks/>
            </p:cNvSpPr>
            <p:nvPr/>
          </p:nvSpPr>
          <p:spPr>
            <a:xfrm>
              <a:off x="-274884" y="358127"/>
              <a:ext cx="1387940" cy="287438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j-ea"/>
                  <a:cs typeface="+mj-cs"/>
                  <a:sym typeface="Arial"/>
                </a:rPr>
                <a:t>02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7FA4BE6-CFA7-0005-C9D2-2DBD71053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5037"/>
              </p:ext>
            </p:extLst>
          </p:nvPr>
        </p:nvGraphicFramePr>
        <p:xfrm>
          <a:off x="2056513" y="2215186"/>
          <a:ext cx="8241992" cy="43295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82273">
                  <a:extLst>
                    <a:ext uri="{9D8B030D-6E8A-4147-A177-3AD203B41FA5}">
                      <a16:colId xmlns:a16="http://schemas.microsoft.com/office/drawing/2014/main" xmlns="" val="479297893"/>
                    </a:ext>
                  </a:extLst>
                </a:gridCol>
                <a:gridCol w="4159719">
                  <a:extLst>
                    <a:ext uri="{9D8B030D-6E8A-4147-A177-3AD203B41FA5}">
                      <a16:colId xmlns:a16="http://schemas.microsoft.com/office/drawing/2014/main" xmlns="" val="373421996"/>
                    </a:ext>
                  </a:extLst>
                </a:gridCol>
              </a:tblGrid>
              <a:tr h="698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CẢM XÚC TÍCH CỰC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CẢM XÚC TIÊU CỰC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111243"/>
                  </a:ext>
                </a:extLst>
              </a:tr>
              <a:tr h="3630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230107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496899-779A-B195-6A4A-32C5DCD94869}"/>
              </a:ext>
            </a:extLst>
          </p:cNvPr>
          <p:cNvSpPr txBox="1"/>
          <p:nvPr/>
        </p:nvSpPr>
        <p:spPr>
          <a:xfrm>
            <a:off x="7091124" y="3004389"/>
            <a:ext cx="23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lắng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9ACA6E-8FC0-6223-184F-0E527B75859C}"/>
              </a:ext>
            </a:extLst>
          </p:cNvPr>
          <p:cNvSpPr txBox="1"/>
          <p:nvPr/>
        </p:nvSpPr>
        <p:spPr>
          <a:xfrm>
            <a:off x="7091124" y="3528512"/>
            <a:ext cx="23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giận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F0DD33-98B7-50CD-A4DA-56706A6D19EC}"/>
              </a:ext>
            </a:extLst>
          </p:cNvPr>
          <p:cNvSpPr txBox="1"/>
          <p:nvPr/>
        </p:nvSpPr>
        <p:spPr>
          <a:xfrm>
            <a:off x="7091124" y="4086925"/>
            <a:ext cx="23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Sợ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hãi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F64FF5-2BAA-133F-CC36-F0BE71014379}"/>
              </a:ext>
            </a:extLst>
          </p:cNvPr>
          <p:cNvSpPr txBox="1"/>
          <p:nvPr/>
        </p:nvSpPr>
        <p:spPr>
          <a:xfrm>
            <a:off x="7091124" y="4691482"/>
            <a:ext cx="23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Ghen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tị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ECC8BE-1B6C-9FBD-171F-E58E4A2150F0}"/>
              </a:ext>
            </a:extLst>
          </p:cNvPr>
          <p:cNvSpPr txBox="1"/>
          <p:nvPr/>
        </p:nvSpPr>
        <p:spPr>
          <a:xfrm>
            <a:off x="7091124" y="5293921"/>
            <a:ext cx="23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bã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C9F975-A0DA-8ED3-8FEB-299C1D3CB0A6}"/>
              </a:ext>
            </a:extLst>
          </p:cNvPr>
          <p:cNvSpPr txBox="1"/>
          <p:nvPr/>
        </p:nvSpPr>
        <p:spPr>
          <a:xfrm>
            <a:off x="2996033" y="3065430"/>
            <a:ext cx="23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vẻ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EA3B87-88B3-7603-9361-D54B777CD0B7}"/>
              </a:ext>
            </a:extLst>
          </p:cNvPr>
          <p:cNvSpPr txBox="1"/>
          <p:nvPr/>
        </p:nvSpPr>
        <p:spPr>
          <a:xfrm>
            <a:off x="2996033" y="3589553"/>
            <a:ext cx="23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phúc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E76B22-C68C-1FD9-338F-577A0BD62AB5}"/>
              </a:ext>
            </a:extLst>
          </p:cNvPr>
          <p:cNvSpPr txBox="1"/>
          <p:nvPr/>
        </p:nvSpPr>
        <p:spPr>
          <a:xfrm>
            <a:off x="2996033" y="4147966"/>
            <a:ext cx="23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khởi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74845F-4CBC-BA8C-6CE0-79FFF8E34D73}"/>
              </a:ext>
            </a:extLst>
          </p:cNvPr>
          <p:cNvSpPr txBox="1"/>
          <p:nvPr/>
        </p:nvSpPr>
        <p:spPr>
          <a:xfrm>
            <a:off x="2996033" y="4752523"/>
            <a:ext cx="23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hứng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860C900-EF9C-6159-C25C-720958EEBB08}"/>
              </a:ext>
            </a:extLst>
          </p:cNvPr>
          <p:cNvSpPr txBox="1"/>
          <p:nvPr/>
        </p:nvSpPr>
        <p:spPr>
          <a:xfrm>
            <a:off x="2996033" y="5354962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thương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F4C4B7-24B7-B34D-87E1-DBA99CA6278F}"/>
              </a:ext>
            </a:extLst>
          </p:cNvPr>
          <p:cNvSpPr txBox="1"/>
          <p:nvPr/>
        </p:nvSpPr>
        <p:spPr>
          <a:xfrm>
            <a:off x="7091124" y="5887471"/>
            <a:ext cx="23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chịu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xmlns="" id="{6CAE1E04-EF2E-6D7D-53FE-A19CC1A2F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63" y="3031664"/>
            <a:ext cx="1513921" cy="151392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C794089-897F-AE0C-6BCA-51FFE730BB16}"/>
              </a:ext>
            </a:extLst>
          </p:cNvPr>
          <p:cNvGrpSpPr/>
          <p:nvPr/>
        </p:nvGrpSpPr>
        <p:grpSpPr>
          <a:xfrm>
            <a:off x="1321934" y="3020206"/>
            <a:ext cx="1513921" cy="1513921"/>
            <a:chOff x="9207123" y="3309451"/>
            <a:chExt cx="1513921" cy="1513921"/>
          </a:xfrm>
        </p:grpSpPr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xmlns="" id="{AE480B1C-B6DE-636F-731E-7C1EB551D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123" y="3309451"/>
              <a:ext cx="1513921" cy="1513921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xmlns="" id="{D692C306-A251-B3FF-D873-C6C7B8272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554" y="3309451"/>
              <a:ext cx="1153057" cy="115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3F50C0-42EA-E791-8A60-D13AC1B99664}"/>
              </a:ext>
            </a:extLst>
          </p:cNvPr>
          <p:cNvGrpSpPr/>
          <p:nvPr/>
        </p:nvGrpSpPr>
        <p:grpSpPr>
          <a:xfrm>
            <a:off x="577172" y="1592537"/>
            <a:ext cx="6932338" cy="469943"/>
            <a:chOff x="-274884" y="116374"/>
            <a:chExt cx="6471566" cy="7164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4F7D0E8-020C-627C-A711-A4CBCDCB46C9}"/>
                </a:ext>
              </a:extLst>
            </p:cNvPr>
            <p:cNvGrpSpPr/>
            <p:nvPr/>
          </p:nvGrpSpPr>
          <p:grpSpPr>
            <a:xfrm>
              <a:off x="0" y="116374"/>
              <a:ext cx="6196682" cy="716443"/>
              <a:chOff x="-1" y="142239"/>
              <a:chExt cx="9601202" cy="934721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2FF17E03-DAA7-DDB3-9B2E-46889AE13F36}"/>
                  </a:ext>
                </a:extLst>
              </p:cNvPr>
              <p:cNvGrpSpPr/>
              <p:nvPr/>
            </p:nvGrpSpPr>
            <p:grpSpPr>
              <a:xfrm>
                <a:off x="-1" y="142239"/>
                <a:ext cx="9601201" cy="934721"/>
                <a:chOff x="-1" y="142239"/>
                <a:chExt cx="9601201" cy="934721"/>
              </a:xfrm>
              <a:grpFill/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xmlns="" id="{9F7B284C-4518-16C6-3140-000AA4F1B14B}"/>
                    </a:ext>
                  </a:extLst>
                </p:cNvPr>
                <p:cNvSpPr/>
                <p:nvPr/>
              </p:nvSpPr>
              <p:spPr>
                <a:xfrm>
                  <a:off x="1" y="142239"/>
                  <a:ext cx="8693451" cy="934721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       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Trao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đổi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về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lợi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ích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của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cảm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xúc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tích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cực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20EF86AD-FF1D-55A7-A630-91FC66F27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243840"/>
                  <a:ext cx="9601201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04FB414E-C1E2-334F-4B6E-88B43B3BC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985520"/>
                <a:ext cx="9601201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Google Shape;1338;p46">
              <a:extLst>
                <a:ext uri="{FF2B5EF4-FFF2-40B4-BE49-F238E27FC236}">
                  <a16:creationId xmlns:a16="http://schemas.microsoft.com/office/drawing/2014/main" xmlns="" id="{20FC9925-7421-E09B-EC0B-9A05F2DBAD99}"/>
                </a:ext>
              </a:extLst>
            </p:cNvPr>
            <p:cNvSpPr txBox="1">
              <a:spLocks/>
            </p:cNvSpPr>
            <p:nvPr/>
          </p:nvSpPr>
          <p:spPr>
            <a:xfrm>
              <a:off x="-274884" y="358127"/>
              <a:ext cx="1387940" cy="287438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j-ea"/>
                  <a:cs typeface="+mj-cs"/>
                  <a:sym typeface="Arial"/>
                </a:rPr>
                <a:t>03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2D49CAC-2408-C7E3-5043-AF599398C21D}"/>
              </a:ext>
            </a:extLst>
          </p:cNvPr>
          <p:cNvGrpSpPr/>
          <p:nvPr/>
        </p:nvGrpSpPr>
        <p:grpSpPr>
          <a:xfrm>
            <a:off x="1709057" y="2183130"/>
            <a:ext cx="8105503" cy="1348740"/>
            <a:chOff x="924604" y="896473"/>
            <a:chExt cx="8526541" cy="1785794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xmlns="" id="{F5E59888-86EF-0AD2-F774-477068BCAF4C}"/>
                </a:ext>
              </a:extLst>
            </p:cNvPr>
            <p:cNvSpPr/>
            <p:nvPr/>
          </p:nvSpPr>
          <p:spPr>
            <a:xfrm>
              <a:off x="924604" y="896473"/>
              <a:ext cx="8010982" cy="17857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8C5D0FF-EFF2-EEB0-7922-470B63858FD6}"/>
                </a:ext>
              </a:extLst>
            </p:cNvPr>
            <p:cNvSpPr txBox="1"/>
            <p:nvPr/>
          </p:nvSpPr>
          <p:spPr>
            <a:xfrm>
              <a:off x="1068469" y="971487"/>
              <a:ext cx="8382676" cy="614394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Cảm </a:t>
              </a:r>
              <a:r>
                <a:rPr lang="en-US" sz="20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lợi</a:t>
              </a: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ích</a:t>
              </a: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bản</a:t>
              </a: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thân</a:t>
              </a:r>
              <a:r>
                <a:rPr lang="en-US" sz="200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C17E743-5969-99CB-120C-D0029ABFCA92}"/>
                </a:ext>
              </a:extLst>
            </p:cNvPr>
            <p:cNvSpPr txBox="1"/>
            <p:nvPr/>
          </p:nvSpPr>
          <p:spPr>
            <a:xfrm>
              <a:off x="1068469" y="1508134"/>
              <a:ext cx="8054441" cy="1155430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Cảm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mang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lợi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ích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20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CE9D1AC-AD77-E386-0977-597A6C46F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15" y="3634740"/>
            <a:ext cx="6398161" cy="312380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F1D985FE-C859-A099-96CA-E592058CD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07" y="2785537"/>
            <a:ext cx="1478083" cy="14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3F50C0-42EA-E791-8A60-D13AC1B99664}"/>
              </a:ext>
            </a:extLst>
          </p:cNvPr>
          <p:cNvGrpSpPr/>
          <p:nvPr/>
        </p:nvGrpSpPr>
        <p:grpSpPr>
          <a:xfrm>
            <a:off x="577172" y="1592537"/>
            <a:ext cx="6932338" cy="469943"/>
            <a:chOff x="-274884" y="116374"/>
            <a:chExt cx="6471566" cy="7164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4F7D0E8-020C-627C-A711-A4CBCDCB46C9}"/>
                </a:ext>
              </a:extLst>
            </p:cNvPr>
            <p:cNvGrpSpPr/>
            <p:nvPr/>
          </p:nvGrpSpPr>
          <p:grpSpPr>
            <a:xfrm>
              <a:off x="0" y="116374"/>
              <a:ext cx="6196682" cy="716443"/>
              <a:chOff x="-1" y="142239"/>
              <a:chExt cx="9601202" cy="934721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2FF17E03-DAA7-DDB3-9B2E-46889AE13F36}"/>
                  </a:ext>
                </a:extLst>
              </p:cNvPr>
              <p:cNvGrpSpPr/>
              <p:nvPr/>
            </p:nvGrpSpPr>
            <p:grpSpPr>
              <a:xfrm>
                <a:off x="-1" y="142239"/>
                <a:ext cx="9601201" cy="934721"/>
                <a:chOff x="-1" y="142239"/>
                <a:chExt cx="9601201" cy="934721"/>
              </a:xfrm>
              <a:grpFill/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xmlns="" id="{9F7B284C-4518-16C6-3140-000AA4F1B14B}"/>
                    </a:ext>
                  </a:extLst>
                </p:cNvPr>
                <p:cNvSpPr/>
                <p:nvPr/>
              </p:nvSpPr>
              <p:spPr>
                <a:xfrm>
                  <a:off x="1" y="142239"/>
                  <a:ext cx="8693451" cy="934721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       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Trao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đổi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về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lợi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ích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của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cảm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xúc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tích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cực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20EF86AD-FF1D-55A7-A630-91FC66F27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243840"/>
                  <a:ext cx="9601201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04FB414E-C1E2-334F-4B6E-88B43B3BC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985520"/>
                <a:ext cx="9601201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Google Shape;1338;p46">
              <a:extLst>
                <a:ext uri="{FF2B5EF4-FFF2-40B4-BE49-F238E27FC236}">
                  <a16:creationId xmlns:a16="http://schemas.microsoft.com/office/drawing/2014/main" xmlns="" id="{20FC9925-7421-E09B-EC0B-9A05F2DBAD99}"/>
                </a:ext>
              </a:extLst>
            </p:cNvPr>
            <p:cNvSpPr txBox="1">
              <a:spLocks/>
            </p:cNvSpPr>
            <p:nvPr/>
          </p:nvSpPr>
          <p:spPr>
            <a:xfrm>
              <a:off x="-274884" y="358127"/>
              <a:ext cx="1387940" cy="287438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j-ea"/>
                  <a:cs typeface="+mj-cs"/>
                  <a:sym typeface="Arial"/>
                </a:rPr>
                <a:t>03</a:t>
              </a:r>
            </a:p>
          </p:txBody>
        </p:sp>
      </p:grpSp>
      <p:sp>
        <p:nvSpPr>
          <p:cNvPr id="9" name="Google Shape;3117;p71">
            <a:extLst>
              <a:ext uri="{FF2B5EF4-FFF2-40B4-BE49-F238E27FC236}">
                <a16:creationId xmlns:a16="http://schemas.microsoft.com/office/drawing/2014/main" xmlns="" id="{866E14FC-06FD-CED2-362F-C59E55588D07}"/>
              </a:ext>
            </a:extLst>
          </p:cNvPr>
          <p:cNvSpPr/>
          <p:nvPr/>
        </p:nvSpPr>
        <p:spPr>
          <a:xfrm>
            <a:off x="1011618" y="2387385"/>
            <a:ext cx="10168764" cy="3196212"/>
          </a:xfrm>
          <a:prstGeom prst="roundRect">
            <a:avLst>
              <a:gd name="adj" fmla="val 13847"/>
            </a:avLst>
          </a:prstGeom>
          <a:solidFill>
            <a:srgbClr val="FCF7E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F918A8-2015-E1D5-19E8-E8D2C8CFFF12}"/>
              </a:ext>
            </a:extLst>
          </p:cNvPr>
          <p:cNvSpPr txBox="1"/>
          <p:nvPr/>
        </p:nvSpPr>
        <p:spPr>
          <a:xfrm>
            <a:off x="1357162" y="2537107"/>
            <a:ext cx="9432758" cy="278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cường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kiềm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5DF4D7F9-5EAE-272C-A624-D8156C969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329" y="1368693"/>
            <a:ext cx="1414211" cy="1414211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B090EEA4-C9F9-CF51-30FB-4F581346D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075"/>
            <a:ext cx="1853925" cy="18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3F50C0-42EA-E791-8A60-D13AC1B99664}"/>
              </a:ext>
            </a:extLst>
          </p:cNvPr>
          <p:cNvGrpSpPr/>
          <p:nvPr/>
        </p:nvGrpSpPr>
        <p:grpSpPr>
          <a:xfrm>
            <a:off x="577172" y="1592537"/>
            <a:ext cx="6932338" cy="469943"/>
            <a:chOff x="-274884" y="116374"/>
            <a:chExt cx="6471566" cy="7164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4F7D0E8-020C-627C-A711-A4CBCDCB46C9}"/>
                </a:ext>
              </a:extLst>
            </p:cNvPr>
            <p:cNvGrpSpPr/>
            <p:nvPr/>
          </p:nvGrpSpPr>
          <p:grpSpPr>
            <a:xfrm>
              <a:off x="0" y="116374"/>
              <a:ext cx="6196682" cy="716443"/>
              <a:chOff x="-1" y="142239"/>
              <a:chExt cx="9601202" cy="934721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2FF17E03-DAA7-DDB3-9B2E-46889AE13F36}"/>
                  </a:ext>
                </a:extLst>
              </p:cNvPr>
              <p:cNvGrpSpPr/>
              <p:nvPr/>
            </p:nvGrpSpPr>
            <p:grpSpPr>
              <a:xfrm>
                <a:off x="-1" y="142239"/>
                <a:ext cx="9601201" cy="934721"/>
                <a:chOff x="-1" y="142239"/>
                <a:chExt cx="9601201" cy="934721"/>
              </a:xfrm>
              <a:grpFill/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xmlns="" id="{9F7B284C-4518-16C6-3140-000AA4F1B14B}"/>
                    </a:ext>
                  </a:extLst>
                </p:cNvPr>
                <p:cNvSpPr/>
                <p:nvPr/>
              </p:nvSpPr>
              <p:spPr>
                <a:xfrm>
                  <a:off x="1" y="142239"/>
                  <a:ext cx="8693451" cy="934721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       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Trao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đổi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về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lợi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ích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của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cảm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xúc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tích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cực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20EF86AD-FF1D-55A7-A630-91FC66F27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243840"/>
                  <a:ext cx="9601201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04FB414E-C1E2-334F-4B6E-88B43B3BC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985520"/>
                <a:ext cx="9601201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Google Shape;1338;p46">
              <a:extLst>
                <a:ext uri="{FF2B5EF4-FFF2-40B4-BE49-F238E27FC236}">
                  <a16:creationId xmlns:a16="http://schemas.microsoft.com/office/drawing/2014/main" xmlns="" id="{20FC9925-7421-E09B-EC0B-9A05F2DBAD99}"/>
                </a:ext>
              </a:extLst>
            </p:cNvPr>
            <p:cNvSpPr txBox="1">
              <a:spLocks/>
            </p:cNvSpPr>
            <p:nvPr/>
          </p:nvSpPr>
          <p:spPr>
            <a:xfrm>
              <a:off x="-274884" y="358127"/>
              <a:ext cx="1387940" cy="287438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j-ea"/>
                  <a:cs typeface="+mj-cs"/>
                  <a:sym typeface="Arial"/>
                </a:rPr>
                <a:t>03</a:t>
              </a:r>
            </a:p>
          </p:txBody>
        </p:sp>
      </p:grpSp>
      <p:sp>
        <p:nvSpPr>
          <p:cNvPr id="9" name="Google Shape;3117;p71">
            <a:extLst>
              <a:ext uri="{FF2B5EF4-FFF2-40B4-BE49-F238E27FC236}">
                <a16:creationId xmlns:a16="http://schemas.microsoft.com/office/drawing/2014/main" xmlns="" id="{866E14FC-06FD-CED2-362F-C59E55588D07}"/>
              </a:ext>
            </a:extLst>
          </p:cNvPr>
          <p:cNvSpPr/>
          <p:nvPr/>
        </p:nvSpPr>
        <p:spPr>
          <a:xfrm>
            <a:off x="1011618" y="2387384"/>
            <a:ext cx="10168764" cy="3533355"/>
          </a:xfrm>
          <a:prstGeom prst="roundRect">
            <a:avLst>
              <a:gd name="adj" fmla="val 13847"/>
            </a:avLst>
          </a:prstGeom>
          <a:solidFill>
            <a:srgbClr val="FCF7E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F918A8-2015-E1D5-19E8-E8D2C8CFFF12}"/>
              </a:ext>
            </a:extLst>
          </p:cNvPr>
          <p:cNvSpPr txBox="1"/>
          <p:nvPr/>
        </p:nvSpPr>
        <p:spPr>
          <a:xfrm>
            <a:off x="1357162" y="2537107"/>
            <a:ext cx="9432758" cy="309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 xúc tích cực: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Mang lại những lời ích cho những người xung quanh.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Giúp bản thân khoẻ mạnh và có tinh thần làm việc hơn.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Thoát khỏi những căn bệnh về tâm lí.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Giúp lạc quan, yêu đời và kéo dài tuổi thọ.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2BC21F0C-FBB4-0E8E-035D-EC737D8B9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075"/>
            <a:ext cx="1853925" cy="185392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5DF4D7F9-5EAE-272C-A624-D8156C969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329" y="1368693"/>
            <a:ext cx="1414211" cy="1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65E592C-FEB9-4E9A-9DD6-B2D516CCA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4" r="6259"/>
          <a:stretch/>
        </p:blipFill>
        <p:spPr>
          <a:xfrm>
            <a:off x="6864862" y="2080260"/>
            <a:ext cx="4713110" cy="44995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3F50C0-42EA-E791-8A60-D13AC1B99664}"/>
              </a:ext>
            </a:extLst>
          </p:cNvPr>
          <p:cNvGrpSpPr/>
          <p:nvPr/>
        </p:nvGrpSpPr>
        <p:grpSpPr>
          <a:xfrm>
            <a:off x="577172" y="1592537"/>
            <a:ext cx="7747678" cy="469943"/>
            <a:chOff x="-274884" y="116374"/>
            <a:chExt cx="6471566" cy="7164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4F7D0E8-020C-627C-A711-A4CBCDCB46C9}"/>
                </a:ext>
              </a:extLst>
            </p:cNvPr>
            <p:cNvGrpSpPr/>
            <p:nvPr/>
          </p:nvGrpSpPr>
          <p:grpSpPr>
            <a:xfrm>
              <a:off x="0" y="116374"/>
              <a:ext cx="6196682" cy="716443"/>
              <a:chOff x="-1" y="142239"/>
              <a:chExt cx="9601202" cy="934721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2FF17E03-DAA7-DDB3-9B2E-46889AE13F36}"/>
                  </a:ext>
                </a:extLst>
              </p:cNvPr>
              <p:cNvGrpSpPr/>
              <p:nvPr/>
            </p:nvGrpSpPr>
            <p:grpSpPr>
              <a:xfrm>
                <a:off x="-1" y="142239"/>
                <a:ext cx="9601201" cy="934721"/>
                <a:chOff x="-1" y="142239"/>
                <a:chExt cx="9601201" cy="934721"/>
              </a:xfrm>
              <a:grpFill/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xmlns="" id="{9F7B284C-4518-16C6-3140-000AA4F1B14B}"/>
                    </a:ext>
                  </a:extLst>
                </p:cNvPr>
                <p:cNvSpPr/>
                <p:nvPr/>
              </p:nvSpPr>
              <p:spPr>
                <a:xfrm>
                  <a:off x="1" y="142239"/>
                  <a:ext cx="8693451" cy="934721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      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Thảo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luận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về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cách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thể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hiện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cảm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xúc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tích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cực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20EF86AD-FF1D-55A7-A630-91FC66F27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243840"/>
                  <a:ext cx="9601201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04FB414E-C1E2-334F-4B6E-88B43B3BC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985520"/>
                <a:ext cx="9601201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Google Shape;1338;p46">
              <a:extLst>
                <a:ext uri="{FF2B5EF4-FFF2-40B4-BE49-F238E27FC236}">
                  <a16:creationId xmlns:a16="http://schemas.microsoft.com/office/drawing/2014/main" xmlns="" id="{20FC9925-7421-E09B-EC0B-9A05F2DBAD99}"/>
                </a:ext>
              </a:extLst>
            </p:cNvPr>
            <p:cNvSpPr txBox="1">
              <a:spLocks/>
            </p:cNvSpPr>
            <p:nvPr/>
          </p:nvSpPr>
          <p:spPr>
            <a:xfrm>
              <a:off x="-274884" y="358127"/>
              <a:ext cx="1387940" cy="287438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j-ea"/>
                  <a:cs typeface="+mj-cs"/>
                  <a:sym typeface="Arial"/>
                </a:rPr>
                <a:t>04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E570E31-03D1-F68D-0554-08FC518C6DB9}"/>
              </a:ext>
            </a:extLst>
          </p:cNvPr>
          <p:cNvSpPr/>
          <p:nvPr/>
        </p:nvSpPr>
        <p:spPr>
          <a:xfrm>
            <a:off x="902526" y="3544156"/>
            <a:ext cx="5283226" cy="2877148"/>
          </a:xfrm>
          <a:prstGeom prst="roundRect">
            <a:avLst/>
          </a:prstGeom>
          <a:solidFill>
            <a:srgbClr val="DCF8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D8CFE7-79E0-020F-4003-67A53AE11A65}"/>
              </a:ext>
            </a:extLst>
          </p:cNvPr>
          <p:cNvSpPr txBox="1"/>
          <p:nvPr/>
        </p:nvSpPr>
        <p:spPr>
          <a:xfrm>
            <a:off x="1047963" y="5037933"/>
            <a:ext cx="5022969" cy="1166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cử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1200" dirty="0">
              <a:solidFill>
                <a:srgbClr val="00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D98944-442D-6CA8-471E-7DFD77EFDD30}"/>
              </a:ext>
            </a:extLst>
          </p:cNvPr>
          <p:cNvSpPr txBox="1"/>
          <p:nvPr/>
        </p:nvSpPr>
        <p:spPr>
          <a:xfrm>
            <a:off x="1348727" y="3911879"/>
            <a:ext cx="463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HOẠT ĐỘNG THEO CẶP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08A2BA3-6FBE-6B8C-EEBA-D5D38007BB1E}"/>
              </a:ext>
            </a:extLst>
          </p:cNvPr>
          <p:cNvSpPr/>
          <p:nvPr/>
        </p:nvSpPr>
        <p:spPr>
          <a:xfrm>
            <a:off x="2454756" y="4571834"/>
            <a:ext cx="2218288" cy="41375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1800" b="1" dirty="0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gian</a:t>
            </a:r>
            <a:r>
              <a:rPr lang="en-US" sz="1800" b="1" dirty="0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5 </a:t>
            </a:r>
            <a:r>
              <a:rPr lang="en-US" sz="1800" b="1" dirty="0" err="1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r>
              <a:rPr lang="en-US" sz="1800" b="1" dirty="0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063B131B-3F4A-8857-4AFD-59DB2FCA1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94" y="2428562"/>
            <a:ext cx="1481822" cy="14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02D4B1-B89D-EE70-4987-CD701812B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9" y="2797982"/>
            <a:ext cx="6644379" cy="3800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9F236F-6C36-9195-ADA2-CD5E97250079}"/>
              </a:ext>
            </a:extLst>
          </p:cNvPr>
          <p:cNvSpPr txBox="1"/>
          <p:nvPr/>
        </p:nvSpPr>
        <p:spPr>
          <a:xfrm>
            <a:off x="2629637" y="1538163"/>
            <a:ext cx="62926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YOGA CƯỜI</a:t>
            </a:r>
          </a:p>
        </p:txBody>
      </p:sp>
      <p:pic>
        <p:nvPicPr>
          <p:cNvPr id="4" name="Picture 2" descr="2019 Sea Games Volunteers GIFs - Find &amp;amp; Share on GIPHY">
            <a:extLst>
              <a:ext uri="{FF2B5EF4-FFF2-40B4-BE49-F238E27FC236}">
                <a16:creationId xmlns:a16="http://schemas.microsoft.com/office/drawing/2014/main" xmlns="" id="{ABA8CAA3-12E2-FE21-6CCD-31B27D4D18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63" y="1984375"/>
            <a:ext cx="2181532" cy="218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4B97709-9F74-5CC6-517B-B9BE3254127F}"/>
              </a:ext>
            </a:extLst>
          </p:cNvPr>
          <p:cNvGrpSpPr/>
          <p:nvPr/>
        </p:nvGrpSpPr>
        <p:grpSpPr>
          <a:xfrm>
            <a:off x="475658" y="1534974"/>
            <a:ext cx="2645605" cy="592209"/>
            <a:chOff x="50054" y="82857"/>
            <a:chExt cx="2964582" cy="121418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20A48DC-F483-70FC-D877-9430B0EB0DA8}"/>
                </a:ext>
              </a:extLst>
            </p:cNvPr>
            <p:cNvSpPr/>
            <p:nvPr/>
          </p:nvSpPr>
          <p:spPr>
            <a:xfrm>
              <a:off x="424922" y="82857"/>
              <a:ext cx="2221869" cy="1214187"/>
            </a:xfrm>
            <a:prstGeom prst="roundRect">
              <a:avLst/>
            </a:prstGeom>
            <a:solidFill>
              <a:srgbClr val="FFDC6D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60C06EC-F2FB-338D-B98E-83B22B939864}"/>
                </a:ext>
              </a:extLst>
            </p:cNvPr>
            <p:cNvSpPr txBox="1"/>
            <p:nvPr/>
          </p:nvSpPr>
          <p:spPr>
            <a:xfrm>
              <a:off x="50054" y="223573"/>
              <a:ext cx="2964582" cy="7901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3A47188-A0D0-ECCD-E6E5-E0F8F8BC2059}"/>
              </a:ext>
            </a:extLst>
          </p:cNvPr>
          <p:cNvGrpSpPr/>
          <p:nvPr/>
        </p:nvGrpSpPr>
        <p:grpSpPr>
          <a:xfrm>
            <a:off x="5431481" y="1174767"/>
            <a:ext cx="6632413" cy="4754395"/>
            <a:chOff x="4945810" y="664628"/>
            <a:chExt cx="7387592" cy="52957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BC6738D-904E-6815-6B9A-FE16FFFF2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5810" y="664628"/>
              <a:ext cx="7387592" cy="26283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5D7063A-7D28-9061-D7AC-D85F26D3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5810" y="3292995"/>
              <a:ext cx="7278116" cy="2667372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4EFB913-E1FC-253E-1024-07677EF4DAB1}"/>
              </a:ext>
            </a:extLst>
          </p:cNvPr>
          <p:cNvSpPr/>
          <p:nvPr/>
        </p:nvSpPr>
        <p:spPr>
          <a:xfrm>
            <a:off x="318875" y="3858447"/>
            <a:ext cx="4994271" cy="18502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xmlns="" id="{8D8C160C-D192-DEEC-D854-841632716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06" y="2352808"/>
            <a:ext cx="1641569" cy="1641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4B97709-9F74-5CC6-517B-B9BE3254127F}"/>
              </a:ext>
            </a:extLst>
          </p:cNvPr>
          <p:cNvGrpSpPr/>
          <p:nvPr/>
        </p:nvGrpSpPr>
        <p:grpSpPr>
          <a:xfrm>
            <a:off x="475658" y="1534974"/>
            <a:ext cx="2645605" cy="592209"/>
            <a:chOff x="50054" y="82857"/>
            <a:chExt cx="2964582" cy="121418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20A48DC-F483-70FC-D877-9430B0EB0DA8}"/>
                </a:ext>
              </a:extLst>
            </p:cNvPr>
            <p:cNvSpPr/>
            <p:nvPr/>
          </p:nvSpPr>
          <p:spPr>
            <a:xfrm>
              <a:off x="424922" y="82857"/>
              <a:ext cx="2221869" cy="1214187"/>
            </a:xfrm>
            <a:prstGeom prst="roundRect">
              <a:avLst/>
            </a:prstGeom>
            <a:solidFill>
              <a:srgbClr val="FFDC6D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60C06EC-F2FB-338D-B98E-83B22B939864}"/>
                </a:ext>
              </a:extLst>
            </p:cNvPr>
            <p:cNvSpPr txBox="1"/>
            <p:nvPr/>
          </p:nvSpPr>
          <p:spPr>
            <a:xfrm>
              <a:off x="50054" y="223573"/>
              <a:ext cx="2964582" cy="7901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753B98-DA43-C05C-6208-03DDE1390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72"/>
          <a:stretch/>
        </p:blipFill>
        <p:spPr>
          <a:xfrm>
            <a:off x="6662977" y="2017158"/>
            <a:ext cx="4463104" cy="3225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712BCA-CC0B-E14F-8936-868C5E10B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7" t="7322" r="51290"/>
          <a:stretch/>
        </p:blipFill>
        <p:spPr>
          <a:xfrm>
            <a:off x="1305647" y="2222615"/>
            <a:ext cx="4161642" cy="298942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5B92AD7-EAE9-5891-4D31-BB6BE8A10E21}"/>
              </a:ext>
            </a:extLst>
          </p:cNvPr>
          <p:cNvSpPr/>
          <p:nvPr/>
        </p:nvSpPr>
        <p:spPr>
          <a:xfrm>
            <a:off x="1653925" y="5381511"/>
            <a:ext cx="3379917" cy="918224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Bạn thể hiện cảm xúc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 cực </a:t>
            </a: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đang cười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A17ABFA-6F32-8442-79A8-7008B6E38EE6}"/>
              </a:ext>
            </a:extLst>
          </p:cNvPr>
          <p:cNvSpPr/>
          <p:nvPr/>
        </p:nvSpPr>
        <p:spPr>
          <a:xfrm>
            <a:off x="7178826" y="5381511"/>
            <a:ext cx="3379917" cy="918224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Bạn thể hiện cảm xúc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tiêu cực </a:t>
            </a: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lo lắng</a:t>
            </a:r>
          </a:p>
        </p:txBody>
      </p:sp>
    </p:spTree>
    <p:extLst>
      <p:ext uri="{BB962C8B-B14F-4D97-AF65-F5344CB8AC3E}">
        <p14:creationId xmlns:p14="http://schemas.microsoft.com/office/powerpoint/2010/main" val="24252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4B97709-9F74-5CC6-517B-B9BE3254127F}"/>
              </a:ext>
            </a:extLst>
          </p:cNvPr>
          <p:cNvGrpSpPr/>
          <p:nvPr/>
        </p:nvGrpSpPr>
        <p:grpSpPr>
          <a:xfrm>
            <a:off x="475658" y="1534974"/>
            <a:ext cx="2645605" cy="592209"/>
            <a:chOff x="50054" y="82857"/>
            <a:chExt cx="2964582" cy="121418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20A48DC-F483-70FC-D877-9430B0EB0DA8}"/>
                </a:ext>
              </a:extLst>
            </p:cNvPr>
            <p:cNvSpPr/>
            <p:nvPr/>
          </p:nvSpPr>
          <p:spPr>
            <a:xfrm>
              <a:off x="424922" y="82857"/>
              <a:ext cx="2221869" cy="1214187"/>
            </a:xfrm>
            <a:prstGeom prst="roundRect">
              <a:avLst/>
            </a:prstGeom>
            <a:solidFill>
              <a:srgbClr val="FFDC6D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60C06EC-F2FB-338D-B98E-83B22B939864}"/>
                </a:ext>
              </a:extLst>
            </p:cNvPr>
            <p:cNvSpPr txBox="1"/>
            <p:nvPr/>
          </p:nvSpPr>
          <p:spPr>
            <a:xfrm>
              <a:off x="50054" y="223573"/>
              <a:ext cx="2964582" cy="7901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5B92AD7-EAE9-5891-4D31-BB6BE8A10E21}"/>
              </a:ext>
            </a:extLst>
          </p:cNvPr>
          <p:cNvSpPr/>
          <p:nvPr/>
        </p:nvSpPr>
        <p:spPr>
          <a:xfrm>
            <a:off x="1653925" y="5381511"/>
            <a:ext cx="3379917" cy="918224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Bạn thể hiện cảm xúc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tiêu cực </a:t>
            </a: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tức giận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A17ABFA-6F32-8442-79A8-7008B6E38EE6}"/>
              </a:ext>
            </a:extLst>
          </p:cNvPr>
          <p:cNvSpPr/>
          <p:nvPr/>
        </p:nvSpPr>
        <p:spPr>
          <a:xfrm>
            <a:off x="7178826" y="5381511"/>
            <a:ext cx="3379917" cy="918224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Bạn thể hiện cảm xúc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 cực </a:t>
            </a: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nghe nhạc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02EC0C-2B60-0043-5A61-C31F07268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51"/>
          <a:stretch/>
        </p:blipFill>
        <p:spPr>
          <a:xfrm>
            <a:off x="6822826" y="2307945"/>
            <a:ext cx="3963133" cy="3048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FBE379-042D-270D-8C48-86A7DCE9C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43"/>
          <a:stretch/>
        </p:blipFill>
        <p:spPr>
          <a:xfrm>
            <a:off x="1154686" y="2313051"/>
            <a:ext cx="4179998" cy="304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4B97709-9F74-5CC6-517B-B9BE3254127F}"/>
              </a:ext>
            </a:extLst>
          </p:cNvPr>
          <p:cNvGrpSpPr/>
          <p:nvPr/>
        </p:nvGrpSpPr>
        <p:grpSpPr>
          <a:xfrm>
            <a:off x="475658" y="1534974"/>
            <a:ext cx="2645605" cy="592209"/>
            <a:chOff x="50054" y="82857"/>
            <a:chExt cx="2964582" cy="121418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20A48DC-F483-70FC-D877-9430B0EB0DA8}"/>
                </a:ext>
              </a:extLst>
            </p:cNvPr>
            <p:cNvSpPr/>
            <p:nvPr/>
          </p:nvSpPr>
          <p:spPr>
            <a:xfrm>
              <a:off x="424922" y="82857"/>
              <a:ext cx="2221869" cy="1214187"/>
            </a:xfrm>
            <a:prstGeom prst="roundRect">
              <a:avLst/>
            </a:prstGeom>
            <a:solidFill>
              <a:srgbClr val="FFDC6D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60C06EC-F2FB-338D-B98E-83B22B939864}"/>
                </a:ext>
              </a:extLst>
            </p:cNvPr>
            <p:cNvSpPr txBox="1"/>
            <p:nvPr/>
          </p:nvSpPr>
          <p:spPr>
            <a:xfrm>
              <a:off x="50054" y="223573"/>
              <a:ext cx="2964582" cy="946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 TẬP 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63EE4F-66EA-DBE6-6F0A-97984C801827}"/>
              </a:ext>
            </a:extLst>
          </p:cNvPr>
          <p:cNvGrpSpPr/>
          <p:nvPr/>
        </p:nvGrpSpPr>
        <p:grpSpPr>
          <a:xfrm>
            <a:off x="3619099" y="807745"/>
            <a:ext cx="7979956" cy="1843665"/>
            <a:chOff x="2012914" y="191729"/>
            <a:chExt cx="9114503" cy="1843665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FEA3FAAC-0E52-60A4-BED5-E7EC079C13EE}"/>
                </a:ext>
              </a:extLst>
            </p:cNvPr>
            <p:cNvSpPr/>
            <p:nvPr/>
          </p:nvSpPr>
          <p:spPr>
            <a:xfrm>
              <a:off x="2012914" y="191729"/>
              <a:ext cx="9114503" cy="1843665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2E6929C-CA64-99B6-8FD4-DF1DA230861F}"/>
                </a:ext>
              </a:extLst>
            </p:cNvPr>
            <p:cNvSpPr txBox="1"/>
            <p:nvPr/>
          </p:nvSpPr>
          <p:spPr>
            <a:xfrm>
              <a:off x="3225038" y="627602"/>
              <a:ext cx="6954048" cy="934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nl-NL" sz="2400" b="1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Em sẽ thể hiện cảm xúc như thế nào trong các tình huống sau?</a:t>
              </a:r>
              <a:endParaRPr lang="en-US" sz="2400" b="1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6AEC4F-9D2F-D06D-6E28-709A18B32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50" b="15982"/>
          <a:stretch/>
        </p:blipFill>
        <p:spPr>
          <a:xfrm>
            <a:off x="1369083" y="2642767"/>
            <a:ext cx="4165986" cy="30160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30F9D5-784E-E356-470F-A343B852A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13" b="15982"/>
          <a:stretch/>
        </p:blipFill>
        <p:spPr>
          <a:xfrm>
            <a:off x="6103235" y="2716031"/>
            <a:ext cx="4165986" cy="295346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50BDC67-7295-F88B-04DF-733CAB0866A6}"/>
              </a:ext>
            </a:extLst>
          </p:cNvPr>
          <p:cNvSpPr/>
          <p:nvPr/>
        </p:nvSpPr>
        <p:spPr>
          <a:xfrm>
            <a:off x="1595121" y="5724411"/>
            <a:ext cx="3742690" cy="918224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Em nhận được thư của bố đang công tác ở nơi xa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D247E55-F558-5CEA-DB5A-D3ECF8FC1DC8}"/>
              </a:ext>
            </a:extLst>
          </p:cNvPr>
          <p:cNvSpPr/>
          <p:nvPr/>
        </p:nvSpPr>
        <p:spPr>
          <a:xfrm>
            <a:off x="6106160" y="5724411"/>
            <a:ext cx="4226560" cy="918224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Em nhận được một món quà mong muốn từ ông già Nô – en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901" y="1285839"/>
            <a:ext cx="2819400" cy="428632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6629400" y="609600"/>
            <a:ext cx="37338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Chinh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phục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cúp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C1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thôi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nào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!! ^^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xmlns="" id="{E085CA49-3E0E-6553-763C-4FEF85805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xmlns="" id="{D9AB780E-7B14-D64F-4A43-1BF388579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6DBD68AF-803D-68BD-3888-EAA83E523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7A464C1-38AB-0BB4-1BA4-2AC2F5FD5CC2}"/>
              </a:ext>
            </a:extLst>
          </p:cNvPr>
          <p:cNvGrpSpPr/>
          <p:nvPr/>
        </p:nvGrpSpPr>
        <p:grpSpPr>
          <a:xfrm>
            <a:off x="2667000" y="475338"/>
            <a:ext cx="6858000" cy="5544462"/>
            <a:chOff x="3162300" y="1219200"/>
            <a:chExt cx="5638800" cy="19812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3A516B32-0891-35BA-1077-63FCF8D2E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162300" y="1219200"/>
              <a:ext cx="5638800" cy="1981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58AC517-4321-8028-B9CA-CFE70DE5AFDA}"/>
                </a:ext>
              </a:extLst>
            </p:cNvPr>
            <p:cNvSpPr txBox="1"/>
            <p:nvPr/>
          </p:nvSpPr>
          <p:spPr>
            <a:xfrm>
              <a:off x="3466010" y="1376090"/>
              <a:ext cx="4797454" cy="29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Em sẽ thể hiện cảm xúc như thế nào trong tình huống sau?</a:t>
              </a:r>
            </a:p>
          </p:txBody>
        </p:sp>
      </p:grpSp>
      <p:pic>
        <p:nvPicPr>
          <p:cNvPr id="9" name="Picture 8" descr="bo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5029201"/>
            <a:ext cx="1371600" cy="1349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DD1632-C465-CD61-12DD-5E098B445C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050" b="15982"/>
          <a:stretch/>
        </p:blipFill>
        <p:spPr>
          <a:xfrm>
            <a:off x="4267200" y="1752600"/>
            <a:ext cx="3373098" cy="2442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-6858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143000"/>
            <a:ext cx="2362200" cy="2819400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8610600" y="228600"/>
            <a:ext cx="2057400" cy="1371600"/>
          </a:xfrm>
          <a:prstGeom prst="plaqu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^^</a:t>
            </a:r>
          </a:p>
        </p:txBody>
      </p:sp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1600" y="4495800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9900" y="4492172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8610600" y="228600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Vàoooo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11125200" y="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6E1023E-8FEF-A21C-CAF8-9ED25FF8E5CF}"/>
              </a:ext>
            </a:extLst>
          </p:cNvPr>
          <p:cNvGrpSpPr/>
          <p:nvPr/>
        </p:nvGrpSpPr>
        <p:grpSpPr>
          <a:xfrm>
            <a:off x="935149" y="5211786"/>
            <a:ext cx="5247937" cy="1442537"/>
            <a:chOff x="6568745" y="5872663"/>
            <a:chExt cx="1932481" cy="75673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xmlns="" id="{041F1212-ACCF-155C-29A5-6B7338EE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568745" y="5872663"/>
              <a:ext cx="1932481" cy="7567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65A4DD2-0623-DBCF-00A3-2A589C41AF2F}"/>
                </a:ext>
              </a:extLst>
            </p:cNvPr>
            <p:cNvSpPr txBox="1"/>
            <p:nvPr/>
          </p:nvSpPr>
          <p:spPr>
            <a:xfrm>
              <a:off x="6596639" y="5964444"/>
              <a:ext cx="1781785" cy="43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Cảm xúc vui mừng, háo hứng nhớ mong khi nhận được thư của bố.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9071BF4-3C06-2C9B-7EDC-EF6ED28A1025}"/>
              </a:ext>
            </a:extLst>
          </p:cNvPr>
          <p:cNvGrpSpPr/>
          <p:nvPr/>
        </p:nvGrpSpPr>
        <p:grpSpPr>
          <a:xfrm>
            <a:off x="6937785" y="5065602"/>
            <a:ext cx="4717230" cy="1457347"/>
            <a:chOff x="9235745" y="5872663"/>
            <a:chExt cx="1737055" cy="76450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72194264-875C-70A5-B259-EAE770FDD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35745" y="5872663"/>
              <a:ext cx="1737055" cy="75673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7836568-5CE2-CB67-E334-35200A90D785}"/>
                </a:ext>
              </a:extLst>
            </p:cNvPr>
            <p:cNvSpPr txBox="1"/>
            <p:nvPr/>
          </p:nvSpPr>
          <p:spPr>
            <a:xfrm>
              <a:off x="9261164" y="6007491"/>
              <a:ext cx="1515219" cy="629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Cảm xúc buồn bã vì bố chỉ gửi thư chứ không gửi cho em đồ chơi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xmlns="" id="{7BA55982-2557-87E6-7C9E-5687929858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pic>
        <p:nvPicPr>
          <p:cNvPr id="16" name="Am-thanh-sut-vao-da-bo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73BAC3B9-F82D-E5D0-80D6-CD1038492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1685144"/>
            <a:ext cx="609600" cy="609600"/>
          </a:xfrm>
          <a:prstGeom prst="rect">
            <a:avLst/>
          </a:prstGeom>
        </p:spPr>
      </p:pic>
      <p:pic>
        <p:nvPicPr>
          <p:cNvPr id="1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25E24BA2-2D51-0F6A-595D-E909DF6EF3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438400" y="3657600"/>
            <a:ext cx="609600" cy="609600"/>
          </a:xfrm>
          <a:prstGeom prst="rect">
            <a:avLst/>
          </a:prstGeom>
        </p:spPr>
      </p:pic>
      <p:pic>
        <p:nvPicPr>
          <p:cNvPr id="27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F142FF53-F3B3-FB5D-0016-9B4774A164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610100" y="3959942"/>
            <a:ext cx="609600" cy="609600"/>
          </a:xfrm>
          <a:prstGeom prst="rect">
            <a:avLst/>
          </a:prstGeom>
        </p:spPr>
      </p:pic>
      <p:pic>
        <p:nvPicPr>
          <p:cNvPr id="2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EEF1A996-E166-1421-98CC-BE51C50E9E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639470" y="5786869"/>
            <a:ext cx="609600" cy="609600"/>
          </a:xfrm>
          <a:prstGeom prst="rect">
            <a:avLst/>
          </a:prstGeom>
        </p:spPr>
      </p:pic>
      <p:pic>
        <p:nvPicPr>
          <p:cNvPr id="30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97523261-9FA6-97E1-C0BD-6B24408328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332653" y="5709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58333E-6 1.11111E-6 C 0.00273 0.01042 0.00546 0.02037 -0.00691 -0.00926 C -0.01928 -0.03773 -0.05573 -0.10949 -0.07396 -0.17245 C -0.09219 -0.23542 -0.11706 -0.32917 -0.11589 -0.38912 C -0.11472 -0.44884 -0.07709 -0.5037 -0.06706 -0.53171 C -0.05704 -0.55926 -0.05638 -0.5581 -0.05573 -0.55579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-27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19375 0.0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43"/>
                            </p:stCondLst>
                            <p:childTnLst>
                              <p:par>
                                <p:cTn id="1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2.59259E-6 C 0.03334 -0.02453 0.06563 -0.04791 0.08542 -0.07731 C 0.10521 -0.1074 0.11198 -0.12801 0.11876 -0.17963 C 0.12605 -0.23148 0.12969 -0.31852 0.12709 -0.38819 C 0.12448 -0.4581 0.11355 -0.52893 0.10313 -0.59884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9687 0.027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89"/>
                            </p:stCondLst>
                            <p:childTnLst>
                              <p:par>
                                <p:cTn id="3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6DBD68AF-803D-68BD-3888-EAA83E523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7A464C1-38AB-0BB4-1BA4-2AC2F5FD5CC2}"/>
              </a:ext>
            </a:extLst>
          </p:cNvPr>
          <p:cNvGrpSpPr/>
          <p:nvPr/>
        </p:nvGrpSpPr>
        <p:grpSpPr>
          <a:xfrm>
            <a:off x="2667000" y="475338"/>
            <a:ext cx="6858000" cy="5544462"/>
            <a:chOff x="3162300" y="1219200"/>
            <a:chExt cx="5638800" cy="19812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3A516B32-0891-35BA-1077-63FCF8D2E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162300" y="1219200"/>
              <a:ext cx="5638800" cy="1981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58AC517-4321-8028-B9CA-CFE70DE5AFDA}"/>
                </a:ext>
              </a:extLst>
            </p:cNvPr>
            <p:cNvSpPr txBox="1"/>
            <p:nvPr/>
          </p:nvSpPr>
          <p:spPr>
            <a:xfrm>
              <a:off x="3455167" y="1371600"/>
              <a:ext cx="5012267" cy="29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Em sẽ thể hiện cảm xúc như thế nào trong tình huống sau?</a:t>
              </a:r>
            </a:p>
          </p:txBody>
        </p:sp>
      </p:grpSp>
      <p:pic>
        <p:nvPicPr>
          <p:cNvPr id="9" name="Picture 8" descr="bon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5029201"/>
            <a:ext cx="1371600" cy="1349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AEB446-4C4A-5F87-C79E-19E570A44D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13" b="15982"/>
          <a:stretch/>
        </p:blipFill>
        <p:spPr>
          <a:xfrm>
            <a:off x="4343400" y="1676400"/>
            <a:ext cx="3373098" cy="23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-6858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143000"/>
            <a:ext cx="2362200" cy="2819400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8610600" y="228600"/>
            <a:ext cx="2057400" cy="1371600"/>
          </a:xfrm>
          <a:prstGeom prst="plaqu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^^</a:t>
            </a:r>
          </a:p>
        </p:txBody>
      </p:sp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1600" y="4495800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9900" y="4492172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8610600" y="228600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Vàoooo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11125200" y="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6E1023E-8FEF-A21C-CAF8-9ED25FF8E5CF}"/>
              </a:ext>
            </a:extLst>
          </p:cNvPr>
          <p:cNvGrpSpPr/>
          <p:nvPr/>
        </p:nvGrpSpPr>
        <p:grpSpPr>
          <a:xfrm>
            <a:off x="922802" y="4860406"/>
            <a:ext cx="5247937" cy="1442537"/>
            <a:chOff x="6568745" y="5872663"/>
            <a:chExt cx="1932481" cy="75673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xmlns="" id="{041F1212-ACCF-155C-29A5-6B7338EE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568745" y="5872663"/>
              <a:ext cx="1932481" cy="7567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65A4DD2-0623-DBCF-00A3-2A589C41AF2F}"/>
                </a:ext>
              </a:extLst>
            </p:cNvPr>
            <p:cNvSpPr txBox="1"/>
            <p:nvPr/>
          </p:nvSpPr>
          <p:spPr>
            <a:xfrm>
              <a:off x="6652758" y="5992584"/>
              <a:ext cx="1599398" cy="629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Cảm xúc vừa bất ngờ, vừa hạnh phúc khi nhận được quà noel.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9071BF4-3C06-2C9B-7EDC-EF6ED28A1025}"/>
              </a:ext>
            </a:extLst>
          </p:cNvPr>
          <p:cNvGrpSpPr/>
          <p:nvPr/>
        </p:nvGrpSpPr>
        <p:grpSpPr>
          <a:xfrm>
            <a:off x="6632985" y="4792109"/>
            <a:ext cx="4717230" cy="1457347"/>
            <a:chOff x="9235745" y="5872663"/>
            <a:chExt cx="1737055" cy="76450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72194264-875C-70A5-B259-EAE770FDD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35745" y="5872663"/>
              <a:ext cx="1737055" cy="75673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7836568-5CE2-CB67-E334-35200A90D785}"/>
                </a:ext>
              </a:extLst>
            </p:cNvPr>
            <p:cNvSpPr txBox="1"/>
            <p:nvPr/>
          </p:nvSpPr>
          <p:spPr>
            <a:xfrm>
              <a:off x="9289223" y="6007491"/>
              <a:ext cx="1487158" cy="629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Em thấy bình thường vì em biết thế nào cũng được nhận quà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xmlns="" id="{7BA55982-2557-87E6-7C9E-5687929858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pic>
        <p:nvPicPr>
          <p:cNvPr id="16" name="Am-thanh-sut-vao-da-bo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73BAC3B9-F82D-E5D0-80D6-CD1038492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1685144"/>
            <a:ext cx="609600" cy="609600"/>
          </a:xfrm>
          <a:prstGeom prst="rect">
            <a:avLst/>
          </a:prstGeom>
        </p:spPr>
      </p:pic>
      <p:pic>
        <p:nvPicPr>
          <p:cNvPr id="1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25E24BA2-2D51-0F6A-595D-E909DF6EF3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438400" y="3657600"/>
            <a:ext cx="609600" cy="609600"/>
          </a:xfrm>
          <a:prstGeom prst="rect">
            <a:avLst/>
          </a:prstGeom>
        </p:spPr>
      </p:pic>
      <p:pic>
        <p:nvPicPr>
          <p:cNvPr id="27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F142FF53-F3B3-FB5D-0016-9B4774A164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610100" y="3959942"/>
            <a:ext cx="609600" cy="609600"/>
          </a:xfrm>
          <a:prstGeom prst="rect">
            <a:avLst/>
          </a:prstGeom>
        </p:spPr>
      </p:pic>
      <p:pic>
        <p:nvPicPr>
          <p:cNvPr id="2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EEF1A996-E166-1421-98CC-BE51C50E9E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639470" y="5786869"/>
            <a:ext cx="609600" cy="609600"/>
          </a:xfrm>
          <a:prstGeom prst="rect">
            <a:avLst/>
          </a:prstGeom>
        </p:spPr>
      </p:pic>
      <p:pic>
        <p:nvPicPr>
          <p:cNvPr id="30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97523261-9FA6-97E1-C0BD-6B24408328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332653" y="5709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58333E-6 -7.40741E-7 C 0.00273 0.00857 0.00546 0.01667 -0.00691 -0.00764 C -0.01928 -0.03102 -0.05573 -0.09005 -0.07396 -0.14213 C -0.09219 -0.19398 -0.11706 -0.2713 -0.11589 -0.3206 C -0.11472 -0.36968 -0.07709 -0.41505 -0.06706 -0.43796 C -0.05704 -0.46088 -0.05638 -0.45995 -0.05573 -0.45787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-22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19375 0.0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43"/>
                            </p:stCondLst>
                            <p:childTnLst>
                              <p:par>
                                <p:cTn id="1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2.59259E-6 C 0.03334 -0.02407 0.06563 -0.04699 0.08542 -0.07592 C 0.10521 -0.10532 0.11198 -0.12569 0.11876 -0.17639 C 0.12605 -0.22731 0.12969 -0.3125 0.12709 -0.38102 C 0.12448 -0.44953 0.11355 -0.51921 0.10313 -0.58773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2939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9687 0.027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89"/>
                            </p:stCondLst>
                            <p:childTnLst>
                              <p:par>
                                <p:cTn id="3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7f78bf619e3dbd9b85f5af43ff931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595017"/>
            <a:ext cx="2133600" cy="2514886"/>
          </a:xfrm>
          <a:prstGeom prst="rect">
            <a:avLst/>
          </a:prstGeom>
        </p:spPr>
      </p:pic>
      <p:pic>
        <p:nvPicPr>
          <p:cNvPr id="8" name="Picture 7" descr="ds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981201"/>
            <a:ext cx="2899668" cy="4408353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xmlns="" id="{001EA4E7-FCB9-0C2D-95D9-26DA807D2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E41D866-D7E8-8AA3-EA07-A106A2460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42"/>
          <a:stretch/>
        </p:blipFill>
        <p:spPr>
          <a:xfrm>
            <a:off x="1268873" y="4296063"/>
            <a:ext cx="9362137" cy="242223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3F50C0-42EA-E791-8A60-D13AC1B99664}"/>
              </a:ext>
            </a:extLst>
          </p:cNvPr>
          <p:cNvGrpSpPr/>
          <p:nvPr/>
        </p:nvGrpSpPr>
        <p:grpSpPr>
          <a:xfrm>
            <a:off x="712638" y="1592537"/>
            <a:ext cx="6033602" cy="469943"/>
            <a:chOff x="-148422" y="116374"/>
            <a:chExt cx="6345104" cy="7164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4F7D0E8-020C-627C-A711-A4CBCDCB46C9}"/>
                </a:ext>
              </a:extLst>
            </p:cNvPr>
            <p:cNvGrpSpPr/>
            <p:nvPr/>
          </p:nvGrpSpPr>
          <p:grpSpPr>
            <a:xfrm>
              <a:off x="0" y="116374"/>
              <a:ext cx="6196682" cy="716443"/>
              <a:chOff x="-1" y="142239"/>
              <a:chExt cx="9601202" cy="934721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2FF17E03-DAA7-DDB3-9B2E-46889AE13F36}"/>
                  </a:ext>
                </a:extLst>
              </p:cNvPr>
              <p:cNvGrpSpPr/>
              <p:nvPr/>
            </p:nvGrpSpPr>
            <p:grpSpPr>
              <a:xfrm>
                <a:off x="-1" y="142239"/>
                <a:ext cx="9601201" cy="934721"/>
                <a:chOff x="-1" y="142239"/>
                <a:chExt cx="9601201" cy="934721"/>
              </a:xfrm>
              <a:grpFill/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xmlns="" id="{9F7B284C-4518-16C6-3140-000AA4F1B14B}"/>
                    </a:ext>
                  </a:extLst>
                </p:cNvPr>
                <p:cNvSpPr/>
                <p:nvPr/>
              </p:nvSpPr>
              <p:spPr>
                <a:xfrm>
                  <a:off x="1" y="142239"/>
                  <a:ext cx="8693451" cy="934721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effectLst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      </a:t>
                  </a:r>
                  <a:r>
                    <a:rPr lang="vi-VN" sz="1800" b="1" dirty="0">
                      <a:effectLst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Tìm hiểu về cảm xúc của mỗi người</a:t>
                  </a:r>
                  <a:endParaRPr lang="en-US" sz="1800" b="1" dirty="0">
                    <a:solidFill>
                      <a:schemeClr val="accent6"/>
                    </a:solidFill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20EF86AD-FF1D-55A7-A630-91FC66F27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243840"/>
                  <a:ext cx="9601201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04FB414E-C1E2-334F-4B6E-88B43B3BC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985520"/>
                <a:ext cx="9601201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Google Shape;1338;p46">
              <a:extLst>
                <a:ext uri="{FF2B5EF4-FFF2-40B4-BE49-F238E27FC236}">
                  <a16:creationId xmlns:a16="http://schemas.microsoft.com/office/drawing/2014/main" xmlns="" id="{20FC9925-7421-E09B-EC0B-9A05F2DBAD99}"/>
                </a:ext>
              </a:extLst>
            </p:cNvPr>
            <p:cNvSpPr txBox="1">
              <a:spLocks/>
            </p:cNvSpPr>
            <p:nvPr/>
          </p:nvSpPr>
          <p:spPr>
            <a:xfrm>
              <a:off x="-148422" y="358126"/>
              <a:ext cx="1387940" cy="287439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01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DAAD223-DD99-56F3-042F-872FEABA5985}"/>
              </a:ext>
            </a:extLst>
          </p:cNvPr>
          <p:cNvSpPr/>
          <p:nvPr/>
        </p:nvSpPr>
        <p:spPr>
          <a:xfrm>
            <a:off x="1136074" y="2179116"/>
            <a:ext cx="10004032" cy="2071151"/>
          </a:xfrm>
          <a:prstGeom prst="roundRect">
            <a:avLst/>
          </a:prstGeom>
          <a:solidFill>
            <a:srgbClr val="FCF7E8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4488EA1-DDFA-89AE-8F1C-60246C6039BF}"/>
              </a:ext>
            </a:extLst>
          </p:cNvPr>
          <p:cNvSpPr/>
          <p:nvPr/>
        </p:nvSpPr>
        <p:spPr>
          <a:xfrm>
            <a:off x="5935954" y="2392006"/>
            <a:ext cx="2458720" cy="4368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1800" b="1" dirty="0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gian</a:t>
            </a:r>
            <a:r>
              <a:rPr lang="en-US" sz="1800" b="1" dirty="0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5 </a:t>
            </a:r>
            <a:r>
              <a:rPr lang="en-US" sz="1800" b="1" dirty="0" err="1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1800" b="1" dirty="0">
              <a:solidFill>
                <a:schemeClr val="tx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559FF-EF51-C776-02D8-12111E522B72}"/>
              </a:ext>
            </a:extLst>
          </p:cNvPr>
          <p:cNvSpPr txBox="1"/>
          <p:nvPr/>
        </p:nvSpPr>
        <p:spPr>
          <a:xfrm>
            <a:off x="1166257" y="2309777"/>
            <a:ext cx="485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BBB247-85D1-0FBF-5F22-D7594A2AE7E0}"/>
              </a:ext>
            </a:extLst>
          </p:cNvPr>
          <p:cNvSpPr txBox="1"/>
          <p:nvPr/>
        </p:nvSpPr>
        <p:spPr>
          <a:xfrm>
            <a:off x="1421792" y="3275594"/>
            <a:ext cx="8791575" cy="865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 nhân vật trong tranh thể hiện cảm xúc gì?</a:t>
            </a:r>
            <a:endParaRPr lang="en-US" sz="12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 nêu lên thêm những cảm xúc khác mà em biết?</a:t>
            </a:r>
            <a:endParaRPr lang="en-US" sz="12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EE6C0A-6A57-B7A0-C026-8D09A0F65FD9}"/>
              </a:ext>
            </a:extLst>
          </p:cNvPr>
          <p:cNvSpPr txBox="1"/>
          <p:nvPr/>
        </p:nvSpPr>
        <p:spPr>
          <a:xfrm>
            <a:off x="1417763" y="2829025"/>
            <a:ext cx="9133199" cy="48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</a:t>
            </a:r>
            <a:r>
              <a:rPr lang="nl-NL" sz="20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sát các khuôn mặt cảm xúc để trả lời câu hỏi:</a:t>
            </a:r>
            <a:endParaRPr lang="en-US" sz="12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Shape, icon&#10;&#10;Description automatically generated">
            <a:extLst>
              <a:ext uri="{FF2B5EF4-FFF2-40B4-BE49-F238E27FC236}">
                <a16:creationId xmlns:a16="http://schemas.microsoft.com/office/drawing/2014/main" xmlns="" id="{065B6B4A-6340-C6B0-9DBB-06133BB9F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34" y="2411524"/>
            <a:ext cx="1636524" cy="1636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4B97709-9F74-5CC6-517B-B9BE3254127F}"/>
              </a:ext>
            </a:extLst>
          </p:cNvPr>
          <p:cNvGrpSpPr/>
          <p:nvPr/>
        </p:nvGrpSpPr>
        <p:grpSpPr>
          <a:xfrm>
            <a:off x="475658" y="1534974"/>
            <a:ext cx="2645605" cy="592209"/>
            <a:chOff x="50054" y="82857"/>
            <a:chExt cx="2964582" cy="121418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20A48DC-F483-70FC-D877-9430B0EB0DA8}"/>
                </a:ext>
              </a:extLst>
            </p:cNvPr>
            <p:cNvSpPr/>
            <p:nvPr/>
          </p:nvSpPr>
          <p:spPr>
            <a:xfrm>
              <a:off x="424922" y="82857"/>
              <a:ext cx="2221869" cy="1214187"/>
            </a:xfrm>
            <a:prstGeom prst="roundRect">
              <a:avLst/>
            </a:prstGeom>
            <a:solidFill>
              <a:srgbClr val="FFDC6D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60C06EC-F2FB-338D-B98E-83B22B939864}"/>
                </a:ext>
              </a:extLst>
            </p:cNvPr>
            <p:cNvSpPr txBox="1"/>
            <p:nvPr/>
          </p:nvSpPr>
          <p:spPr>
            <a:xfrm>
              <a:off x="50054" y="223573"/>
              <a:ext cx="2964582" cy="946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BÀI TẬP 3</a:t>
              </a:r>
            </a:p>
          </p:txBody>
        </p:sp>
      </p:grpSp>
      <p:pic>
        <p:nvPicPr>
          <p:cNvPr id="7" name="Picture 2" descr="Niềm vui thực ra rất đơn giản chứ chẳng cao xa như ta vẫn nghĩ">
            <a:extLst>
              <a:ext uri="{FF2B5EF4-FFF2-40B4-BE49-F238E27FC236}">
                <a16:creationId xmlns:a16="http://schemas.microsoft.com/office/drawing/2014/main" xmlns="" id="{FC5A3767-DFEE-B54A-B180-7BE495786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5" y="2552741"/>
            <a:ext cx="4548905" cy="3539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2AD37AB-9C56-6857-A48E-3AFB2C7EEE49}"/>
              </a:ext>
            </a:extLst>
          </p:cNvPr>
          <p:cNvSpPr/>
          <p:nvPr/>
        </p:nvSpPr>
        <p:spPr>
          <a:xfrm>
            <a:off x="4318852" y="2853559"/>
            <a:ext cx="5760014" cy="1971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4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Chia sẻ về cảm xúc của em trong buổi học ngày hôm nay.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993D1716-2474-864A-6B56-762D2FD7C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34" y="567786"/>
            <a:ext cx="2526584" cy="25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A44BBE-8D66-78FD-EFD1-4FBA227E7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3" t="11509" r="5927"/>
          <a:stretch/>
        </p:blipFill>
        <p:spPr>
          <a:xfrm>
            <a:off x="3012845" y="2801057"/>
            <a:ext cx="6052009" cy="3688004"/>
          </a:xfrm>
          <a:prstGeom prst="rect">
            <a:avLst/>
          </a:prstGeom>
        </p:spPr>
      </p:pic>
      <p:sp>
        <p:nvSpPr>
          <p:cNvPr id="3" name="Google Shape;1748;p56">
            <a:extLst>
              <a:ext uri="{FF2B5EF4-FFF2-40B4-BE49-F238E27FC236}">
                <a16:creationId xmlns:a16="http://schemas.microsoft.com/office/drawing/2014/main" xmlns="" id="{C7B6ACB2-EBDE-812D-073E-7FA0EDE1C96A}"/>
              </a:ext>
            </a:extLst>
          </p:cNvPr>
          <p:cNvSpPr/>
          <p:nvPr/>
        </p:nvSpPr>
        <p:spPr>
          <a:xfrm>
            <a:off x="1972190" y="1613686"/>
            <a:ext cx="8087600" cy="1072364"/>
          </a:xfrm>
          <a:prstGeom prst="roundRect">
            <a:avLst>
              <a:gd name="adj" fmla="val 16308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nl-NL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ói hoặc viết về một kỉ niệm vui của em và cách em thể hiện niềm vui của mình khi ấy.</a:t>
            </a:r>
            <a:endParaRPr sz="24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3D3EF9-6BFE-CF48-9865-D370E51AA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t="5888" r="9535" b="7078"/>
          <a:stretch/>
        </p:blipFill>
        <p:spPr>
          <a:xfrm>
            <a:off x="2011680" y="929542"/>
            <a:ext cx="77495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6FFB78-D4A4-3D75-6BB5-618830FE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077" y="4276022"/>
            <a:ext cx="8131702" cy="25585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3F50C0-42EA-E791-8A60-D13AC1B99664}"/>
              </a:ext>
            </a:extLst>
          </p:cNvPr>
          <p:cNvGrpSpPr/>
          <p:nvPr/>
        </p:nvGrpSpPr>
        <p:grpSpPr>
          <a:xfrm>
            <a:off x="712638" y="1592537"/>
            <a:ext cx="6033602" cy="469943"/>
            <a:chOff x="-148422" y="116374"/>
            <a:chExt cx="6345104" cy="7164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4F7D0E8-020C-627C-A711-A4CBCDCB46C9}"/>
                </a:ext>
              </a:extLst>
            </p:cNvPr>
            <p:cNvGrpSpPr/>
            <p:nvPr/>
          </p:nvGrpSpPr>
          <p:grpSpPr>
            <a:xfrm>
              <a:off x="0" y="116374"/>
              <a:ext cx="6196682" cy="716443"/>
              <a:chOff x="-1" y="142239"/>
              <a:chExt cx="9601202" cy="934721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2FF17E03-DAA7-DDB3-9B2E-46889AE13F36}"/>
                  </a:ext>
                </a:extLst>
              </p:cNvPr>
              <p:cNvGrpSpPr/>
              <p:nvPr/>
            </p:nvGrpSpPr>
            <p:grpSpPr>
              <a:xfrm>
                <a:off x="-1" y="142239"/>
                <a:ext cx="9601201" cy="934721"/>
                <a:chOff x="-1" y="142239"/>
                <a:chExt cx="9601201" cy="934721"/>
              </a:xfrm>
              <a:grpFill/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xmlns="" id="{9F7B284C-4518-16C6-3140-000AA4F1B14B}"/>
                    </a:ext>
                  </a:extLst>
                </p:cNvPr>
                <p:cNvSpPr/>
                <p:nvPr/>
              </p:nvSpPr>
              <p:spPr>
                <a:xfrm>
                  <a:off x="1" y="142239"/>
                  <a:ext cx="8693451" cy="934721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effectLst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      </a:t>
                  </a:r>
                  <a:r>
                    <a:rPr lang="vi-VN" sz="1800" b="1" dirty="0">
                      <a:effectLst/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Tìm hiểu về cảm xúc của mỗi người</a:t>
                  </a:r>
                  <a:endParaRPr lang="en-US" sz="1800" b="1" dirty="0">
                    <a:solidFill>
                      <a:schemeClr val="accent6"/>
                    </a:solidFill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20EF86AD-FF1D-55A7-A630-91FC66F27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" y="243840"/>
                  <a:ext cx="9601201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04FB414E-C1E2-334F-4B6E-88B43B3BC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985520"/>
                <a:ext cx="9601201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Google Shape;1338;p46">
              <a:extLst>
                <a:ext uri="{FF2B5EF4-FFF2-40B4-BE49-F238E27FC236}">
                  <a16:creationId xmlns:a16="http://schemas.microsoft.com/office/drawing/2014/main" xmlns="" id="{20FC9925-7421-E09B-EC0B-9A05F2DBAD99}"/>
                </a:ext>
              </a:extLst>
            </p:cNvPr>
            <p:cNvSpPr txBox="1">
              <a:spLocks/>
            </p:cNvSpPr>
            <p:nvPr/>
          </p:nvSpPr>
          <p:spPr>
            <a:xfrm>
              <a:off x="-148422" y="358126"/>
              <a:ext cx="1387940" cy="287439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01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DAAD223-DD99-56F3-042F-872FEABA5985}"/>
              </a:ext>
            </a:extLst>
          </p:cNvPr>
          <p:cNvSpPr/>
          <p:nvPr/>
        </p:nvSpPr>
        <p:spPr>
          <a:xfrm>
            <a:off x="1136074" y="2179116"/>
            <a:ext cx="10004032" cy="2071151"/>
          </a:xfrm>
          <a:prstGeom prst="roundRect">
            <a:avLst/>
          </a:prstGeom>
          <a:solidFill>
            <a:srgbClr val="FCF7E8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4488EA1-DDFA-89AE-8F1C-60246C6039BF}"/>
              </a:ext>
            </a:extLst>
          </p:cNvPr>
          <p:cNvSpPr/>
          <p:nvPr/>
        </p:nvSpPr>
        <p:spPr>
          <a:xfrm>
            <a:off x="5935954" y="2392006"/>
            <a:ext cx="2458720" cy="4368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1800" b="1" dirty="0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gian</a:t>
            </a:r>
            <a:r>
              <a:rPr lang="en-US" sz="1800" b="1" dirty="0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5 </a:t>
            </a:r>
            <a:r>
              <a:rPr lang="en-US" sz="1800" b="1" dirty="0" err="1">
                <a:solidFill>
                  <a:schemeClr val="tx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1800" b="1" dirty="0">
              <a:solidFill>
                <a:schemeClr val="tx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559FF-EF51-C776-02D8-12111E522B72}"/>
              </a:ext>
            </a:extLst>
          </p:cNvPr>
          <p:cNvSpPr txBox="1"/>
          <p:nvPr/>
        </p:nvSpPr>
        <p:spPr>
          <a:xfrm>
            <a:off x="1166257" y="2309777"/>
            <a:ext cx="485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BBB247-85D1-0FBF-5F22-D7594A2AE7E0}"/>
              </a:ext>
            </a:extLst>
          </p:cNvPr>
          <p:cNvSpPr txBox="1"/>
          <p:nvPr/>
        </p:nvSpPr>
        <p:spPr>
          <a:xfrm>
            <a:off x="1421792" y="3275594"/>
            <a:ext cx="8791575" cy="865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 nhân vật trong tranh thể hiện cảm xúc gì?</a:t>
            </a:r>
            <a:endParaRPr lang="en-US" sz="12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 nêu lên thêm những cảm xúc khác mà em biết?</a:t>
            </a:r>
            <a:endParaRPr lang="en-US" sz="12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EE6C0A-6A57-B7A0-C026-8D09A0F65FD9}"/>
              </a:ext>
            </a:extLst>
          </p:cNvPr>
          <p:cNvSpPr txBox="1"/>
          <p:nvPr/>
        </p:nvSpPr>
        <p:spPr>
          <a:xfrm>
            <a:off x="1417763" y="2829025"/>
            <a:ext cx="9133199" cy="48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</a:t>
            </a:r>
            <a:r>
              <a:rPr lang="nl-NL" sz="20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sát các khuôn mặt cảm xúc để trả lời câu hỏi:</a:t>
            </a:r>
            <a:endParaRPr lang="en-US" sz="12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Shape, icon&#10;&#10;Description automatically generated">
            <a:extLst>
              <a:ext uri="{FF2B5EF4-FFF2-40B4-BE49-F238E27FC236}">
                <a16:creationId xmlns:a16="http://schemas.microsoft.com/office/drawing/2014/main" xmlns="" id="{065B6B4A-6340-C6B0-9DBB-06133BB9F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34" y="2411524"/>
            <a:ext cx="1636524" cy="1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8171635" y="4179381"/>
            <a:ext cx="2410640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 ĐẦU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38" y="1708856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DU HÀNH VŨ TRỤ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399AA4-2F17-4DF9-B515-EC9E6F8E2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532297" cy="59401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40239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7" y="665682"/>
            <a:ext cx="2072692" cy="15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27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4" action="ppaction://hlinksldjump"/>
          </p:cNvPr>
          <p:cNvSpPr/>
          <p:nvPr/>
        </p:nvSpPr>
        <p:spPr>
          <a:xfrm>
            <a:off x="990679" y="1153121"/>
            <a:ext cx="907264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Kim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Elipse 12">
            <a:hlinkClick r:id="rId5" action="ppaction://hlinksldjump"/>
          </p:cNvPr>
          <p:cNvSpPr/>
          <p:nvPr/>
        </p:nvSpPr>
        <p:spPr>
          <a:xfrm>
            <a:off x="5375850" y="984460"/>
            <a:ext cx="967800" cy="958639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Elipse 10">
            <a:hlinkClick r:id="rId6" action="ppaction://hlinksldjump"/>
          </p:cNvPr>
          <p:cNvSpPr/>
          <p:nvPr/>
        </p:nvSpPr>
        <p:spPr>
          <a:xfrm>
            <a:off x="6201562" y="4702078"/>
            <a:ext cx="1012408" cy="955771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Thủy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Elipse 11">
            <a:hlinkClick r:id="rId7" action="ppaction://hlinksldjump"/>
          </p:cNvPr>
          <p:cNvSpPr/>
          <p:nvPr/>
        </p:nvSpPr>
        <p:spPr>
          <a:xfrm>
            <a:off x="9886950" y="920232"/>
            <a:ext cx="1021864" cy="946668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Hỏa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B1EB21-C29A-FFC5-DADA-DA7A3F600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22" y="2972540"/>
            <a:ext cx="1356683" cy="1356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4C13866-A813-0734-E29B-35B7233663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58" y="3684922"/>
            <a:ext cx="1388581" cy="1388581"/>
          </a:xfrm>
          <a:prstGeom prst="rect">
            <a:avLst/>
          </a:prstGeom>
        </p:spPr>
      </p:pic>
      <p:sp>
        <p:nvSpPr>
          <p:cNvPr id="15" name="Elipse 1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1735FED-F80F-AA48-35BE-A7C98D9D9531}"/>
              </a:ext>
            </a:extLst>
          </p:cNvPr>
          <p:cNvSpPr/>
          <p:nvPr/>
        </p:nvSpPr>
        <p:spPr>
          <a:xfrm>
            <a:off x="9169400" y="3915269"/>
            <a:ext cx="1181100" cy="955771"/>
          </a:xfrm>
          <a:prstGeom prst="ellipse">
            <a:avLst/>
          </a:prstGeom>
          <a:solidFill>
            <a:schemeClr val="accent2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Diêm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s-MX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vương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Elipse 1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291AE69-2CCE-7E94-9EF0-F946D27E4E7B}"/>
              </a:ext>
            </a:extLst>
          </p:cNvPr>
          <p:cNvSpPr/>
          <p:nvPr/>
        </p:nvSpPr>
        <p:spPr>
          <a:xfrm>
            <a:off x="3359217" y="3203000"/>
            <a:ext cx="975494" cy="955771"/>
          </a:xfrm>
          <a:prstGeom prst="ellipse">
            <a:avLst/>
          </a:prstGeom>
          <a:solidFill>
            <a:schemeClr val="accent5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Trái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s-MX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Đất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4" name="NAVE"/>
          <p:cNvGrpSpPr/>
          <p:nvPr/>
        </p:nvGrpSpPr>
        <p:grpSpPr>
          <a:xfrm>
            <a:off x="347031" y="430190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00195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3507 L 0.24713 -0.481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657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14 -0.48171 L 0.24714 -0.48148 C 0.25039 -0.47709 0.25404 -0.47176 0.25768 -0.46667 C 0.25924 -0.46459 0.26172 -0.46296 0.26328 -0.46088 C 0.26458 -0.45903 0.26458 -0.45671 0.26589 -0.45486 C 0.26927 -0.45093 0.27331 -0.44722 0.27708 -0.44352 L 0.28229 -0.4375 C 0.28932 -0.42269 0.28008 -0.44097 0.29075 -0.42593 C 0.29193 -0.42384 0.29193 -0.42176 0.29336 -0.41991 C 0.29661 -0.41597 0.30078 -0.41204 0.30443 -0.40857 L 0.30964 -0.40255 L 0.31536 -0.3963 C 0.32174 -0.38334 0.31354 -0.4 0.3237 -0.38334 C 0.32474 -0.38125 0.325 -0.37917 0.32643 -0.37732 C 0.33346 -0.36528 0.32943 -0.37338 0.33737 -0.36389 C 0.33945 -0.36111 0.34089 -0.35857 0.34271 -0.35602 C 0.34271 -0.35579 0.35638 -0.34144 0.35911 -0.33866 L 0.36484 -0.33264 C 0.36589 -0.33079 0.36615 -0.32871 0.36758 -0.32685 C 0.37083 -0.32269 0.37852 -0.31505 0.37852 -0.31482 C 0.3832 -0.30486 0.37956 -0.31111 0.39219 -0.29769 L 0.39766 -0.2919 L 0.40325 -0.28588 C 0.4095 -0.27222 0.40052 -0.28912 0.41419 -0.27454 C 0.42214 -0.26574 0.40794 -0.26621 0.42786 -0.25695 L 0.43646 -0.25255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114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46 -0.25255 L 0.43646 -0.25209 C 0.46055 -0.26667 0.43816 -0.2551 0.4599 -0.26389 C 0.46263 -0.26528 0.46459 -0.26667 0.46745 -0.26783 C 0.4698 -0.26852 0.47331 -0.26899 0.4754 -0.26991 C 0.48503 -0.27338 0.48112 -0.27338 0.48842 -0.27639 C 0.49076 -0.27755 0.49388 -0.27825 0.49649 -0.2794 C 0.49922 -0.28056 0.50157 -0.28195 0.50404 -0.28311 C 0.50586 -0.28426 0.5073 -0.28519 0.50938 -0.28612 C 0.5142 -0.2882 0.52006 -0.28982 0.525 -0.2919 L 0.53295 -0.29491 C 0.53555 -0.29746 0.53516 -0.29815 0.54102 -0.30047 C 0.54323 -0.30139 0.54623 -0.30255 0.54857 -0.30348 C 0.55079 -0.30417 0.5517 -0.30533 0.55404 -0.30625 C 0.56016 -0.3088 0.56446 -0.30996 0.57214 -0.31204 C 0.57852 -0.31551 0.5823 -0.31806 0.59297 -0.32061 L 0.60873 -0.32431 C 0.6211 -0.33033 0.61355 -0.32732 0.63217 -0.33426 C 0.63503 -0.33496 0.63855 -0.33565 0.64024 -0.33704 C 0.65013 -0.34422 0.64024 -0.33774 0.65313 -0.34352 C 0.66433 -0.34862 0.65196 -0.34491 0.66615 -0.34862 C 0.67292 -0.35556 0.66342 -0.34723 0.67683 -0.35325 C 0.67865 -0.35417 0.678 -0.35533 0.6793 -0.35602 C 0.68152 -0.35718 0.68503 -0.35788 0.68724 -0.35926 C 0.68907 -0.35996 0.6905 -0.36088 0.69258 -0.36181 C 0.69493 -0.36297 0.69805 -0.36366 0.7004 -0.36482 C 0.70248 -0.36551 0.70352 -0.36667 0.7056 -0.3676 C 0.70795 -0.36875 0.71107 -0.36945 0.71329 -0.37038 C 0.7155 -0.37153 0.71641 -0.37246 0.71875 -0.37338 C 0.72097 -0.37408 0.72383 -0.37477 0.72657 -0.37524 C 0.72735 -0.37639 0.72735 -0.37732 0.72917 -0.37825 C 0.73777 -0.38218 0.73698 -0.37848 0.73698 -0.38079 " pathEditMode="relative" rAng="0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-638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385 -0.38125 L 0.67943 0.0967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23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43 0.09676 L 0.20325 -0.007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465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316079" y="343648"/>
            <a:ext cx="9342395" cy="3970318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Nhân vật trong tranh thể thiện cảm xúc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1403496" y="4539916"/>
            <a:ext cx="2870121" cy="10969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Bất ngờ,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vui mừng 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4687502" y="4531361"/>
            <a:ext cx="2835977" cy="1102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Khó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chịu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57" y="4389321"/>
            <a:ext cx="671784" cy="12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551" y="2302257"/>
            <a:ext cx="2152357" cy="1990745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" y="2429539"/>
            <a:ext cx="1527464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LO1">
            <a:extLst>
              <a:ext uri="{FF2B5EF4-FFF2-40B4-BE49-F238E27FC236}">
                <a16:creationId xmlns:a16="http://schemas.microsoft.com/office/drawing/2014/main" xmlns="" id="{4C16120D-2F67-6A5A-FD19-D94BACF8A9FD}"/>
              </a:ext>
            </a:extLst>
          </p:cNvPr>
          <p:cNvSpPr/>
          <p:nvPr/>
        </p:nvSpPr>
        <p:spPr>
          <a:xfrm>
            <a:off x="7931216" y="4531361"/>
            <a:ext cx="2835977" cy="1102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Buồn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bã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MARCIANO1" descr="Resultado de imagen para marciano png">
            <a:extLst>
              <a:ext uri="{FF2B5EF4-FFF2-40B4-BE49-F238E27FC236}">
                <a16:creationId xmlns:a16="http://schemas.microsoft.com/office/drawing/2014/main" xmlns="" id="{DC0A34D0-8C7D-B065-C7F9-E1379C6D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46" y="4389321"/>
            <a:ext cx="671784" cy="12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D041FC-8C5B-0C15-74C1-44510AE02A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573" t="7787" r="63868" b="2319"/>
          <a:stretch/>
        </p:blipFill>
        <p:spPr>
          <a:xfrm>
            <a:off x="4269109" y="1085218"/>
            <a:ext cx="3590101" cy="29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109703" y="287216"/>
            <a:ext cx="9962147" cy="3970318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Nhân vật trong tranh thể thiện cảm xúc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8025792" y="4842994"/>
            <a:ext cx="2938827" cy="9717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C. Khó 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chịu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4508846" y="4827182"/>
            <a:ext cx="3080346" cy="9717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Cô đơn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92" y="4418042"/>
            <a:ext cx="786420" cy="14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159" y="2411630"/>
            <a:ext cx="2398102" cy="2218038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6" y="1855381"/>
            <a:ext cx="1741988" cy="23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LO2">
            <a:extLst>
              <a:ext uri="{FF2B5EF4-FFF2-40B4-BE49-F238E27FC236}">
                <a16:creationId xmlns:a16="http://schemas.microsoft.com/office/drawing/2014/main" xmlns="" id="{26308002-D146-B30B-E21A-1C78E464F4EC}"/>
              </a:ext>
            </a:extLst>
          </p:cNvPr>
          <p:cNvSpPr/>
          <p:nvPr/>
        </p:nvSpPr>
        <p:spPr>
          <a:xfrm>
            <a:off x="1053296" y="4827182"/>
            <a:ext cx="3080346" cy="9717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Vui </a:t>
            </a: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mừng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MARCIANO2" descr="Resultado de imagen para marciano png">
            <a:extLst>
              <a:ext uri="{FF2B5EF4-FFF2-40B4-BE49-F238E27FC236}">
                <a16:creationId xmlns:a16="http://schemas.microsoft.com/office/drawing/2014/main" xmlns="" id="{08001B96-AE69-2AB8-CDF3-3279C544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0" y="4418042"/>
            <a:ext cx="786420" cy="14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F5C9AE-6D0B-B1EE-A94C-E009BBE1EF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039" t="6023" r="33657" b="2893"/>
          <a:stretch/>
        </p:blipFill>
        <p:spPr>
          <a:xfrm>
            <a:off x="4328932" y="1085218"/>
            <a:ext cx="3437682" cy="29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520792" y="442458"/>
            <a:ext cx="9529009" cy="3970318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Nhân vật trong tranh thể thiện cảm xúc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4889411" y="4726405"/>
            <a:ext cx="2842885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Vui mừn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1754745" y="4717494"/>
            <a:ext cx="2711315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Buồn bã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84" y="4623298"/>
            <a:ext cx="724237" cy="13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31" y="2672519"/>
            <a:ext cx="2215222" cy="2048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2AC3F3-C442-4DBD-A6FB-F48650B238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532297" cy="594019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xmlns="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3" y="2063290"/>
            <a:ext cx="1578349" cy="21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LO1">
            <a:extLst>
              <a:ext uri="{FF2B5EF4-FFF2-40B4-BE49-F238E27FC236}">
                <a16:creationId xmlns:a16="http://schemas.microsoft.com/office/drawing/2014/main" xmlns="" id="{E9B93C05-1C29-C738-5CFD-E1C9B629DE3B}"/>
              </a:ext>
            </a:extLst>
          </p:cNvPr>
          <p:cNvSpPr/>
          <p:nvPr/>
        </p:nvSpPr>
        <p:spPr>
          <a:xfrm>
            <a:off x="8444303" y="4717494"/>
            <a:ext cx="2711315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Sợ hãi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MARCIANO1" descr="Resultado de imagen para marciano png">
            <a:extLst>
              <a:ext uri="{FF2B5EF4-FFF2-40B4-BE49-F238E27FC236}">
                <a16:creationId xmlns:a16="http://schemas.microsoft.com/office/drawing/2014/main" xmlns="" id="{DF2C737C-4000-A7C1-2BAE-FEB97994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42" y="4623298"/>
            <a:ext cx="724237" cy="13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034B6C-8534-B48F-A940-1CDC437FA4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7890" t="7489" r="2900" b="1427"/>
          <a:stretch/>
        </p:blipFill>
        <p:spPr>
          <a:xfrm>
            <a:off x="4328932" y="1085218"/>
            <a:ext cx="3547742" cy="29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3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1048</Words>
  <Application>Microsoft Office PowerPoint</Application>
  <PresentationFormat>Custom</PresentationFormat>
  <Paragraphs>182</Paragraphs>
  <Slides>32</Slides>
  <Notes>29</Notes>
  <HiddenSlides>0</HiddenSlides>
  <MMClips>10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Tema de Office</vt:lpstr>
      <vt:lpstr>1_Office Theme</vt:lpstr>
      <vt:lpstr>Civic</vt:lpstr>
      <vt:lpstr>Chủ đề: Thể hiện cảm xúc bản thân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Windows User</cp:lastModifiedBy>
  <cp:revision>19</cp:revision>
  <dcterms:modified xsi:type="dcterms:W3CDTF">2025-03-12T13:13:06Z</dcterms:modified>
</cp:coreProperties>
</file>