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8" r:id="rId1"/>
  </p:sldMasterIdLst>
  <p:notesMasterIdLst>
    <p:notesMasterId r:id="rId17"/>
  </p:notesMasterIdLst>
  <p:sldIdLst>
    <p:sldId id="484" r:id="rId2"/>
    <p:sldId id="487" r:id="rId3"/>
    <p:sldId id="486" r:id="rId4"/>
    <p:sldId id="485" r:id="rId5"/>
    <p:sldId id="311" r:id="rId6"/>
    <p:sldId id="3187" r:id="rId7"/>
    <p:sldId id="3186" r:id="rId8"/>
    <p:sldId id="3185" r:id="rId9"/>
    <p:sldId id="258" r:id="rId10"/>
    <p:sldId id="3184" r:id="rId11"/>
    <p:sldId id="495" r:id="rId12"/>
    <p:sldId id="3183" r:id="rId13"/>
    <p:sldId id="496" r:id="rId14"/>
    <p:sldId id="498" r:id="rId15"/>
    <p:sldId id="500" r:id="rId16"/>
  </p:sldIdLst>
  <p:sldSz cx="12192000" cy="6858000"/>
  <p:notesSz cx="6858000" cy="9144000"/>
  <p:embeddedFontLst>
    <p:embeddedFont>
      <p:font typeface="Cambria Math" panose="02040503050406030204" pitchFamily="18" charset="0"/>
      <p:regular r:id="rId18"/>
    </p:embeddedFont>
    <p:embeddedFont>
      <p:font typeface="UTM Avo" panose="02040603050506090204" pitchFamily="18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8" autoAdjust="0"/>
    <p:restoredTop sz="94595"/>
  </p:normalViewPr>
  <p:slideViewPr>
    <p:cSldViewPr snapToGrid="0">
      <p:cViewPr varScale="1">
        <p:scale>
          <a:sx n="87" d="100"/>
          <a:sy n="87" d="100"/>
        </p:scale>
        <p:origin x="22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75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20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8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0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3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7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58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3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4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0.png"/><Relationship Id="rId5" Type="http://schemas.openxmlformats.org/officeDocument/2006/relationships/audio" Target="../media/audio4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.gif"/><Relationship Id="rId5" Type="http://schemas.openxmlformats.org/officeDocument/2006/relationships/audio" Target="../media/audio4.wav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5.wav"/><Relationship Id="rId10" Type="http://schemas.openxmlformats.org/officeDocument/2006/relationships/image" Target="../media/image4.gif"/><Relationship Id="rId4" Type="http://schemas.openxmlformats.org/officeDocument/2006/relationships/audio" Target="../media/audio3.wav"/><Relationship Id="rId9" Type="http://schemas.openxmlformats.org/officeDocument/2006/relationships/image" Target="../media/image3.gif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Ong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</a:rPr>
              <a:t>đi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kern="120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</a:rPr>
              <a:t>mật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tìm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9936-0AB6-04B7-9830-EC8D5190B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9AD5E14-7E2C-50BC-09AE-C0DCAB7A2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0" t="60502" r="3187"/>
          <a:stretch/>
        </p:blipFill>
        <p:spPr>
          <a:xfrm>
            <a:off x="9156357" y="4514952"/>
            <a:ext cx="3035644" cy="23430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B90EF-9512-2045-BCAE-EA9779F26C9B}"/>
              </a:ext>
            </a:extLst>
          </p:cNvPr>
          <p:cNvSpPr txBox="1"/>
          <p:nvPr/>
        </p:nvSpPr>
        <p:spPr>
          <a:xfrm>
            <a:off x="2323070" y="154459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8D3F7C-1A2D-A26B-EBAC-74B1A192D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62091"/>
              </p:ext>
            </p:extLst>
          </p:nvPr>
        </p:nvGraphicFramePr>
        <p:xfrm>
          <a:off x="1270029" y="2815575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37EF52CE-DEDF-8CBF-E27D-ECBAC6067874}"/>
              </a:ext>
            </a:extLst>
          </p:cNvPr>
          <p:cNvGrpSpPr/>
          <p:nvPr/>
        </p:nvGrpSpPr>
        <p:grpSpPr>
          <a:xfrm>
            <a:off x="3014840" y="1427462"/>
            <a:ext cx="648008" cy="1005403"/>
            <a:chOff x="11977285" y="4265748"/>
            <a:chExt cx="831398" cy="15081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FEADF5-54D0-7121-07AD-7DA803B376ED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4192B52-517B-C63A-7435-B174E20D8C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1FC8BF-1F23-2843-A1F5-22F1AA31F4EC}"/>
              </a:ext>
            </a:extLst>
          </p:cNvPr>
          <p:cNvGrpSpPr/>
          <p:nvPr/>
        </p:nvGrpSpPr>
        <p:grpSpPr>
          <a:xfrm>
            <a:off x="5874606" y="1390602"/>
            <a:ext cx="648008" cy="1005403"/>
            <a:chOff x="11977285" y="4265748"/>
            <a:chExt cx="831398" cy="150810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AED906-F5A0-19FD-BFFF-4D0BB4D74634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A2001F-14DB-419C-C3F7-F752469355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0B3242-7754-C378-997F-A7AB9776E00D}"/>
              </a:ext>
            </a:extLst>
          </p:cNvPr>
          <p:cNvGrpSpPr/>
          <p:nvPr/>
        </p:nvGrpSpPr>
        <p:grpSpPr>
          <a:xfrm>
            <a:off x="3839347" y="3853324"/>
            <a:ext cx="648008" cy="1005403"/>
            <a:chOff x="11977285" y="4265748"/>
            <a:chExt cx="831398" cy="150810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8584B2-338E-0F1E-9DF1-EB0B60CF1EC3}"/>
                </a:ext>
              </a:extLst>
            </p:cNvPr>
            <p:cNvSpPr txBox="1"/>
            <p:nvPr/>
          </p:nvSpPr>
          <p:spPr>
            <a:xfrm>
              <a:off x="11977285" y="4265748"/>
              <a:ext cx="83139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</a:p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A97EB4-5122-2ED5-986D-B9CBC11FA3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59472" y="5027495"/>
              <a:ext cx="667024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15" name="Left Brace 14">
            <a:extLst>
              <a:ext uri="{FF2B5EF4-FFF2-40B4-BE49-F238E27FC236}">
                <a16:creationId xmlns:a16="http://schemas.microsoft.com/office/drawing/2014/main" id="{1FA028C1-D7B3-6ED8-5F6E-EFB85459A9A0}"/>
              </a:ext>
            </a:extLst>
          </p:cNvPr>
          <p:cNvSpPr/>
          <p:nvPr/>
        </p:nvSpPr>
        <p:spPr>
          <a:xfrm rot="5400000">
            <a:off x="3121127" y="516170"/>
            <a:ext cx="401110" cy="4176055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97A1327A-19A3-D998-8614-24DA549ECB9B}"/>
              </a:ext>
            </a:extLst>
          </p:cNvPr>
          <p:cNvSpPr/>
          <p:nvPr/>
        </p:nvSpPr>
        <p:spPr>
          <a:xfrm rot="5400000">
            <a:off x="6034281" y="1781679"/>
            <a:ext cx="401110" cy="1650253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D1E029B-454D-0B4C-DC5C-9DA3D244855A}"/>
              </a:ext>
            </a:extLst>
          </p:cNvPr>
          <p:cNvSpPr/>
          <p:nvPr/>
        </p:nvSpPr>
        <p:spPr>
          <a:xfrm rot="16200000">
            <a:off x="3951483" y="730112"/>
            <a:ext cx="401110" cy="5815852"/>
          </a:xfrm>
          <a:prstGeom prst="leftBrace">
            <a:avLst>
              <a:gd name="adj1" fmla="val 56481"/>
              <a:gd name="adj2" fmla="val 5000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ED5EA3B6-2DC1-93B4-F20C-78B74266A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320530"/>
              </p:ext>
            </p:extLst>
          </p:nvPr>
        </p:nvGraphicFramePr>
        <p:xfrm>
          <a:off x="1244112" y="2808209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EF77B386-2DDC-141B-20FC-DF8878A78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429449"/>
              </p:ext>
            </p:extLst>
          </p:nvPr>
        </p:nvGraphicFramePr>
        <p:xfrm>
          <a:off x="1270029" y="2803466"/>
          <a:ext cx="7477938" cy="627604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5397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26367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627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F96F336-89A3-1F8B-433E-C47BB6488BFB}"/>
              </a:ext>
            </a:extLst>
          </p:cNvPr>
          <p:cNvGrpSpPr/>
          <p:nvPr/>
        </p:nvGrpSpPr>
        <p:grpSpPr>
          <a:xfrm>
            <a:off x="8999282" y="2591284"/>
            <a:ext cx="2382566" cy="895555"/>
            <a:chOff x="8486973" y="8666732"/>
            <a:chExt cx="3648774" cy="146173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62E23F-C474-DA70-6059-614D9183C183}"/>
                </a:ext>
              </a:extLst>
            </p:cNvPr>
            <p:cNvGrpSpPr/>
            <p:nvPr/>
          </p:nvGrpSpPr>
          <p:grpSpPr>
            <a:xfrm>
              <a:off x="8486973" y="8666732"/>
              <a:ext cx="774782" cy="1440087"/>
              <a:chOff x="12068635" y="4238403"/>
              <a:chExt cx="520263" cy="1440087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90A342-D62F-4589-EBC9-6331091AFCE0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4400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2BE9EBE-5CBC-66BA-C926-4F0079C2D5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2287" y="492177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E09711-9F26-092E-F4D6-D57518D160DE}"/>
                </a:ext>
              </a:extLst>
            </p:cNvPr>
            <p:cNvGrpSpPr/>
            <p:nvPr/>
          </p:nvGrpSpPr>
          <p:grpSpPr>
            <a:xfrm>
              <a:off x="9998830" y="8666732"/>
              <a:ext cx="721719" cy="1440086"/>
              <a:chOff x="12051304" y="4238404"/>
              <a:chExt cx="484631" cy="1440086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68CCB5-7468-9ABA-1210-845C3DA1B396}"/>
                  </a:ext>
                </a:extLst>
              </p:cNvPr>
              <p:cNvSpPr txBox="1"/>
              <p:nvPr/>
            </p:nvSpPr>
            <p:spPr>
              <a:xfrm>
                <a:off x="12051653" y="4238404"/>
                <a:ext cx="484282" cy="1440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835B44-3C04-0947-A533-6FAC5D9FF8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4921774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49B31B-CD11-47B1-D812-8A4D64C1E2C0}"/>
                </a:ext>
              </a:extLst>
            </p:cNvPr>
            <p:cNvSpPr txBox="1"/>
            <p:nvPr/>
          </p:nvSpPr>
          <p:spPr>
            <a:xfrm>
              <a:off x="9282855" y="8954641"/>
              <a:ext cx="634022" cy="753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516CBAC-84E3-D50E-2464-FCB8A2232A48}"/>
                </a:ext>
              </a:extLst>
            </p:cNvPr>
            <p:cNvSpPr txBox="1"/>
            <p:nvPr/>
          </p:nvSpPr>
          <p:spPr>
            <a:xfrm>
              <a:off x="10799928" y="8978440"/>
              <a:ext cx="733773" cy="7535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F9F62C4-BBB3-0CCA-8A45-DD20EBFD7EA6}"/>
                </a:ext>
              </a:extLst>
            </p:cNvPr>
            <p:cNvGrpSpPr/>
            <p:nvPr/>
          </p:nvGrpSpPr>
          <p:grpSpPr>
            <a:xfrm>
              <a:off x="11414547" y="8688380"/>
              <a:ext cx="721200" cy="1440086"/>
              <a:chOff x="9953653" y="4260053"/>
              <a:chExt cx="484282" cy="1440086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3DE4F1-26B6-D2A2-7451-60258E085FFD}"/>
                  </a:ext>
                </a:extLst>
              </p:cNvPr>
              <p:cNvSpPr txBox="1"/>
              <p:nvPr/>
            </p:nvSpPr>
            <p:spPr>
              <a:xfrm>
                <a:off x="9953653" y="4260053"/>
                <a:ext cx="484282" cy="1440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EA3A772-AB4F-233E-0F5A-A8B9EE5509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953653" y="492813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C2B985C-4FC0-EB24-8869-CE22AC6AB686}"/>
              </a:ext>
            </a:extLst>
          </p:cNvPr>
          <p:cNvGrpSpPr/>
          <p:nvPr/>
        </p:nvGrpSpPr>
        <p:grpSpPr>
          <a:xfrm>
            <a:off x="1034236" y="4786635"/>
            <a:ext cx="2947129" cy="882293"/>
            <a:chOff x="7113007" y="8666732"/>
            <a:chExt cx="4420694" cy="13234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C444451-09A4-31CF-CB1A-57724DFAA3AA}"/>
                </a:ext>
              </a:extLst>
            </p:cNvPr>
            <p:cNvGrpSpPr/>
            <p:nvPr/>
          </p:nvGrpSpPr>
          <p:grpSpPr>
            <a:xfrm>
              <a:off x="8486973" y="8666732"/>
              <a:ext cx="774782" cy="1323440"/>
              <a:chOff x="12068635" y="4238403"/>
              <a:chExt cx="520263" cy="1323440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DF004C-E29C-237F-E7A2-C9B0B7E83FAB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323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085277C-921F-E24A-D499-D2A734211B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2287" y="492177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FB3BF5D-236B-0032-E79A-43C3D3253EE9}"/>
                </a:ext>
              </a:extLst>
            </p:cNvPr>
            <p:cNvGrpSpPr/>
            <p:nvPr/>
          </p:nvGrpSpPr>
          <p:grpSpPr>
            <a:xfrm>
              <a:off x="9998841" y="8666732"/>
              <a:ext cx="719155" cy="1323440"/>
              <a:chOff x="12051304" y="4238404"/>
              <a:chExt cx="482909" cy="1323440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487C63-B33D-2045-3765-F86D8A9D07E5}"/>
                  </a:ext>
                </a:extLst>
              </p:cNvPr>
              <p:cNvSpPr txBox="1"/>
              <p:nvPr/>
            </p:nvSpPr>
            <p:spPr>
              <a:xfrm>
                <a:off x="12051653" y="4238404"/>
                <a:ext cx="441541" cy="1323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4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492B15-D455-B927-1C39-27E3E7B818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4921774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9B1C81-D5F4-E69E-0C19-7E7023EB51DB}"/>
                </a:ext>
              </a:extLst>
            </p:cNvPr>
            <p:cNvSpPr txBox="1"/>
            <p:nvPr/>
          </p:nvSpPr>
          <p:spPr>
            <a:xfrm>
              <a:off x="9282856" y="8954640"/>
              <a:ext cx="634022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2D0AD9-F7BA-F1FD-A74A-8741803B1DE0}"/>
                </a:ext>
              </a:extLst>
            </p:cNvPr>
            <p:cNvSpPr txBox="1"/>
            <p:nvPr/>
          </p:nvSpPr>
          <p:spPr>
            <a:xfrm>
              <a:off x="10799928" y="8978440"/>
              <a:ext cx="733773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9417CD-E190-E806-0CE4-87884B152837}"/>
                </a:ext>
              </a:extLst>
            </p:cNvPr>
            <p:cNvSpPr txBox="1"/>
            <p:nvPr/>
          </p:nvSpPr>
          <p:spPr>
            <a:xfrm>
              <a:off x="7113007" y="9038776"/>
              <a:ext cx="1291499" cy="692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4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endPara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D3C4E0B-492F-E8D1-80F5-B61CF020567C}"/>
              </a:ext>
            </a:extLst>
          </p:cNvPr>
          <p:cNvSpPr txBox="1"/>
          <p:nvPr/>
        </p:nvSpPr>
        <p:spPr>
          <a:xfrm>
            <a:off x="3672958" y="4801346"/>
            <a:ext cx="15006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+ 2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9D516C-13E2-45A2-B712-237ACC463EDE}"/>
                  </a:ext>
                </a:extLst>
              </p:cNvPr>
              <p:cNvSpPr txBox="1"/>
              <p:nvPr/>
            </p:nvSpPr>
            <p:spPr>
              <a:xfrm>
                <a:off x="1273303" y="564316"/>
                <a:ext cx="2721141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9D516C-13E2-45A2-B712-237ACC463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303" y="564316"/>
                <a:ext cx="2721141" cy="900824"/>
              </a:xfrm>
              <a:prstGeom prst="rect">
                <a:avLst/>
              </a:prstGeom>
              <a:blipFill>
                <a:blip r:embed="rId5"/>
                <a:stretch>
                  <a:fillRect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0307B7-8883-4723-9093-75CAB0528E50}"/>
              </a:ext>
            </a:extLst>
          </p:cNvPr>
          <p:cNvCxnSpPr/>
          <p:nvPr/>
        </p:nvCxnSpPr>
        <p:spPr>
          <a:xfrm>
            <a:off x="4077857" y="5207263"/>
            <a:ext cx="69088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112916A-A99C-4F95-8D9F-389E70159722}"/>
              </a:ext>
            </a:extLst>
          </p:cNvPr>
          <p:cNvSpPr txBox="1"/>
          <p:nvPr/>
        </p:nvSpPr>
        <p:spPr>
          <a:xfrm>
            <a:off x="4197238" y="5207263"/>
            <a:ext cx="64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7161DA-6902-48FC-AF2D-D858869E2AC6}"/>
              </a:ext>
            </a:extLst>
          </p:cNvPr>
          <p:cNvSpPr txBox="1"/>
          <p:nvPr/>
        </p:nvSpPr>
        <p:spPr>
          <a:xfrm>
            <a:off x="4836123" y="4976429"/>
            <a:ext cx="29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185F26E-8D92-407A-8A5A-44C6653ADBCE}"/>
                  </a:ext>
                </a:extLst>
              </p:cNvPr>
              <p:cNvSpPr txBox="1"/>
              <p:nvPr/>
            </p:nvSpPr>
            <p:spPr>
              <a:xfrm>
                <a:off x="5154505" y="4801149"/>
                <a:ext cx="387395" cy="783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185F26E-8D92-407A-8A5A-44C6653AD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505" y="4801149"/>
                <a:ext cx="387395" cy="7837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VOI 4">
            <a:hlinkClick r:id="" action="ppaction://media"/>
            <a:extLst>
              <a:ext uri="{FF2B5EF4-FFF2-40B4-BE49-F238E27FC236}">
                <a16:creationId xmlns:a16="http://schemas.microsoft.com/office/drawing/2014/main" id="{21BED0EB-571C-AAC0-C84D-8801721BB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70748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14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14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14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14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14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53" grpId="0"/>
      <p:bldP spid="31" grpId="0"/>
      <p:bldP spid="41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E48A9D-7915-4F80-2FFF-375A9F4FDF25}"/>
              </a:ext>
            </a:extLst>
          </p:cNvPr>
          <p:cNvSpPr txBox="1"/>
          <p:nvPr/>
        </p:nvSpPr>
        <p:spPr>
          <a:xfrm>
            <a:off x="557107" y="151358"/>
            <a:ext cx="3651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400" b="1" dirty="0">
                <a:latin typeface="UTM Avo" panose="02040603050506020204" pitchFamily="18"/>
                <a:cs typeface="Arial" panose="020B0604020202020204" pitchFamily="34" charset="0"/>
              </a:rPr>
              <a:t>2. Nhận xét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95215B3-87DE-13C0-4975-BA1B3C9722E1}"/>
              </a:ext>
            </a:extLst>
          </p:cNvPr>
          <p:cNvGrpSpPr/>
          <p:nvPr/>
        </p:nvGrpSpPr>
        <p:grpSpPr>
          <a:xfrm>
            <a:off x="1361546" y="1153875"/>
            <a:ext cx="9726749" cy="1695585"/>
            <a:chOff x="2669082" y="3724804"/>
            <a:chExt cx="13792200" cy="2543378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C45ECB5-D848-5741-D894-C79C19848C9E}"/>
                </a:ext>
              </a:extLst>
            </p:cNvPr>
            <p:cNvSpPr/>
            <p:nvPr/>
          </p:nvSpPr>
          <p:spPr>
            <a:xfrm>
              <a:off x="2669082" y="3806098"/>
              <a:ext cx="13792200" cy="2462084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AC088E-3BB0-5BD9-1E63-095194C9A648}"/>
                </a:ext>
              </a:extLst>
            </p:cNvPr>
            <p:cNvSpPr txBox="1"/>
            <p:nvPr/>
          </p:nvSpPr>
          <p:spPr>
            <a:xfrm>
              <a:off x="3031307" y="3724804"/>
              <a:ext cx="12887739" cy="2502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phân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, ta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nhau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giữ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nguyên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endParaRPr kumimoji="0" lang="en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673953-E65F-63F6-3DE2-BBEF447FD34C}"/>
              </a:ext>
            </a:extLst>
          </p:cNvPr>
          <p:cNvGrpSpPr/>
          <p:nvPr/>
        </p:nvGrpSpPr>
        <p:grpSpPr>
          <a:xfrm>
            <a:off x="3961353" y="3279490"/>
            <a:ext cx="4821212" cy="1139425"/>
            <a:chOff x="8486973" y="8666731"/>
            <a:chExt cx="6407397" cy="160709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0E7844-97F9-4C4E-AAD0-8AF97ED69742}"/>
                </a:ext>
              </a:extLst>
            </p:cNvPr>
            <p:cNvGrpSpPr/>
            <p:nvPr/>
          </p:nvGrpSpPr>
          <p:grpSpPr>
            <a:xfrm>
              <a:off x="8486973" y="8666732"/>
              <a:ext cx="774782" cy="1591707"/>
              <a:chOff x="12068635" y="4238403"/>
              <a:chExt cx="520263" cy="1591707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CE8D89F-CC0B-436A-E1BC-C07213D8A8C9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591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7EB4CE1-62E4-D8FE-1A67-1BCA34E721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2287" y="500238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B78227-B8F0-BC1B-DFC4-FAF7735E1FAB}"/>
                </a:ext>
              </a:extLst>
            </p:cNvPr>
            <p:cNvGrpSpPr/>
            <p:nvPr/>
          </p:nvGrpSpPr>
          <p:grpSpPr>
            <a:xfrm>
              <a:off x="9998830" y="8666732"/>
              <a:ext cx="721719" cy="1591707"/>
              <a:chOff x="12051304" y="4238404"/>
              <a:chExt cx="484631" cy="159170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C93BE27-7F05-A307-66A0-49B89299A516}"/>
                  </a:ext>
                </a:extLst>
              </p:cNvPr>
              <p:cNvSpPr txBox="1"/>
              <p:nvPr/>
            </p:nvSpPr>
            <p:spPr>
              <a:xfrm>
                <a:off x="12051653" y="4238404"/>
                <a:ext cx="484282" cy="1591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8017C12-225C-1E01-FC94-AAA8C6C3DF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4" y="498223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C58D91-21D5-870D-4EE3-E09C2C222E3D}"/>
                </a:ext>
              </a:extLst>
            </p:cNvPr>
            <p:cNvSpPr txBox="1"/>
            <p:nvPr/>
          </p:nvSpPr>
          <p:spPr>
            <a:xfrm>
              <a:off x="9282856" y="8954639"/>
              <a:ext cx="634023" cy="824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32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696DDE-C504-A0BC-B397-E3DEF1233738}"/>
                </a:ext>
              </a:extLst>
            </p:cNvPr>
            <p:cNvSpPr txBox="1"/>
            <p:nvPr/>
          </p:nvSpPr>
          <p:spPr>
            <a:xfrm>
              <a:off x="10799928" y="8978441"/>
              <a:ext cx="733774" cy="824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32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A5A4099-7179-2CA9-5278-18E942D438BE}"/>
                </a:ext>
              </a:extLst>
            </p:cNvPr>
            <p:cNvGrpSpPr/>
            <p:nvPr/>
          </p:nvGrpSpPr>
          <p:grpSpPr>
            <a:xfrm>
              <a:off x="11346593" y="8682120"/>
              <a:ext cx="2251018" cy="1591707"/>
              <a:chOff x="11998319" y="4238404"/>
              <a:chExt cx="499904" cy="159170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2104B4-35AE-A339-1DB4-F520D3922FAC}"/>
                  </a:ext>
                </a:extLst>
              </p:cNvPr>
              <p:cNvSpPr txBox="1"/>
              <p:nvPr/>
            </p:nvSpPr>
            <p:spPr>
              <a:xfrm>
                <a:off x="11998319" y="4238404"/>
                <a:ext cx="499904" cy="1591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A19E027-1CCA-64E0-BEC5-9862C9DAB5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1128" y="5002384"/>
                <a:ext cx="374766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A3E0FE0-E3D6-4734-6BD2-3E7FB64EBE14}"/>
                </a:ext>
              </a:extLst>
            </p:cNvPr>
            <p:cNvSpPr txBox="1"/>
            <p:nvPr/>
          </p:nvSpPr>
          <p:spPr>
            <a:xfrm>
              <a:off x="13528745" y="8978441"/>
              <a:ext cx="634023" cy="8247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32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2D2BCD-0717-AA29-3A43-C871361092F2}"/>
                </a:ext>
              </a:extLst>
            </p:cNvPr>
            <p:cNvGrpSpPr/>
            <p:nvPr/>
          </p:nvGrpSpPr>
          <p:grpSpPr>
            <a:xfrm>
              <a:off x="14159576" y="8666731"/>
              <a:ext cx="734794" cy="1591707"/>
              <a:chOff x="11796918" y="4238404"/>
              <a:chExt cx="493410" cy="159170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CFE152-7D42-FB52-DA66-D3474F8F26E8}"/>
                  </a:ext>
                </a:extLst>
              </p:cNvPr>
              <p:cNvSpPr txBox="1"/>
              <p:nvPr/>
            </p:nvSpPr>
            <p:spPr>
              <a:xfrm>
                <a:off x="11806046" y="4238404"/>
                <a:ext cx="484282" cy="15917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40D1BDA-1526-970E-9BB2-FFC8C23DEA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96918" y="4988762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673A959-22AC-7868-6F40-641F78A6AB20}"/>
              </a:ext>
            </a:extLst>
          </p:cNvPr>
          <p:cNvGrpSpPr/>
          <p:nvPr/>
        </p:nvGrpSpPr>
        <p:grpSpPr>
          <a:xfrm>
            <a:off x="2636999" y="4668985"/>
            <a:ext cx="5369425" cy="1251625"/>
            <a:chOff x="6126938" y="8666732"/>
            <a:chExt cx="7340043" cy="14533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5C4FBE-A480-43A8-818F-A084164A8E23}"/>
                </a:ext>
              </a:extLst>
            </p:cNvPr>
            <p:cNvGrpSpPr/>
            <p:nvPr/>
          </p:nvGrpSpPr>
          <p:grpSpPr>
            <a:xfrm>
              <a:off x="8456455" y="8666732"/>
              <a:ext cx="805302" cy="1453318"/>
              <a:chOff x="12048141" y="4238403"/>
              <a:chExt cx="540757" cy="145331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F05FE7A-A0AC-5CC6-8E49-57A60738AC73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1453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D5BAAF8-EB15-C67E-DD3A-7DE135452BE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000150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A9F228-5C26-A968-8BF6-2854633D049F}"/>
                </a:ext>
              </a:extLst>
            </p:cNvPr>
            <p:cNvGrpSpPr/>
            <p:nvPr/>
          </p:nvGrpSpPr>
          <p:grpSpPr>
            <a:xfrm>
              <a:off x="9962867" y="8666732"/>
              <a:ext cx="791070" cy="1453317"/>
              <a:chOff x="12027158" y="4238404"/>
              <a:chExt cx="531200" cy="145331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3BE359-833F-B238-7D20-CF0E5AE9478E}"/>
                  </a:ext>
                </a:extLst>
              </p:cNvPr>
              <p:cNvSpPr txBox="1"/>
              <p:nvPr/>
            </p:nvSpPr>
            <p:spPr>
              <a:xfrm>
                <a:off x="12051653" y="4238404"/>
                <a:ext cx="484282" cy="1453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954BE51-FC10-26B1-A51F-E2FEB54ABA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00151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5C413D-3ADC-CC12-0B00-6384D9CB920C}"/>
                </a:ext>
              </a:extLst>
            </p:cNvPr>
            <p:cNvSpPr txBox="1"/>
            <p:nvPr/>
          </p:nvSpPr>
          <p:spPr>
            <a:xfrm>
              <a:off x="9308866" y="8942776"/>
              <a:ext cx="634022" cy="969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B69102-FFFD-E750-751C-4D437EA695F5}"/>
                </a:ext>
              </a:extLst>
            </p:cNvPr>
            <p:cNvSpPr txBox="1"/>
            <p:nvPr/>
          </p:nvSpPr>
          <p:spPr>
            <a:xfrm>
              <a:off x="10805959" y="8983840"/>
              <a:ext cx="1188774" cy="750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 ?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D6D5D8-70B6-B07E-B6D1-934A584F95A8}"/>
                </a:ext>
              </a:extLst>
            </p:cNvPr>
            <p:cNvSpPr txBox="1"/>
            <p:nvPr/>
          </p:nvSpPr>
          <p:spPr>
            <a:xfrm>
              <a:off x="11215963" y="8682119"/>
              <a:ext cx="2251018" cy="750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4933CA-D4EC-2A2D-8465-6716AA3B5609}"/>
                </a:ext>
              </a:extLst>
            </p:cNvPr>
            <p:cNvSpPr txBox="1"/>
            <p:nvPr/>
          </p:nvSpPr>
          <p:spPr>
            <a:xfrm>
              <a:off x="6126938" y="8939866"/>
              <a:ext cx="2087862" cy="750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dụ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13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203525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CE82A0C-4553-63E8-5513-B8EC4EDFD7D3}"/>
              </a:ext>
            </a:extLst>
          </p:cNvPr>
          <p:cNvSpPr txBox="1"/>
          <p:nvPr/>
        </p:nvSpPr>
        <p:spPr>
          <a:xfrm>
            <a:off x="963691" y="449295"/>
            <a:ext cx="637530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Bài tập 1 </a:t>
            </a:r>
            <a:r>
              <a:rPr lang="en-US" sz="3600" b="1" dirty="0"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SGK – tr49</a:t>
            </a:r>
            <a:r>
              <a:rPr lang="en-US" sz="3600" b="1" dirty="0">
                <a:latin typeface="UTM Avo" panose="02040603050506020204" pitchFamily="18"/>
                <a:cs typeface="Arial" panose="020B0604020202020204" pitchFamily="34" charset="0"/>
              </a:rPr>
              <a:t>)</a:t>
            </a: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. Tính:</a:t>
            </a:r>
          </a:p>
        </p:txBody>
      </p:sp>
      <p:sp>
        <p:nvSpPr>
          <p:cNvPr id="6" name="4">
            <a:extLst>
              <a:ext uri="{FF2B5EF4-FFF2-40B4-BE49-F238E27FC236}">
                <a16:creationId xmlns:a16="http://schemas.microsoft.com/office/drawing/2014/main" id="{8B463714-E162-CD9E-A703-B99E27737717}"/>
              </a:ext>
            </a:extLst>
          </p:cNvPr>
          <p:cNvSpPr/>
          <p:nvPr/>
        </p:nvSpPr>
        <p:spPr>
          <a:xfrm>
            <a:off x="963691" y="4268476"/>
            <a:ext cx="2157415" cy="1405827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556" t="-172219" r="-401154" b="-13735"/>
            </a:stretch>
          </a:blipFill>
        </p:spPr>
        <p:txBody>
          <a:bodyPr/>
          <a:lstStyle/>
          <a:p>
            <a:endParaRPr lang="en-VN" sz="3600" dirty="0">
              <a:latin typeface="UTM Avo" panose="02040603050506020204" pitchFamily="18"/>
            </a:endParaRP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1960A776-61AE-FCFE-A526-1CEDC6C506B2}"/>
              </a:ext>
            </a:extLst>
          </p:cNvPr>
          <p:cNvSpPr/>
          <p:nvPr/>
        </p:nvSpPr>
        <p:spPr>
          <a:xfrm>
            <a:off x="1864189" y="1902517"/>
            <a:ext cx="2073992" cy="1374014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826" t="-65938" r="-385839" b="-126638"/>
            </a:stretch>
          </a:blipFill>
        </p:spPr>
        <p:txBody>
          <a:bodyPr/>
          <a:lstStyle/>
          <a:p>
            <a:endParaRPr lang="en-VN" sz="3600" dirty="0">
              <a:latin typeface="UTM Avo" panose="02040603050506020204" pitchFamily="18"/>
            </a:endParaRPr>
          </a:p>
        </p:txBody>
      </p:sp>
      <p:sp>
        <p:nvSpPr>
          <p:cNvPr id="41" name="3">
            <a:extLst>
              <a:ext uri="{FF2B5EF4-FFF2-40B4-BE49-F238E27FC236}">
                <a16:creationId xmlns:a16="http://schemas.microsoft.com/office/drawing/2014/main" id="{735FBECA-B74E-C950-39FB-D6B9A0F6056D}"/>
              </a:ext>
            </a:extLst>
          </p:cNvPr>
          <p:cNvSpPr/>
          <p:nvPr/>
        </p:nvSpPr>
        <p:spPr>
          <a:xfrm>
            <a:off x="8817359" y="1939975"/>
            <a:ext cx="2056223" cy="1439239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677" t="-62217" r="-52120" b="-117100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42" name="5">
            <a:extLst>
              <a:ext uri="{FF2B5EF4-FFF2-40B4-BE49-F238E27FC236}">
                <a16:creationId xmlns:a16="http://schemas.microsoft.com/office/drawing/2014/main" id="{9760A384-74BA-4BDE-8524-B49EC528E992}"/>
              </a:ext>
            </a:extLst>
          </p:cNvPr>
          <p:cNvSpPr/>
          <p:nvPr/>
        </p:nvSpPr>
        <p:spPr>
          <a:xfrm>
            <a:off x="5110554" y="4381086"/>
            <a:ext cx="2073993" cy="1405828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620" t="-174907" r="-248047" b="-11047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id="{B11DC7D1-9893-3935-444D-60329BFAEA8B}"/>
              </a:ext>
            </a:extLst>
          </p:cNvPr>
          <p:cNvSpPr/>
          <p:nvPr/>
        </p:nvSpPr>
        <p:spPr>
          <a:xfrm>
            <a:off x="8548445" y="4381086"/>
            <a:ext cx="2056224" cy="1329809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137" t="-186720" r="-67660" b="-15585"/>
            </a:stretch>
          </a:blipFill>
        </p:spPr>
        <p:txBody>
          <a:bodyPr/>
          <a:lstStyle/>
          <a:p>
            <a:endParaRPr lang="en-VN" sz="2800" dirty="0"/>
          </a:p>
        </p:txBody>
      </p:sp>
      <p:sp>
        <p:nvSpPr>
          <p:cNvPr id="60" name="2">
            <a:extLst>
              <a:ext uri="{FF2B5EF4-FFF2-40B4-BE49-F238E27FC236}">
                <a16:creationId xmlns:a16="http://schemas.microsoft.com/office/drawing/2014/main" id="{6C14D60F-726A-E9D1-4737-AFA388525071}"/>
              </a:ext>
            </a:extLst>
          </p:cNvPr>
          <p:cNvSpPr/>
          <p:nvPr/>
        </p:nvSpPr>
        <p:spPr>
          <a:xfrm>
            <a:off x="5507227" y="1972587"/>
            <a:ext cx="2073992" cy="1374014"/>
          </a:xfrm>
          <a:custGeom>
            <a:avLst/>
            <a:gdLst/>
            <a:ahLst/>
            <a:cxnLst/>
            <a:rect l="l" t="t" r="r" b="b"/>
            <a:pathLst>
              <a:path w="7861109" h="2839201">
                <a:moveTo>
                  <a:pt x="0" y="0"/>
                </a:moveTo>
                <a:lnTo>
                  <a:pt x="7861109" y="0"/>
                </a:lnTo>
                <a:lnTo>
                  <a:pt x="7861109" y="2839202"/>
                </a:lnTo>
                <a:lnTo>
                  <a:pt x="0" y="2839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0156" t="-40765" r="-213510" b="-151811"/>
            </a:stretch>
          </a:blipFill>
        </p:spPr>
        <p:txBody>
          <a:bodyPr/>
          <a:lstStyle/>
          <a:p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9359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FEAF87-59BC-B516-8365-571C98F56BFD}"/>
              </a:ext>
            </a:extLst>
          </p:cNvPr>
          <p:cNvSpPr txBox="1"/>
          <p:nvPr/>
        </p:nvSpPr>
        <p:spPr>
          <a:xfrm>
            <a:off x="853976" y="251445"/>
            <a:ext cx="714702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Bài tập 1 </a:t>
            </a:r>
            <a:r>
              <a:rPr lang="en-US" sz="3600" b="1" dirty="0"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SGK – tr49</a:t>
            </a:r>
            <a:r>
              <a:rPr lang="en-US" sz="3600" b="1" dirty="0">
                <a:latin typeface="UTM Avo" panose="02040603050506020204" pitchFamily="18"/>
                <a:cs typeface="Arial" panose="020B0604020202020204" pitchFamily="34" charset="0"/>
              </a:rPr>
              <a:t>)</a:t>
            </a:r>
            <a:r>
              <a:rPr lang="en-VN" sz="3600" b="1" dirty="0">
                <a:latin typeface="UTM Avo" panose="02040603050506020204" pitchFamily="18"/>
                <a:cs typeface="Arial" panose="020B0604020202020204" pitchFamily="34" charset="0"/>
              </a:rPr>
              <a:t>. Tính: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B3D588-7EAB-5BC5-6143-4A093CBA9A5A}"/>
              </a:ext>
            </a:extLst>
          </p:cNvPr>
          <p:cNvGrpSpPr/>
          <p:nvPr/>
        </p:nvGrpSpPr>
        <p:grpSpPr>
          <a:xfrm>
            <a:off x="715852" y="3401998"/>
            <a:ext cx="3553477" cy="1027761"/>
            <a:chOff x="2652344" y="8701805"/>
            <a:chExt cx="5519852" cy="15416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F69E99F-D3F3-0EB3-1880-85F1A93B8FD2}"/>
                </a:ext>
              </a:extLst>
            </p:cNvPr>
            <p:cNvGrpSpPr/>
            <p:nvPr/>
          </p:nvGrpSpPr>
          <p:grpSpPr>
            <a:xfrm>
              <a:off x="2652344" y="8701805"/>
              <a:ext cx="636462" cy="1508099"/>
              <a:chOff x="11980135" y="4403353"/>
              <a:chExt cx="533244" cy="15080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A51E647-017D-DE43-A983-734515E14A61}"/>
                  </a:ext>
                </a:extLst>
              </p:cNvPr>
              <p:cNvSpPr txBox="1"/>
              <p:nvPr/>
            </p:nvSpPr>
            <p:spPr>
              <a:xfrm>
                <a:off x="11993114" y="4403353"/>
                <a:ext cx="520265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056E284-0827-B12C-DB59-D5A43ECD97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80135" y="5152283"/>
                <a:ext cx="5311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3D548-5A3E-B2ED-D635-E5C1FF325F9E}"/>
                </a:ext>
              </a:extLst>
            </p:cNvPr>
            <p:cNvGrpSpPr/>
            <p:nvPr/>
          </p:nvGrpSpPr>
          <p:grpSpPr>
            <a:xfrm>
              <a:off x="3984991" y="8733376"/>
              <a:ext cx="634021" cy="1508100"/>
              <a:chOff x="12027673" y="4434924"/>
              <a:chExt cx="531200" cy="1508100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BA8FA-8A4B-36E8-174D-2E882B7B24C0}"/>
                  </a:ext>
                </a:extLst>
              </p:cNvPr>
              <p:cNvSpPr txBox="1"/>
              <p:nvPr/>
            </p:nvSpPr>
            <p:spPr>
              <a:xfrm>
                <a:off x="12051133" y="4434924"/>
                <a:ext cx="484283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31203B1-F7FB-9A67-4FCF-17ACED7FE3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673" y="5187935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935E6F-E1CE-70A4-9761-ECD6FDC114F0}"/>
                </a:ext>
              </a:extLst>
            </p:cNvPr>
            <p:cNvSpPr txBox="1"/>
            <p:nvPr/>
          </p:nvSpPr>
          <p:spPr>
            <a:xfrm>
              <a:off x="3477199" y="9009974"/>
              <a:ext cx="412709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0E0968-B231-D0C4-16A0-1817351F04A2}"/>
                </a:ext>
              </a:extLst>
            </p:cNvPr>
            <p:cNvSpPr txBox="1"/>
            <p:nvPr/>
          </p:nvSpPr>
          <p:spPr>
            <a:xfrm>
              <a:off x="4748337" y="9005236"/>
              <a:ext cx="370128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FC93E5-1FB5-6815-238B-13AEDA7D59F2}"/>
                </a:ext>
              </a:extLst>
            </p:cNvPr>
            <p:cNvGrpSpPr/>
            <p:nvPr/>
          </p:nvGrpSpPr>
          <p:grpSpPr>
            <a:xfrm>
              <a:off x="5131918" y="8735343"/>
              <a:ext cx="1843961" cy="1508100"/>
              <a:chOff x="12030769" y="4405104"/>
              <a:chExt cx="510941" cy="15081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A0156-E41D-CDAC-B023-0E5E7848CFE3}"/>
                  </a:ext>
                </a:extLst>
              </p:cNvPr>
              <p:cNvSpPr txBox="1"/>
              <p:nvPr/>
            </p:nvSpPr>
            <p:spPr>
              <a:xfrm>
                <a:off x="12030769" y="4405104"/>
                <a:ext cx="488406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 + 5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1FBE61E-FD0F-585E-9F64-E728AA3FF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8801" y="5133233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19CD64-6DEB-B712-6617-3C8882F0E14F}"/>
                </a:ext>
              </a:extLst>
            </p:cNvPr>
            <p:cNvSpPr txBox="1"/>
            <p:nvPr/>
          </p:nvSpPr>
          <p:spPr>
            <a:xfrm>
              <a:off x="7112395" y="9013309"/>
              <a:ext cx="363140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2C583B-62E3-4732-6A4F-B0D730C02FFC}"/>
                </a:ext>
              </a:extLst>
            </p:cNvPr>
            <p:cNvGrpSpPr/>
            <p:nvPr/>
          </p:nvGrpSpPr>
          <p:grpSpPr>
            <a:xfrm>
              <a:off x="7593439" y="8722275"/>
              <a:ext cx="578757" cy="1508099"/>
              <a:chOff x="12051303" y="4407425"/>
              <a:chExt cx="484898" cy="1508099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E09D146-1DDE-DC39-5716-252B6DC7FB37}"/>
                  </a:ext>
                </a:extLst>
              </p:cNvPr>
              <p:cNvSpPr txBox="1"/>
              <p:nvPr/>
            </p:nvSpPr>
            <p:spPr>
              <a:xfrm>
                <a:off x="12051919" y="4407425"/>
                <a:ext cx="484282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7CBEA10-4AF0-42A8-C8A3-9CA1742634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157047"/>
                <a:ext cx="48290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3D32375-F5EF-BEF8-705A-DF56239FD7E1}"/>
              </a:ext>
            </a:extLst>
          </p:cNvPr>
          <p:cNvGrpSpPr/>
          <p:nvPr/>
        </p:nvGrpSpPr>
        <p:grpSpPr>
          <a:xfrm>
            <a:off x="6928654" y="3440267"/>
            <a:ext cx="3762628" cy="1037637"/>
            <a:chOff x="2563060" y="8653800"/>
            <a:chExt cx="5701319" cy="17404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3DACDD-084B-A2B1-F84F-C1B46EEB62C7}"/>
                </a:ext>
              </a:extLst>
            </p:cNvPr>
            <p:cNvGrpSpPr/>
            <p:nvPr/>
          </p:nvGrpSpPr>
          <p:grpSpPr>
            <a:xfrm>
              <a:off x="2563060" y="8707865"/>
              <a:ext cx="887380" cy="1686343"/>
              <a:chOff x="11905355" y="4409413"/>
              <a:chExt cx="743471" cy="168634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E074004-18ED-0A18-50F0-A967C1FBACF4}"/>
                  </a:ext>
                </a:extLst>
              </p:cNvPr>
              <p:cNvSpPr txBox="1"/>
              <p:nvPr/>
            </p:nvSpPr>
            <p:spPr>
              <a:xfrm>
                <a:off x="11905355" y="4409413"/>
                <a:ext cx="743471" cy="1686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D852FC9-998D-2661-E0EE-C260B605FC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5803" y="5153083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4809633-FD04-C0F9-06C0-F5FDC8C1C587}"/>
                </a:ext>
              </a:extLst>
            </p:cNvPr>
            <p:cNvGrpSpPr/>
            <p:nvPr/>
          </p:nvGrpSpPr>
          <p:grpSpPr>
            <a:xfrm>
              <a:off x="3848756" y="8674972"/>
              <a:ext cx="887380" cy="1686343"/>
              <a:chOff x="11913531" y="4376520"/>
              <a:chExt cx="743471" cy="168634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F2BFBAC-DE0D-0960-70BD-F7E9CF39E4E5}"/>
                  </a:ext>
                </a:extLst>
              </p:cNvPr>
              <p:cNvSpPr txBox="1"/>
              <p:nvPr/>
            </p:nvSpPr>
            <p:spPr>
              <a:xfrm>
                <a:off x="11913531" y="4376520"/>
                <a:ext cx="743471" cy="1686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F4C748C-BF4B-4AD5-EDF7-AEF32C9F92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7804" y="5127381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03C701-4DB8-BB3A-93A8-1F75EBEA5507}"/>
                </a:ext>
              </a:extLst>
            </p:cNvPr>
            <p:cNvSpPr txBox="1"/>
            <p:nvPr/>
          </p:nvSpPr>
          <p:spPr>
            <a:xfrm>
              <a:off x="3503434" y="8983849"/>
              <a:ext cx="412708" cy="877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BB1E74-C331-4687-965C-D86A3C55983B}"/>
                </a:ext>
              </a:extLst>
            </p:cNvPr>
            <p:cNvSpPr txBox="1"/>
            <p:nvPr/>
          </p:nvSpPr>
          <p:spPr>
            <a:xfrm>
              <a:off x="4808590" y="8966043"/>
              <a:ext cx="370127" cy="877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35E9794-C229-AB66-C392-8FD76CD0748F}"/>
                </a:ext>
              </a:extLst>
            </p:cNvPr>
            <p:cNvGrpSpPr/>
            <p:nvPr/>
          </p:nvGrpSpPr>
          <p:grpSpPr>
            <a:xfrm>
              <a:off x="5193540" y="8653800"/>
              <a:ext cx="1762634" cy="1686343"/>
              <a:chOff x="12047839" y="4323561"/>
              <a:chExt cx="488406" cy="168634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28CA8F8-0C42-C976-8DA4-E6B88E33CC9D}"/>
                  </a:ext>
                </a:extLst>
              </p:cNvPr>
              <p:cNvSpPr txBox="1"/>
              <p:nvPr/>
            </p:nvSpPr>
            <p:spPr>
              <a:xfrm>
                <a:off x="12047839" y="4323561"/>
                <a:ext cx="488406" cy="1686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12 + 7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B545493-B396-5169-89F4-9850F88EC0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9734" y="5080980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04987D-5352-AFC3-804C-2F82435E48AD}"/>
                </a:ext>
              </a:extLst>
            </p:cNvPr>
            <p:cNvSpPr txBox="1"/>
            <p:nvPr/>
          </p:nvSpPr>
          <p:spPr>
            <a:xfrm>
              <a:off x="7034509" y="8934929"/>
              <a:ext cx="363140" cy="8775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5ADB2B0-A370-2E81-F031-8ED9B3274E4F}"/>
                </a:ext>
              </a:extLst>
            </p:cNvPr>
            <p:cNvGrpSpPr/>
            <p:nvPr/>
          </p:nvGrpSpPr>
          <p:grpSpPr>
            <a:xfrm>
              <a:off x="7410814" y="8655607"/>
              <a:ext cx="853565" cy="1686343"/>
              <a:chOff x="11898323" y="4340757"/>
              <a:chExt cx="715141" cy="168634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47125E-C06A-75B9-93F3-949517155BC9}"/>
                  </a:ext>
                </a:extLst>
              </p:cNvPr>
              <p:cNvSpPr txBox="1"/>
              <p:nvPr/>
            </p:nvSpPr>
            <p:spPr>
              <a:xfrm>
                <a:off x="11898323" y="4340757"/>
                <a:ext cx="715141" cy="1686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0BB404D-6FBB-9C2D-7068-91E3C07547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95218" y="5073904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6F6A4F-93EC-F99C-93FD-BD706157D1B2}"/>
              </a:ext>
            </a:extLst>
          </p:cNvPr>
          <p:cNvGrpSpPr/>
          <p:nvPr/>
        </p:nvGrpSpPr>
        <p:grpSpPr>
          <a:xfrm>
            <a:off x="6857973" y="5142327"/>
            <a:ext cx="3703551" cy="1026123"/>
            <a:chOff x="2549532" y="8622720"/>
            <a:chExt cx="5752968" cy="153918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1891CC6-E2B5-176C-0F75-F873F6611F4A}"/>
                </a:ext>
              </a:extLst>
            </p:cNvPr>
            <p:cNvGrpSpPr/>
            <p:nvPr/>
          </p:nvGrpSpPr>
          <p:grpSpPr>
            <a:xfrm>
              <a:off x="2549532" y="8629482"/>
              <a:ext cx="887380" cy="1508105"/>
              <a:chOff x="11894021" y="4331030"/>
              <a:chExt cx="743471" cy="150810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AB47769-0885-8FF0-8FB4-E60270CBF1B1}"/>
                  </a:ext>
                </a:extLst>
              </p:cNvPr>
              <p:cNvSpPr txBox="1"/>
              <p:nvPr/>
            </p:nvSpPr>
            <p:spPr>
              <a:xfrm>
                <a:off x="11894021" y="4331030"/>
                <a:ext cx="743471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FB77F94-DCDE-847B-7EEB-7F9A1B707C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1112" y="5087766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1F95ADE-4DA9-3898-929D-24CA7819CC70}"/>
                </a:ext>
              </a:extLst>
            </p:cNvPr>
            <p:cNvGrpSpPr/>
            <p:nvPr/>
          </p:nvGrpSpPr>
          <p:grpSpPr>
            <a:xfrm>
              <a:off x="3848756" y="8622720"/>
              <a:ext cx="887380" cy="1508105"/>
              <a:chOff x="11913531" y="4324268"/>
              <a:chExt cx="743471" cy="150810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4B5ED18-57E4-C1F3-B113-0F197A1AB9F2}"/>
                  </a:ext>
                </a:extLst>
              </p:cNvPr>
              <p:cNvSpPr txBox="1"/>
              <p:nvPr/>
            </p:nvSpPr>
            <p:spPr>
              <a:xfrm>
                <a:off x="11913531" y="4324268"/>
                <a:ext cx="743471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D80E9A7-9FD5-A246-4777-EDCBF4E8BA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101254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AE0D97-26DA-1475-3BB0-6EF64EA79B72}"/>
                </a:ext>
              </a:extLst>
            </p:cNvPr>
            <p:cNvSpPr txBox="1"/>
            <p:nvPr/>
          </p:nvSpPr>
          <p:spPr>
            <a:xfrm>
              <a:off x="3477199" y="8931593"/>
              <a:ext cx="412709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97BB33-E7C7-5E29-CDD8-CF4241A0C28C}"/>
                </a:ext>
              </a:extLst>
            </p:cNvPr>
            <p:cNvSpPr txBox="1"/>
            <p:nvPr/>
          </p:nvSpPr>
          <p:spPr>
            <a:xfrm>
              <a:off x="4748338" y="8952980"/>
              <a:ext cx="370128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DE6CD2-E95B-44DB-66EC-28E358D17564}"/>
                </a:ext>
              </a:extLst>
            </p:cNvPr>
            <p:cNvGrpSpPr/>
            <p:nvPr/>
          </p:nvGrpSpPr>
          <p:grpSpPr>
            <a:xfrm>
              <a:off x="5193540" y="8653802"/>
              <a:ext cx="1762634" cy="1508103"/>
              <a:chOff x="12047839" y="4323563"/>
              <a:chExt cx="488406" cy="150810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9972723-06B1-DA7B-25FC-1D977B0C13C5}"/>
                  </a:ext>
                </a:extLst>
              </p:cNvPr>
              <p:cNvSpPr txBox="1"/>
              <p:nvPr/>
            </p:nvSpPr>
            <p:spPr>
              <a:xfrm>
                <a:off x="12047839" y="4323563"/>
                <a:ext cx="488406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 + 2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55AF8E2-9D15-653A-855D-F4B69C9FEE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67917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AD09A5-2472-1579-8110-5CBC50F2F623}"/>
                </a:ext>
              </a:extLst>
            </p:cNvPr>
            <p:cNvSpPr txBox="1"/>
            <p:nvPr/>
          </p:nvSpPr>
          <p:spPr>
            <a:xfrm>
              <a:off x="7112394" y="8934929"/>
              <a:ext cx="36314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5640324-BAB0-6880-221F-38D7E4BCE6C9}"/>
                </a:ext>
              </a:extLst>
            </p:cNvPr>
            <p:cNvGrpSpPr/>
            <p:nvPr/>
          </p:nvGrpSpPr>
          <p:grpSpPr>
            <a:xfrm>
              <a:off x="7448935" y="8629483"/>
              <a:ext cx="853565" cy="1508103"/>
              <a:chOff x="11930261" y="4314633"/>
              <a:chExt cx="715141" cy="150810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AC6415F-98B0-4D1A-F4EF-C0874C3D8E6D}"/>
                  </a:ext>
                </a:extLst>
              </p:cNvPr>
              <p:cNvSpPr txBox="1"/>
              <p:nvPr/>
            </p:nvSpPr>
            <p:spPr>
              <a:xfrm>
                <a:off x="11930261" y="4314633"/>
                <a:ext cx="715141" cy="1508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B666B64-4575-CFBE-6CBD-D394BCE65C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86967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39DBABA-82B2-5486-111F-84861F73B6AD}"/>
              </a:ext>
            </a:extLst>
          </p:cNvPr>
          <p:cNvGrpSpPr/>
          <p:nvPr/>
        </p:nvGrpSpPr>
        <p:grpSpPr>
          <a:xfrm>
            <a:off x="6915745" y="2014261"/>
            <a:ext cx="3589214" cy="1053601"/>
            <a:chOff x="2623268" y="8590285"/>
            <a:chExt cx="5575364" cy="158040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686A381-25F0-6C98-99E4-8CA6D88FAEA7}"/>
                </a:ext>
              </a:extLst>
            </p:cNvPr>
            <p:cNvGrpSpPr/>
            <p:nvPr/>
          </p:nvGrpSpPr>
          <p:grpSpPr>
            <a:xfrm>
              <a:off x="2623268" y="8603352"/>
              <a:ext cx="641025" cy="1508108"/>
              <a:chOff x="11955775" y="4304900"/>
              <a:chExt cx="537067" cy="1508108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1C6F132-2E68-16E6-E8C7-EDED9571CB79}"/>
                  </a:ext>
                </a:extLst>
              </p:cNvPr>
              <p:cNvSpPr txBox="1"/>
              <p:nvPr/>
            </p:nvSpPr>
            <p:spPr>
              <a:xfrm>
                <a:off x="11972575" y="4304900"/>
                <a:ext cx="520267" cy="1508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FCC59C6-C472-91C8-BBA7-77EBBB43E5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55775" y="5061639"/>
                <a:ext cx="5311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0B7E336-CA87-18EA-9CE0-1FB4472EED2C}"/>
                </a:ext>
              </a:extLst>
            </p:cNvPr>
            <p:cNvGrpSpPr/>
            <p:nvPr/>
          </p:nvGrpSpPr>
          <p:grpSpPr>
            <a:xfrm>
              <a:off x="3997904" y="8596588"/>
              <a:ext cx="634021" cy="1508108"/>
              <a:chOff x="12038491" y="4298136"/>
              <a:chExt cx="531200" cy="1508108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B9F8F96-B74B-7723-442C-68E7E59232F9}"/>
                  </a:ext>
                </a:extLst>
              </p:cNvPr>
              <p:cNvSpPr txBox="1"/>
              <p:nvPr/>
            </p:nvSpPr>
            <p:spPr>
              <a:xfrm>
                <a:off x="12059698" y="4298136"/>
                <a:ext cx="484283" cy="1508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D9F3E178-01E2-E320-3C78-022E4D1C34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8491" y="5048999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74E2E66-7BB2-0323-731F-EEC838C27EEA}"/>
                </a:ext>
              </a:extLst>
            </p:cNvPr>
            <p:cNvSpPr txBox="1"/>
            <p:nvPr/>
          </p:nvSpPr>
          <p:spPr>
            <a:xfrm>
              <a:off x="3450140" y="8905466"/>
              <a:ext cx="412709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B9BF25-2816-FA36-77AB-FCE3F468F1FA}"/>
                </a:ext>
              </a:extLst>
            </p:cNvPr>
            <p:cNvSpPr txBox="1"/>
            <p:nvPr/>
          </p:nvSpPr>
          <p:spPr>
            <a:xfrm>
              <a:off x="4761863" y="8887661"/>
              <a:ext cx="370128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F009C4A-A9F3-73E5-E4CE-36A0CABD9D9C}"/>
                </a:ext>
              </a:extLst>
            </p:cNvPr>
            <p:cNvGrpSpPr/>
            <p:nvPr/>
          </p:nvGrpSpPr>
          <p:grpSpPr>
            <a:xfrm>
              <a:off x="5075604" y="8662581"/>
              <a:ext cx="1794025" cy="1508108"/>
              <a:chOff x="12015158" y="4332342"/>
              <a:chExt cx="497104" cy="150810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1ED7D6-94B8-507D-F0A3-F3EB0BA4B85F}"/>
                  </a:ext>
                </a:extLst>
              </p:cNvPr>
              <p:cNvSpPr txBox="1"/>
              <p:nvPr/>
            </p:nvSpPr>
            <p:spPr>
              <a:xfrm>
                <a:off x="12015158" y="4332342"/>
                <a:ext cx="488406" cy="1508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6 + 2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414AD42-D3F6-CE51-43C1-F9C0142478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15662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0C824B-5DE6-9077-B0DF-17F1CC721C05}"/>
                </a:ext>
              </a:extLst>
            </p:cNvPr>
            <p:cNvSpPr txBox="1"/>
            <p:nvPr/>
          </p:nvSpPr>
          <p:spPr>
            <a:xfrm>
              <a:off x="7085337" y="8895738"/>
              <a:ext cx="363140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84D95BF-D357-BED3-5801-55377FFFD24F}"/>
                </a:ext>
              </a:extLst>
            </p:cNvPr>
            <p:cNvGrpSpPr/>
            <p:nvPr/>
          </p:nvGrpSpPr>
          <p:grpSpPr>
            <a:xfrm>
              <a:off x="7564611" y="8590285"/>
              <a:ext cx="634021" cy="1508108"/>
              <a:chOff x="12027158" y="4275435"/>
              <a:chExt cx="531200" cy="150810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55101A-3BC4-7655-CE75-8DD613179C37}"/>
                  </a:ext>
                </a:extLst>
              </p:cNvPr>
              <p:cNvSpPr txBox="1"/>
              <p:nvPr/>
            </p:nvSpPr>
            <p:spPr>
              <a:xfrm>
                <a:off x="12053369" y="4275435"/>
                <a:ext cx="484283" cy="1508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0ABB29F-5B51-7AA4-FB78-16915D79FC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158" y="5021649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04069D1-AA06-2353-A6B6-46B633AAACA5}"/>
              </a:ext>
            </a:extLst>
          </p:cNvPr>
          <p:cNvGrpSpPr/>
          <p:nvPr/>
        </p:nvGrpSpPr>
        <p:grpSpPr>
          <a:xfrm>
            <a:off x="715852" y="5135433"/>
            <a:ext cx="3588337" cy="1019190"/>
            <a:chOff x="2598189" y="8668061"/>
            <a:chExt cx="5574001" cy="152878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63ECE1B-0274-D0D9-5EA1-16DB508F6940}"/>
                </a:ext>
              </a:extLst>
            </p:cNvPr>
            <p:cNvGrpSpPr/>
            <p:nvPr/>
          </p:nvGrpSpPr>
          <p:grpSpPr>
            <a:xfrm>
              <a:off x="2598189" y="8688742"/>
              <a:ext cx="677041" cy="1508099"/>
              <a:chOff x="11934802" y="4390290"/>
              <a:chExt cx="567244" cy="150809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D1EBAD9-F5B5-91A5-DC2D-1FC6C7B09A92}"/>
                  </a:ext>
                </a:extLst>
              </p:cNvPr>
              <p:cNvSpPr txBox="1"/>
              <p:nvPr/>
            </p:nvSpPr>
            <p:spPr>
              <a:xfrm>
                <a:off x="11981781" y="4390290"/>
                <a:ext cx="520265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65F6F90-2468-DF1D-B5C5-AC10735DD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34802" y="5139220"/>
                <a:ext cx="53119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A15D74D4-DC57-010B-C0FF-334B1D0532D5}"/>
                </a:ext>
              </a:extLst>
            </p:cNvPr>
            <p:cNvGrpSpPr/>
            <p:nvPr/>
          </p:nvGrpSpPr>
          <p:grpSpPr>
            <a:xfrm>
              <a:off x="3984991" y="8668061"/>
              <a:ext cx="634021" cy="1508100"/>
              <a:chOff x="12027673" y="4369609"/>
              <a:chExt cx="531200" cy="1508100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7A8C6496-38B5-CE88-C317-FD212F0DC7F2}"/>
                  </a:ext>
                </a:extLst>
              </p:cNvPr>
              <p:cNvSpPr txBox="1"/>
              <p:nvPr/>
            </p:nvSpPr>
            <p:spPr>
              <a:xfrm>
                <a:off x="12051133" y="4369609"/>
                <a:ext cx="484283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33A739A-6BDA-1149-9E75-B0CA6DD6F4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673" y="5122618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DF25763-6A9A-4636-7D2D-6C81DA13FEC3}"/>
                </a:ext>
              </a:extLst>
            </p:cNvPr>
            <p:cNvSpPr txBox="1"/>
            <p:nvPr/>
          </p:nvSpPr>
          <p:spPr>
            <a:xfrm>
              <a:off x="3436614" y="8970783"/>
              <a:ext cx="412709" cy="78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43A8291-B4FC-4B6E-95AB-7F67A543351D}"/>
                </a:ext>
              </a:extLst>
            </p:cNvPr>
            <p:cNvSpPr txBox="1"/>
            <p:nvPr/>
          </p:nvSpPr>
          <p:spPr>
            <a:xfrm>
              <a:off x="4761865" y="8992172"/>
              <a:ext cx="370128" cy="784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1B62807-8747-EA7A-9662-5E8081C87A53}"/>
                </a:ext>
              </a:extLst>
            </p:cNvPr>
            <p:cNvGrpSpPr/>
            <p:nvPr/>
          </p:nvGrpSpPr>
          <p:grpSpPr>
            <a:xfrm>
              <a:off x="5131935" y="8683091"/>
              <a:ext cx="1762634" cy="1508100"/>
              <a:chOff x="12030769" y="4352852"/>
              <a:chExt cx="488406" cy="150810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77A2DDDD-309C-40A9-DE75-F36157F233D3}"/>
                  </a:ext>
                </a:extLst>
              </p:cNvPr>
              <p:cNvSpPr txBox="1"/>
              <p:nvPr/>
            </p:nvSpPr>
            <p:spPr>
              <a:xfrm>
                <a:off x="12030769" y="4352852"/>
                <a:ext cx="488406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 + 4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0A571B8-6E52-CA6F-DAF0-283C1743E4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107107"/>
                <a:ext cx="439008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117EB76-0413-1CD0-589E-48409EE92181}"/>
                </a:ext>
              </a:extLst>
            </p:cNvPr>
            <p:cNvSpPr txBox="1"/>
            <p:nvPr/>
          </p:nvSpPr>
          <p:spPr>
            <a:xfrm>
              <a:off x="7058281" y="8974120"/>
              <a:ext cx="363140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701E6A3-1161-62F7-03E0-029D0AFA356D}"/>
                </a:ext>
              </a:extLst>
            </p:cNvPr>
            <p:cNvGrpSpPr/>
            <p:nvPr/>
          </p:nvGrpSpPr>
          <p:grpSpPr>
            <a:xfrm>
              <a:off x="7579910" y="8683087"/>
              <a:ext cx="592280" cy="1508099"/>
              <a:chOff x="12039969" y="4368237"/>
              <a:chExt cx="496228" cy="1508099"/>
            </a:xfrm>
          </p:grpSpPr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A18B0E7-06DB-CEDE-1970-664AA06A73AA}"/>
                  </a:ext>
                </a:extLst>
              </p:cNvPr>
              <p:cNvSpPr txBox="1"/>
              <p:nvPr/>
            </p:nvSpPr>
            <p:spPr>
              <a:xfrm>
                <a:off x="12051914" y="4368237"/>
                <a:ext cx="484283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1533EDE-17C7-F600-896F-10E51F90E4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39969" y="5117856"/>
                <a:ext cx="48291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16F5EE1-A6CE-757C-B438-55E8F5214E00}"/>
              </a:ext>
            </a:extLst>
          </p:cNvPr>
          <p:cNvGrpSpPr/>
          <p:nvPr/>
        </p:nvGrpSpPr>
        <p:grpSpPr>
          <a:xfrm>
            <a:off x="697290" y="1974674"/>
            <a:ext cx="3570511" cy="1015423"/>
            <a:chOff x="2733484" y="8694187"/>
            <a:chExt cx="5546311" cy="152313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6AD7A650-6083-7A81-E412-7FC808CCB4A4}"/>
                </a:ext>
              </a:extLst>
            </p:cNvPr>
            <p:cNvGrpSpPr/>
            <p:nvPr/>
          </p:nvGrpSpPr>
          <p:grpSpPr>
            <a:xfrm>
              <a:off x="2733484" y="8701805"/>
              <a:ext cx="634021" cy="1508099"/>
              <a:chOff x="12048141" y="4403353"/>
              <a:chExt cx="531200" cy="1508099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18E45C2-9639-53D4-6A84-65055F6D4C1F}"/>
                  </a:ext>
                </a:extLst>
              </p:cNvPr>
              <p:cNvSpPr txBox="1"/>
              <p:nvPr/>
            </p:nvSpPr>
            <p:spPr>
              <a:xfrm>
                <a:off x="12049785" y="4403353"/>
                <a:ext cx="520263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AF9E61E-6F18-85FF-DC04-E685BE2216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48141" y="5139220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D325D0E-A8BB-B6A7-4222-319410E47CD1}"/>
                </a:ext>
              </a:extLst>
            </p:cNvPr>
            <p:cNvGrpSpPr/>
            <p:nvPr/>
          </p:nvGrpSpPr>
          <p:grpSpPr>
            <a:xfrm>
              <a:off x="3984991" y="8694187"/>
              <a:ext cx="634021" cy="1508100"/>
              <a:chOff x="12027673" y="4395735"/>
              <a:chExt cx="531200" cy="1508100"/>
            </a:xfrm>
          </p:grpSpPr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50D415C3-AF76-E714-74FA-157BCC5BB58B}"/>
                  </a:ext>
                </a:extLst>
              </p:cNvPr>
              <p:cNvSpPr txBox="1"/>
              <p:nvPr/>
            </p:nvSpPr>
            <p:spPr>
              <a:xfrm>
                <a:off x="12051133" y="4395735"/>
                <a:ext cx="484283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5AF319F9-CC11-BCF7-A174-CF0B59D928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27673" y="5135681"/>
                <a:ext cx="531200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44704F7-1E22-4309-23EF-3968AAD5D4B5}"/>
                </a:ext>
              </a:extLst>
            </p:cNvPr>
            <p:cNvSpPr txBox="1"/>
            <p:nvPr/>
          </p:nvSpPr>
          <p:spPr>
            <a:xfrm>
              <a:off x="3490727" y="8944656"/>
              <a:ext cx="412709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92B46B7-AF42-DE32-CD81-468DBC00DFDA}"/>
                </a:ext>
              </a:extLst>
            </p:cNvPr>
            <p:cNvSpPr txBox="1"/>
            <p:nvPr/>
          </p:nvSpPr>
          <p:spPr>
            <a:xfrm>
              <a:off x="4775393" y="8992171"/>
              <a:ext cx="370128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E74C9BD-B067-8C5F-3ABC-B79250D60AA9}"/>
                </a:ext>
              </a:extLst>
            </p:cNvPr>
            <p:cNvGrpSpPr/>
            <p:nvPr/>
          </p:nvGrpSpPr>
          <p:grpSpPr>
            <a:xfrm>
              <a:off x="5213097" y="8709217"/>
              <a:ext cx="1789856" cy="1508100"/>
              <a:chOff x="12053260" y="4378978"/>
              <a:chExt cx="495949" cy="150810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6BB779DC-93F1-99E0-EC86-5EA1068CA6C5}"/>
                  </a:ext>
                </a:extLst>
              </p:cNvPr>
              <p:cNvSpPr txBox="1"/>
              <p:nvPr/>
            </p:nvSpPr>
            <p:spPr>
              <a:xfrm>
                <a:off x="12053260" y="4378978"/>
                <a:ext cx="488406" cy="150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 + 1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0CBBC1E-F45E-4E1E-2702-FEBC08C6B2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6300" y="5133234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1B5E058-B3AE-92C3-4598-8E6F28EBE468}"/>
                </a:ext>
              </a:extLst>
            </p:cNvPr>
            <p:cNvSpPr txBox="1"/>
            <p:nvPr/>
          </p:nvSpPr>
          <p:spPr>
            <a:xfrm>
              <a:off x="7125922" y="9000246"/>
              <a:ext cx="363140" cy="7848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5D039A92-86B9-B95F-9F93-E22D370FAA9C}"/>
                </a:ext>
              </a:extLst>
            </p:cNvPr>
            <p:cNvGrpSpPr/>
            <p:nvPr/>
          </p:nvGrpSpPr>
          <p:grpSpPr>
            <a:xfrm>
              <a:off x="7645773" y="8709212"/>
              <a:ext cx="634022" cy="1508099"/>
              <a:chOff x="12095162" y="4394362"/>
              <a:chExt cx="531201" cy="1508099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20562268-97D6-27C9-66B6-E9E932C2E302}"/>
                  </a:ext>
                </a:extLst>
              </p:cNvPr>
              <p:cNvSpPr txBox="1"/>
              <p:nvPr/>
            </p:nvSpPr>
            <p:spPr>
              <a:xfrm>
                <a:off x="12119923" y="4394362"/>
                <a:ext cx="484284" cy="1508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28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8AB317C-E43B-D05A-D158-50CC158C6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5162" y="5143983"/>
                <a:ext cx="53120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1968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E28D3D0A-A701-7916-6BDB-813C58CBAB97}"/>
              </a:ext>
            </a:extLst>
          </p:cNvPr>
          <p:cNvSpPr/>
          <p:nvPr/>
        </p:nvSpPr>
        <p:spPr>
          <a:xfrm>
            <a:off x="908735" y="6175662"/>
            <a:ext cx="2179369" cy="507199"/>
          </a:xfrm>
          <a:custGeom>
            <a:avLst/>
            <a:gdLst/>
            <a:ahLst/>
            <a:cxnLst/>
            <a:rect l="l" t="t" r="r" b="b"/>
            <a:pathLst>
              <a:path w="8261138" h="1922592">
                <a:moveTo>
                  <a:pt x="0" y="0"/>
                </a:moveTo>
                <a:lnTo>
                  <a:pt x="8261138" y="0"/>
                </a:lnTo>
                <a:lnTo>
                  <a:pt x="8261138" y="1922592"/>
                </a:lnTo>
                <a:lnTo>
                  <a:pt x="0" y="1922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47329D-157F-2685-B195-6453B63BAA15}"/>
              </a:ext>
            </a:extLst>
          </p:cNvPr>
          <p:cNvSpPr txBox="1"/>
          <p:nvPr/>
        </p:nvSpPr>
        <p:spPr>
          <a:xfrm>
            <a:off x="682301" y="591617"/>
            <a:ext cx="810438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VN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Bài tập 3 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VN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SGK – </a:t>
            </a:r>
            <a:r>
              <a:rPr lang="en-VN" sz="36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tr49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)</a:t>
            </a:r>
            <a:r>
              <a:rPr lang="en-VN" sz="3200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 Chọn cách tính đúng: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2C7BCB-3DE5-3C27-9604-44A2FB2C872D}"/>
              </a:ext>
            </a:extLst>
          </p:cNvPr>
          <p:cNvGrpSpPr/>
          <p:nvPr/>
        </p:nvGrpSpPr>
        <p:grpSpPr>
          <a:xfrm>
            <a:off x="668320" y="2308275"/>
            <a:ext cx="4839567" cy="1452711"/>
            <a:chOff x="1794303" y="5105825"/>
            <a:chExt cx="6550975" cy="217907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F88F32-2A75-6FE5-3967-69C60CC49D95}"/>
                </a:ext>
              </a:extLst>
            </p:cNvPr>
            <p:cNvGrpSpPr/>
            <p:nvPr/>
          </p:nvGrpSpPr>
          <p:grpSpPr>
            <a:xfrm>
              <a:off x="2704691" y="5105825"/>
              <a:ext cx="640870" cy="1508107"/>
              <a:chOff x="11900800" y="4309840"/>
              <a:chExt cx="556040" cy="1508107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D53C03-08F7-1C00-57F3-A70739C0AFE8}"/>
                  </a:ext>
                </a:extLst>
              </p:cNvPr>
              <p:cNvSpPr txBox="1"/>
              <p:nvPr/>
            </p:nvSpPr>
            <p:spPr>
              <a:xfrm>
                <a:off x="11936579" y="4309840"/>
                <a:ext cx="520261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9F87E5F-AA95-2FA2-44A3-C10B9CDE81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00800" y="5065187"/>
                <a:ext cx="531201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2778FD-B0C1-C037-CD4A-C49107674D7B}"/>
                </a:ext>
              </a:extLst>
            </p:cNvPr>
            <p:cNvGrpSpPr/>
            <p:nvPr/>
          </p:nvGrpSpPr>
          <p:grpSpPr>
            <a:xfrm>
              <a:off x="4056280" y="5130457"/>
              <a:ext cx="612239" cy="1508107"/>
              <a:chOff x="12004489" y="4334472"/>
              <a:chExt cx="531200" cy="150810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353BAE-1842-9F99-CA5C-E2C10DBCCB9D}"/>
                  </a:ext>
                </a:extLst>
              </p:cNvPr>
              <p:cNvSpPr txBox="1"/>
              <p:nvPr/>
            </p:nvSpPr>
            <p:spPr>
              <a:xfrm>
                <a:off x="12026499" y="4334472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1341F8D-7CED-3DF0-3136-7B272422DD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04489" y="5074914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C028B-B270-C213-A626-7C1F30B4C621}"/>
                </a:ext>
              </a:extLst>
            </p:cNvPr>
            <p:cNvSpPr txBox="1"/>
            <p:nvPr/>
          </p:nvSpPr>
          <p:spPr>
            <a:xfrm>
              <a:off x="3488145" y="5402999"/>
              <a:ext cx="398531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BF8D10-AE10-27BB-7723-6009BDEB1BCA}"/>
                </a:ext>
              </a:extLst>
            </p:cNvPr>
            <p:cNvSpPr txBox="1"/>
            <p:nvPr/>
          </p:nvSpPr>
          <p:spPr>
            <a:xfrm>
              <a:off x="4826812" y="5411323"/>
              <a:ext cx="357413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7BE670-5C81-C14C-6EA8-7BE18301C501}"/>
                </a:ext>
              </a:extLst>
            </p:cNvPr>
            <p:cNvGrpSpPr/>
            <p:nvPr/>
          </p:nvGrpSpPr>
          <p:grpSpPr>
            <a:xfrm>
              <a:off x="5243532" y="5117392"/>
              <a:ext cx="1702078" cy="1508107"/>
              <a:chOff x="12045980" y="4289620"/>
              <a:chExt cx="488406" cy="150810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7E1AB85-AC3B-867A-5A99-F367A48CB8CE}"/>
                  </a:ext>
                </a:extLst>
              </p:cNvPr>
              <p:cNvSpPr txBox="1"/>
              <p:nvPr/>
            </p:nvSpPr>
            <p:spPr>
              <a:xfrm>
                <a:off x="12045980" y="4289620"/>
                <a:ext cx="488406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 + 5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2123983-F8CF-768E-D6CD-6DDEE92ED9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73254" y="502933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1B79D3-DADE-871B-66D0-50CB74600278}"/>
                </a:ext>
              </a:extLst>
            </p:cNvPr>
            <p:cNvSpPr txBox="1"/>
            <p:nvPr/>
          </p:nvSpPr>
          <p:spPr>
            <a:xfrm>
              <a:off x="7053257" y="5393270"/>
              <a:ext cx="350664" cy="784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29CE61-6690-54A5-D8FD-5F67FED9206D}"/>
                </a:ext>
              </a:extLst>
            </p:cNvPr>
            <p:cNvGrpSpPr/>
            <p:nvPr/>
          </p:nvGrpSpPr>
          <p:grpSpPr>
            <a:xfrm>
              <a:off x="7536983" y="5130456"/>
              <a:ext cx="808295" cy="2154440"/>
              <a:chOff x="12028389" y="4318073"/>
              <a:chExt cx="539921" cy="215444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56B684-2BFC-A4C6-EC7C-4EF0C9C7E5A6}"/>
                  </a:ext>
                </a:extLst>
              </p:cNvPr>
              <p:cNvSpPr txBox="1"/>
              <p:nvPr/>
            </p:nvSpPr>
            <p:spPr>
              <a:xfrm>
                <a:off x="12028389" y="4318073"/>
                <a:ext cx="539921" cy="2154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EA5B6EB-7B47-F952-DB4E-31D2E8003E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51303" y="5048791"/>
                <a:ext cx="482909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33938E-23C2-C338-FB1B-47F02A72831E}"/>
                </a:ext>
              </a:extLst>
            </p:cNvPr>
            <p:cNvSpPr txBox="1"/>
            <p:nvPr/>
          </p:nvSpPr>
          <p:spPr>
            <a:xfrm>
              <a:off x="1794303" y="5386671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A.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37DED6-85DE-5FAF-A7B8-74AF735694C6}"/>
              </a:ext>
            </a:extLst>
          </p:cNvPr>
          <p:cNvGrpSpPr/>
          <p:nvPr/>
        </p:nvGrpSpPr>
        <p:grpSpPr>
          <a:xfrm>
            <a:off x="6885708" y="2532162"/>
            <a:ext cx="4348670" cy="1024505"/>
            <a:chOff x="9334839" y="5122720"/>
            <a:chExt cx="6523006" cy="153676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68716B-1E3F-671B-E683-F4E1516AD823}"/>
                </a:ext>
              </a:extLst>
            </p:cNvPr>
            <p:cNvGrpSpPr/>
            <p:nvPr/>
          </p:nvGrpSpPr>
          <p:grpSpPr>
            <a:xfrm>
              <a:off x="10459051" y="5148848"/>
              <a:ext cx="616822" cy="1508106"/>
              <a:chOff x="12086364" y="4352863"/>
              <a:chExt cx="535177" cy="1508106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1C6137F-0DCF-F7FF-BF8D-787659CFD128}"/>
                  </a:ext>
                </a:extLst>
              </p:cNvPr>
              <p:cNvSpPr txBox="1"/>
              <p:nvPr/>
            </p:nvSpPr>
            <p:spPr>
              <a:xfrm>
                <a:off x="12086364" y="4352863"/>
                <a:ext cx="520264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91C425F-FFE1-7229-0564-0E72C74C75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90341" y="5097705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74C133C-718B-8014-7DF2-549BAE6C2EF7}"/>
                </a:ext>
              </a:extLst>
            </p:cNvPr>
            <p:cNvGrpSpPr/>
            <p:nvPr/>
          </p:nvGrpSpPr>
          <p:grpSpPr>
            <a:xfrm>
              <a:off x="11685124" y="5151376"/>
              <a:ext cx="612239" cy="1508107"/>
              <a:chOff x="12081109" y="4355391"/>
              <a:chExt cx="531200" cy="150810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2F6C897-E067-9D1F-0E7A-9A3DC3DB0F29}"/>
                  </a:ext>
                </a:extLst>
              </p:cNvPr>
              <p:cNvSpPr txBox="1"/>
              <p:nvPr/>
            </p:nvSpPr>
            <p:spPr>
              <a:xfrm>
                <a:off x="12104568" y="4355391"/>
                <a:ext cx="484283" cy="1508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6370A50-AB29-125C-D6E0-7A964CDCD0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1109" y="5107557"/>
                <a:ext cx="531200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A2C339-78BF-4AD5-C643-1ADACDBBD555}"/>
                </a:ext>
              </a:extLst>
            </p:cNvPr>
            <p:cNvSpPr txBox="1"/>
            <p:nvPr/>
          </p:nvSpPr>
          <p:spPr>
            <a:xfrm>
              <a:off x="11185443" y="5442190"/>
              <a:ext cx="398531" cy="784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672276-3A71-A8A2-57B4-D578E2C933D9}"/>
                </a:ext>
              </a:extLst>
            </p:cNvPr>
            <p:cNvSpPr txBox="1"/>
            <p:nvPr/>
          </p:nvSpPr>
          <p:spPr>
            <a:xfrm>
              <a:off x="12542231" y="5455255"/>
              <a:ext cx="162777" cy="806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D08F825-2D28-E3A8-3DB1-A2145E75B4D9}"/>
                </a:ext>
              </a:extLst>
            </p:cNvPr>
            <p:cNvGrpSpPr/>
            <p:nvPr/>
          </p:nvGrpSpPr>
          <p:grpSpPr>
            <a:xfrm>
              <a:off x="12813212" y="5138697"/>
              <a:ext cx="1702078" cy="1508105"/>
              <a:chOff x="12054343" y="4310925"/>
              <a:chExt cx="488406" cy="150810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61EEB92-CD64-CCEA-4FE0-6AC2DBDAAD5C}"/>
                  </a:ext>
                </a:extLst>
              </p:cNvPr>
              <p:cNvSpPr txBox="1"/>
              <p:nvPr/>
            </p:nvSpPr>
            <p:spPr>
              <a:xfrm>
                <a:off x="12054343" y="4310925"/>
                <a:ext cx="488406" cy="1508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4 + 3 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07E85ED-FF52-4376-0B80-6000FAC43D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88248" y="5081590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CA755E-CF22-02AF-A3AA-411F16D948CF}"/>
                </a:ext>
              </a:extLst>
            </p:cNvPr>
            <p:cNvSpPr txBox="1"/>
            <p:nvPr/>
          </p:nvSpPr>
          <p:spPr>
            <a:xfrm>
              <a:off x="14617371" y="5458589"/>
              <a:ext cx="35066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DDF4E3C-B466-66D9-69A1-CDA3D5F81EA2}"/>
                </a:ext>
              </a:extLst>
            </p:cNvPr>
            <p:cNvGrpSpPr/>
            <p:nvPr/>
          </p:nvGrpSpPr>
          <p:grpSpPr>
            <a:xfrm>
              <a:off x="15049550" y="5122720"/>
              <a:ext cx="808295" cy="1508106"/>
              <a:chOff x="12009706" y="4310337"/>
              <a:chExt cx="539921" cy="150810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A201D5-FE2C-D6AD-3F12-872C47366ED2}"/>
                  </a:ext>
                </a:extLst>
              </p:cNvPr>
              <p:cNvSpPr txBox="1"/>
              <p:nvPr/>
            </p:nvSpPr>
            <p:spPr>
              <a:xfrm>
                <a:off x="12009706" y="4310337"/>
                <a:ext cx="539921" cy="1508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7</a:t>
                </a:r>
              </a:p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032A5E0-5D35-760B-DC8E-92BA9819D8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4527" y="5061853"/>
                <a:ext cx="439008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BECA25D-01F7-103F-0E8B-4CBBFDA55FC0}"/>
                </a:ext>
              </a:extLst>
            </p:cNvPr>
            <p:cNvSpPr txBox="1"/>
            <p:nvPr/>
          </p:nvSpPr>
          <p:spPr>
            <a:xfrm>
              <a:off x="9334839" y="5386672"/>
              <a:ext cx="1295325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</a:p>
          </p:txBody>
        </p:sp>
      </p:grpSp>
      <p:sp>
        <p:nvSpPr>
          <p:cNvPr id="44" name="Freeform 4">
            <a:extLst>
              <a:ext uri="{FF2B5EF4-FFF2-40B4-BE49-F238E27FC236}">
                <a16:creationId xmlns:a16="http://schemas.microsoft.com/office/drawing/2014/main" id="{DC313C89-AEA8-0A9D-0FBE-DEAC96172DA4}"/>
              </a:ext>
            </a:extLst>
          </p:cNvPr>
          <p:cNvSpPr/>
          <p:nvPr/>
        </p:nvSpPr>
        <p:spPr>
          <a:xfrm>
            <a:off x="5920932" y="5120300"/>
            <a:ext cx="2181429" cy="1826947"/>
          </a:xfrm>
          <a:custGeom>
            <a:avLst/>
            <a:gdLst/>
            <a:ahLst/>
            <a:cxnLst/>
            <a:rect l="l" t="t" r="r" b="b"/>
            <a:pathLst>
              <a:path w="3272143" h="2740420">
                <a:moveTo>
                  <a:pt x="0" y="0"/>
                </a:moveTo>
                <a:lnTo>
                  <a:pt x="3272143" y="0"/>
                </a:lnTo>
                <a:lnTo>
                  <a:pt x="3272143" y="2740420"/>
                </a:lnTo>
                <a:lnTo>
                  <a:pt x="0" y="274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0C3C4C5-CE55-086B-F186-90EE807D99F2}"/>
              </a:ext>
            </a:extLst>
          </p:cNvPr>
          <p:cNvSpPr/>
          <p:nvPr/>
        </p:nvSpPr>
        <p:spPr>
          <a:xfrm>
            <a:off x="6523783" y="2582137"/>
            <a:ext cx="904354" cy="904354"/>
          </a:xfrm>
          <a:prstGeom prst="ellipse">
            <a:avLst/>
          </a:prstGeom>
          <a:noFill/>
          <a:ln w="88900" cap="flat" cmpd="sng" algn="ctr">
            <a:solidFill>
              <a:srgbClr val="C050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700" b="0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861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Câu 1: Tìm phân số lớn nhất.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600" kern="120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kern="1200" dirty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endParaRPr lang="en-US" sz="3600" kern="12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48" y="5296215"/>
                <a:ext cx="2296867" cy="12696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143" y="5296215"/>
                <a:ext cx="2296867" cy="126967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0" i="0" kern="1200" dirty="0" smtClean="0">
                            <a:solidFill>
                              <a:srgbClr val="002060"/>
                            </a:solidFill>
                            <a:latin typeface="+mj-lt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600" kern="1200" dirty="0">
                    <a:solidFill>
                      <a:srgbClr val="002060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338" y="5296215"/>
                <a:ext cx="2296867" cy="126967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3094453"/>
            <a:ext cx="2201762" cy="220176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69633" y="5296215"/>
            <a:ext cx="2296867" cy="126967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D. 1</a:t>
            </a:r>
          </a:p>
        </p:txBody>
      </p:sp>
      <p:grpSp>
        <p:nvGrpSpPr>
          <p:cNvPr id="2" name="Group 31">
            <a:extLst>
              <a:ext uri="{FF2B5EF4-FFF2-40B4-BE49-F238E27FC236}">
                <a16:creationId xmlns:a16="http://schemas.microsoft.com/office/drawing/2014/main" id="{A23C1120-EA91-C955-F6D8-A91D8BC50575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3" name="AutoShape 32">
              <a:extLst>
                <a:ext uri="{FF2B5EF4-FFF2-40B4-BE49-F238E27FC236}">
                  <a16:creationId xmlns:a16="http://schemas.microsoft.com/office/drawing/2014/main" id="{C2C907CF-6893-EA27-AF39-842C368CE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4" name="Text Box 33">
              <a:extLst>
                <a:ext uri="{FF2B5EF4-FFF2-40B4-BE49-F238E27FC236}">
                  <a16:creationId xmlns:a16="http://schemas.microsoft.com/office/drawing/2014/main" id="{16AE44D1-33E7-DCF4-B56B-8A8C43347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C9323B3A-2F16-FB7E-78BD-E6E60044BE85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9" name="AutoShape 29">
              <a:extLst>
                <a:ext uri="{FF2B5EF4-FFF2-40B4-BE49-F238E27FC236}">
                  <a16:creationId xmlns:a16="http://schemas.microsoft.com/office/drawing/2014/main" id="{7004B000-DCDF-6D80-8A0E-6DA6BEABC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596858D2-F339-7C25-EC40-C86FCC8826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5518FD1D-233A-36B5-7C4C-DE2A6A7F4A4E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2" name="AutoShape 26">
              <a:extLst>
                <a:ext uri="{FF2B5EF4-FFF2-40B4-BE49-F238E27FC236}">
                  <a16:creationId xmlns:a16="http://schemas.microsoft.com/office/drawing/2014/main" id="{22D4DE07-925E-13D4-863D-669F890D9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620F9D86-E059-A2B8-47C1-95BCAF431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0F967EB8-F300-56FC-F0BF-BA236B946489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5" name="AutoShape 23">
              <a:extLst>
                <a:ext uri="{FF2B5EF4-FFF2-40B4-BE49-F238E27FC236}">
                  <a16:creationId xmlns:a16="http://schemas.microsoft.com/office/drawing/2014/main" id="{5AFE0BC5-40FF-26D1-FB9C-F26989896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0919DCDF-AC72-B527-DA17-6A3ED2128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id="{068E714E-4215-611E-6F65-EA940B498A71}"/>
              </a:ext>
            </a:extLst>
          </p:cNvPr>
          <p:cNvGrpSpPr>
            <a:grpSpLocks/>
          </p:cNvGrpSpPr>
          <p:nvPr/>
        </p:nvGrpSpPr>
        <p:grpSpPr bwMode="auto">
          <a:xfrm>
            <a:off x="5014116" y="2201304"/>
            <a:ext cx="1370012" cy="1295400"/>
            <a:chOff x="4574" y="3342"/>
            <a:chExt cx="960" cy="912"/>
          </a:xfrm>
        </p:grpSpPr>
        <p:sp>
          <p:nvSpPr>
            <p:cNvPr id="26" name="AutoShape 20">
              <a:extLst>
                <a:ext uri="{FF2B5EF4-FFF2-40B4-BE49-F238E27FC236}">
                  <a16:creationId xmlns:a16="http://schemas.microsoft.com/office/drawing/2014/main" id="{040A1349-A6AC-B4EB-C2D0-85E7F7410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" name="Text Box 21">
              <a:extLst>
                <a:ext uri="{FF2B5EF4-FFF2-40B4-BE49-F238E27FC236}">
                  <a16:creationId xmlns:a16="http://schemas.microsoft.com/office/drawing/2014/main" id="{64ABD17E-0708-54B5-0DB5-85CD7A9B47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8" name="Group 46">
            <a:extLst>
              <a:ext uri="{FF2B5EF4-FFF2-40B4-BE49-F238E27FC236}">
                <a16:creationId xmlns:a16="http://schemas.microsoft.com/office/drawing/2014/main" id="{C60366BD-B020-A611-A9FE-573D9D69D4CB}"/>
              </a:ext>
            </a:extLst>
          </p:cNvPr>
          <p:cNvGrpSpPr>
            <a:grpSpLocks/>
          </p:cNvGrpSpPr>
          <p:nvPr/>
        </p:nvGrpSpPr>
        <p:grpSpPr bwMode="auto">
          <a:xfrm>
            <a:off x="5012528" y="2209800"/>
            <a:ext cx="1371600" cy="1295400"/>
            <a:chOff x="4574" y="3342"/>
            <a:chExt cx="960" cy="912"/>
          </a:xfrm>
        </p:grpSpPr>
        <p:sp>
          <p:nvSpPr>
            <p:cNvPr id="29" name="AutoShape 47">
              <a:extLst>
                <a:ext uri="{FF2B5EF4-FFF2-40B4-BE49-F238E27FC236}">
                  <a16:creationId xmlns:a16="http://schemas.microsoft.com/office/drawing/2014/main" id="{4C19906E-BEC5-F329-0318-FC1068043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0" name="Text Box 48">
              <a:extLst>
                <a:ext uri="{FF2B5EF4-FFF2-40B4-BE49-F238E27FC236}">
                  <a16:creationId xmlns:a16="http://schemas.microsoft.com/office/drawing/2014/main" id="{4A8D699F-F2D3-6B31-46D8-35D7019CD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altLang="en-US" sz="20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altLang="en-US" sz="2000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611" y="3094453"/>
            <a:ext cx="2201762" cy="2201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Câu 2: Quy đồng mẫu số</a:t>
                </a:r>
                <a:endParaRPr lang="en-US" sz="3200" b="1" kern="1200" dirty="0">
                  <a:solidFill>
                    <a:prstClr val="white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buClrTx/>
                  <a:defRPr/>
                </a:pPr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kern="1200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kern="1200" dirty="0" smtClean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kern="1200" dirty="0">
                            <a:solidFill>
                              <a:prstClr val="white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b="1" kern="1200" dirty="0">
                    <a:solidFill>
                      <a:prstClr val="white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ta được: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809876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6648" y="5296215"/>
                <a:ext cx="2774179" cy="126967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43" y="5296215"/>
                <a:ext cx="2774179" cy="126967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01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2238" y="5296215"/>
                <a:ext cx="2774179" cy="126967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96" y="3094453"/>
            <a:ext cx="2201762" cy="2201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33" y="5296215"/>
                <a:ext cx="2774179" cy="1269677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1">
            <a:extLst>
              <a:ext uri="{FF2B5EF4-FFF2-40B4-BE49-F238E27FC236}">
                <a16:creationId xmlns:a16="http://schemas.microsoft.com/office/drawing/2014/main" id="{1021CBED-6690-E4ED-0221-5C380B10F37B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3" name="AutoShape 32">
              <a:extLst>
                <a:ext uri="{FF2B5EF4-FFF2-40B4-BE49-F238E27FC236}">
                  <a16:creationId xmlns:a16="http://schemas.microsoft.com/office/drawing/2014/main" id="{973C2EC6-92F4-9543-0904-204FD0F65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4" name="Text Box 33">
              <a:extLst>
                <a:ext uri="{FF2B5EF4-FFF2-40B4-BE49-F238E27FC236}">
                  <a16:creationId xmlns:a16="http://schemas.microsoft.com/office/drawing/2014/main" id="{52507D44-9258-1C17-0022-350CE0E5E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3D3F950D-904C-587F-8E90-F7E7DA32D4D5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9" name="AutoShape 29">
              <a:extLst>
                <a:ext uri="{FF2B5EF4-FFF2-40B4-BE49-F238E27FC236}">
                  <a16:creationId xmlns:a16="http://schemas.microsoft.com/office/drawing/2014/main" id="{6895D6F1-1461-1C0D-E1FB-1B8AA9C2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EEC34683-5F1C-AF24-CE09-A626942996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90322529-FA73-C54A-DB4C-A84314F9D173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2" name="AutoShape 26">
              <a:extLst>
                <a:ext uri="{FF2B5EF4-FFF2-40B4-BE49-F238E27FC236}">
                  <a16:creationId xmlns:a16="http://schemas.microsoft.com/office/drawing/2014/main" id="{5D8A15DE-CA7D-0A66-1698-019923EA21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6FABB507-5BD7-C3DA-EB12-8496C6034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332A6BEA-DEAD-980F-8377-8BCFD7789A97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5" name="AutoShape 23">
              <a:extLst>
                <a:ext uri="{FF2B5EF4-FFF2-40B4-BE49-F238E27FC236}">
                  <a16:creationId xmlns:a16="http://schemas.microsoft.com/office/drawing/2014/main" id="{A54733E2-2C2A-0976-347C-9CD0739BD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083F76AA-7C25-B677-3F72-8667D4C80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id="{6CA2AFC2-1311-F5CD-5EEE-E50EEEA0E829}"/>
              </a:ext>
            </a:extLst>
          </p:cNvPr>
          <p:cNvGrpSpPr>
            <a:grpSpLocks/>
          </p:cNvGrpSpPr>
          <p:nvPr/>
        </p:nvGrpSpPr>
        <p:grpSpPr bwMode="auto">
          <a:xfrm>
            <a:off x="5014116" y="2201304"/>
            <a:ext cx="1370012" cy="1295400"/>
            <a:chOff x="4574" y="3342"/>
            <a:chExt cx="960" cy="912"/>
          </a:xfrm>
        </p:grpSpPr>
        <p:sp>
          <p:nvSpPr>
            <p:cNvPr id="26" name="AutoShape 20">
              <a:extLst>
                <a:ext uri="{FF2B5EF4-FFF2-40B4-BE49-F238E27FC236}">
                  <a16:creationId xmlns:a16="http://schemas.microsoft.com/office/drawing/2014/main" id="{41F7AAB3-8E68-4D8E-14BC-07464653E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" name="Text Box 21">
              <a:extLst>
                <a:ext uri="{FF2B5EF4-FFF2-40B4-BE49-F238E27FC236}">
                  <a16:creationId xmlns:a16="http://schemas.microsoft.com/office/drawing/2014/main" id="{20BD6289-BA20-4680-FEC6-FCF329AC4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8" name="Group 46">
            <a:extLst>
              <a:ext uri="{FF2B5EF4-FFF2-40B4-BE49-F238E27FC236}">
                <a16:creationId xmlns:a16="http://schemas.microsoft.com/office/drawing/2014/main" id="{D7B608AC-2415-5D19-BE0C-CC697D14C355}"/>
              </a:ext>
            </a:extLst>
          </p:cNvPr>
          <p:cNvGrpSpPr>
            <a:grpSpLocks/>
          </p:cNvGrpSpPr>
          <p:nvPr/>
        </p:nvGrpSpPr>
        <p:grpSpPr bwMode="auto">
          <a:xfrm>
            <a:off x="5012528" y="2209800"/>
            <a:ext cx="1371600" cy="1295400"/>
            <a:chOff x="4574" y="3342"/>
            <a:chExt cx="960" cy="912"/>
          </a:xfrm>
        </p:grpSpPr>
        <p:sp>
          <p:nvSpPr>
            <p:cNvPr id="29" name="AutoShape 47">
              <a:extLst>
                <a:ext uri="{FF2B5EF4-FFF2-40B4-BE49-F238E27FC236}">
                  <a16:creationId xmlns:a16="http://schemas.microsoft.com/office/drawing/2014/main" id="{FF974425-A2ED-283E-684E-552C96CCC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0" name="Text Box 48">
              <a:extLst>
                <a:ext uri="{FF2B5EF4-FFF2-40B4-BE49-F238E27FC236}">
                  <a16:creationId xmlns:a16="http://schemas.microsoft.com/office/drawing/2014/main" id="{93477AA0-472A-7501-1114-70AFB95017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altLang="en-US" sz="20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altLang="en-US" sz="2000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790" y="3013467"/>
            <a:ext cx="2201227" cy="2201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3200" b="1" kern="1200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 3: Chọn phép so sánh đúng.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/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= 1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98ECE88-115D-4A1D-8452-F943FF1AC7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916" y="5227395"/>
                <a:ext cx="2606451" cy="135119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025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/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kern="1200" dirty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88E5E567-B90E-4275-AC51-C8D58F3AA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151" y="5227395"/>
                <a:ext cx="2606451" cy="135119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20" y="3013467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/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4E263D4-FF99-4115-A750-399C5507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646" y="5227395"/>
                <a:ext cx="2606451" cy="135119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00362"/>
            <a:ext cx="2201227" cy="2201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/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solidFill>
                <a:srgbClr val="DEEB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vi-VN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200" dirty="0">
                    <a:solidFill>
                      <a:srgbClr val="00206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12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kern="1200" dirty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kern="12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0BEFBB1-525B-415D-8E45-ADCB8FD21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8181" y="5227395"/>
                <a:ext cx="2606451" cy="135119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1">
            <a:extLst>
              <a:ext uri="{FF2B5EF4-FFF2-40B4-BE49-F238E27FC236}">
                <a16:creationId xmlns:a16="http://schemas.microsoft.com/office/drawing/2014/main" id="{2E579619-3E17-47EE-C984-C46180E67B08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3" name="AutoShape 32">
              <a:extLst>
                <a:ext uri="{FF2B5EF4-FFF2-40B4-BE49-F238E27FC236}">
                  <a16:creationId xmlns:a16="http://schemas.microsoft.com/office/drawing/2014/main" id="{A250573E-D6E9-7761-C0A9-140B64169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4" name="Text Box 33">
              <a:extLst>
                <a:ext uri="{FF2B5EF4-FFF2-40B4-BE49-F238E27FC236}">
                  <a16:creationId xmlns:a16="http://schemas.microsoft.com/office/drawing/2014/main" id="{265450CD-9DF3-480E-0D59-5567AB64D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1580DEF8-BE95-970D-0A6A-45BB4FCBCF5F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9" name="AutoShape 29">
              <a:extLst>
                <a:ext uri="{FF2B5EF4-FFF2-40B4-BE49-F238E27FC236}">
                  <a16:creationId xmlns:a16="http://schemas.microsoft.com/office/drawing/2014/main" id="{FBBE599C-CB52-BC92-B8D0-8CD78F993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BCBD2760-2F0A-D2B2-3904-F48263B928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1" name="Group 25">
            <a:extLst>
              <a:ext uri="{FF2B5EF4-FFF2-40B4-BE49-F238E27FC236}">
                <a16:creationId xmlns:a16="http://schemas.microsoft.com/office/drawing/2014/main" id="{339C3F0B-F672-2F29-96F8-9D5CC653149B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2" name="AutoShape 26">
              <a:extLst>
                <a:ext uri="{FF2B5EF4-FFF2-40B4-BE49-F238E27FC236}">
                  <a16:creationId xmlns:a16="http://schemas.microsoft.com/office/drawing/2014/main" id="{4692E8D8-484C-689F-0C89-37027FCB7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F2FCA2E7-7DEA-658F-5581-3FC2114FB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4" name="Group 22">
            <a:extLst>
              <a:ext uri="{FF2B5EF4-FFF2-40B4-BE49-F238E27FC236}">
                <a16:creationId xmlns:a16="http://schemas.microsoft.com/office/drawing/2014/main" id="{514D136D-1BF2-971E-B31D-26227F45A763}"/>
              </a:ext>
            </a:extLst>
          </p:cNvPr>
          <p:cNvGrpSpPr>
            <a:grpSpLocks/>
          </p:cNvGrpSpPr>
          <p:nvPr/>
        </p:nvGrpSpPr>
        <p:grpSpPr bwMode="auto">
          <a:xfrm>
            <a:off x="4994851" y="2218295"/>
            <a:ext cx="1370012" cy="1295400"/>
            <a:chOff x="4574" y="3342"/>
            <a:chExt cx="960" cy="912"/>
          </a:xfrm>
        </p:grpSpPr>
        <p:sp>
          <p:nvSpPr>
            <p:cNvPr id="15" name="AutoShape 23">
              <a:extLst>
                <a:ext uri="{FF2B5EF4-FFF2-40B4-BE49-F238E27FC236}">
                  <a16:creationId xmlns:a16="http://schemas.microsoft.com/office/drawing/2014/main" id="{43FDECC4-0B66-1599-5DEE-957A85EB8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16" name="Text Box 24">
              <a:extLst>
                <a:ext uri="{FF2B5EF4-FFF2-40B4-BE49-F238E27FC236}">
                  <a16:creationId xmlns:a16="http://schemas.microsoft.com/office/drawing/2014/main" id="{4C323B65-B155-AFDD-209F-7ED3B8815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id="{1BCEB649-6FA0-15BE-DA25-A0CE12277BBE}"/>
              </a:ext>
            </a:extLst>
          </p:cNvPr>
          <p:cNvGrpSpPr>
            <a:grpSpLocks/>
          </p:cNvGrpSpPr>
          <p:nvPr/>
        </p:nvGrpSpPr>
        <p:grpSpPr bwMode="auto">
          <a:xfrm>
            <a:off x="5014116" y="2201304"/>
            <a:ext cx="1370012" cy="1295400"/>
            <a:chOff x="4574" y="3342"/>
            <a:chExt cx="960" cy="912"/>
          </a:xfrm>
        </p:grpSpPr>
        <p:sp>
          <p:nvSpPr>
            <p:cNvPr id="26" name="AutoShape 20">
              <a:extLst>
                <a:ext uri="{FF2B5EF4-FFF2-40B4-BE49-F238E27FC236}">
                  <a16:creationId xmlns:a16="http://schemas.microsoft.com/office/drawing/2014/main" id="{39C8AE31-0735-1080-B636-C7E5381B0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27" name="Text Box 21">
              <a:extLst>
                <a:ext uri="{FF2B5EF4-FFF2-40B4-BE49-F238E27FC236}">
                  <a16:creationId xmlns:a16="http://schemas.microsoft.com/office/drawing/2014/main" id="{83D61960-1E42-32E4-6C97-2D74826E0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3600" kern="1200" dirty="0">
                  <a:solidFill>
                    <a:srgbClr val="FFFFFF"/>
                  </a:solidFill>
                  <a:latin typeface=".VnTime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8" name="Group 46">
            <a:extLst>
              <a:ext uri="{FF2B5EF4-FFF2-40B4-BE49-F238E27FC236}">
                <a16:creationId xmlns:a16="http://schemas.microsoft.com/office/drawing/2014/main" id="{0247B581-31D5-682C-9D56-4BAF78EBEDB8}"/>
              </a:ext>
            </a:extLst>
          </p:cNvPr>
          <p:cNvGrpSpPr>
            <a:grpSpLocks/>
          </p:cNvGrpSpPr>
          <p:nvPr/>
        </p:nvGrpSpPr>
        <p:grpSpPr bwMode="auto">
          <a:xfrm>
            <a:off x="5012528" y="2209800"/>
            <a:ext cx="1371600" cy="1295400"/>
            <a:chOff x="4574" y="3342"/>
            <a:chExt cx="960" cy="912"/>
          </a:xfrm>
        </p:grpSpPr>
        <p:sp>
          <p:nvSpPr>
            <p:cNvPr id="29" name="AutoShape 47">
              <a:extLst>
                <a:ext uri="{FF2B5EF4-FFF2-40B4-BE49-F238E27FC236}">
                  <a16:creationId xmlns:a16="http://schemas.microsoft.com/office/drawing/2014/main" id="{1F6A7632-B122-B302-0D0C-7FBE99373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altLang="en-US" sz="1800" kern="120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30" name="Text Box 48">
              <a:extLst>
                <a:ext uri="{FF2B5EF4-FFF2-40B4-BE49-F238E27FC236}">
                  <a16:creationId xmlns:a16="http://schemas.microsoft.com/office/drawing/2014/main" id="{7CB46EBB-FD8B-A78A-B9B9-B4E8B78A3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Tx/>
              </a:pP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lang="en-US" altLang="en-US" sz="2000" kern="1200" dirty="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en-US" sz="2000" kern="1200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lang="en-US" altLang="en-US" sz="2000" kern="1200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85429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2179" y="1016553"/>
            <a:ext cx="2627604" cy="1079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D5CB4-D796-72FB-4F2B-C650B0F126DE}"/>
              </a:ext>
            </a:extLst>
          </p:cNvPr>
          <p:cNvSpPr txBox="1"/>
          <p:nvPr/>
        </p:nvSpPr>
        <p:spPr>
          <a:xfrm>
            <a:off x="2171699" y="1828799"/>
            <a:ext cx="8486775" cy="245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73: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Cộng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các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cùng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mẫu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số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8107320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5960E-4B49-0B97-79D9-6079AF46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397"/>
            <a:ext cx="7772400" cy="3810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A1CAC-5982-C932-BFE7-5D091CCC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397"/>
            <a:ext cx="7772400" cy="3810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EF7C4-F61D-A0F4-4CEE-5129922D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3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03407599066">
            <a:hlinkClick r:id="" action="ppaction://media"/>
            <a:extLst>
              <a:ext uri="{FF2B5EF4-FFF2-40B4-BE49-F238E27FC236}">
                <a16:creationId xmlns:a16="http://schemas.microsoft.com/office/drawing/2014/main" id="{7F5904EE-7A8E-CF03-10F1-DEDB6B4953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1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g rào voi nói đúng rồi đó">
            <a:hlinkClick r:id="" action="ppaction://media"/>
            <a:extLst>
              <a:ext uri="{FF2B5EF4-FFF2-40B4-BE49-F238E27FC236}">
                <a16:creationId xmlns:a16="http://schemas.microsoft.com/office/drawing/2014/main" id="{88C4D9FF-8F93-3B68-3643-13EB7784FE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2735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B26F8A-3606-9794-6E01-B73F53577874}"/>
              </a:ext>
            </a:extLst>
          </p:cNvPr>
          <p:cNvSpPr txBox="1"/>
          <p:nvPr/>
        </p:nvSpPr>
        <p:spPr>
          <a:xfrm>
            <a:off x="2113005" y="17299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3D18E7-0843-68CA-9B48-229D77E31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23970"/>
              </p:ext>
            </p:extLst>
          </p:nvPr>
        </p:nvGraphicFramePr>
        <p:xfrm>
          <a:off x="1491246" y="2512613"/>
          <a:ext cx="7477938" cy="758128"/>
        </p:xfrm>
        <a:graphic>
          <a:graphicData uri="http://schemas.openxmlformats.org/drawingml/2006/table">
            <a:tbl>
              <a:tblPr firstRow="1" bandRow="1"/>
              <a:tblGrid>
                <a:gridCol w="830882">
                  <a:extLst>
                    <a:ext uri="{9D8B030D-6E8A-4147-A177-3AD203B41FA5}">
                      <a16:colId xmlns:a16="http://schemas.microsoft.com/office/drawing/2014/main" val="1892240813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373549678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55958371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979995282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335376220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80145459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3020584737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1915000286"/>
                    </a:ext>
                  </a:extLst>
                </a:gridCol>
                <a:gridCol w="830882">
                  <a:extLst>
                    <a:ext uri="{9D8B030D-6E8A-4147-A177-3AD203B41FA5}">
                      <a16:colId xmlns:a16="http://schemas.microsoft.com/office/drawing/2014/main" val="2075835695"/>
                    </a:ext>
                  </a:extLst>
                </a:gridCol>
              </a:tblGrid>
              <a:tr h="7581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VN" sz="800" dirty="0"/>
                    </a:p>
                  </a:txBody>
                  <a:tcPr marL="60960" marR="60960" marT="30480" marB="30480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95718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4D05840-DB77-EC1D-F09D-C597C9C66B84}"/>
              </a:ext>
            </a:extLst>
          </p:cNvPr>
          <p:cNvGrpSpPr/>
          <p:nvPr/>
        </p:nvGrpSpPr>
        <p:grpSpPr>
          <a:xfrm>
            <a:off x="1392391" y="822180"/>
            <a:ext cx="2322358" cy="1374735"/>
            <a:chOff x="8486973" y="8666732"/>
            <a:chExt cx="3556569" cy="224385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73BDC9-D1AA-6820-8A11-6E883505C079}"/>
                </a:ext>
              </a:extLst>
            </p:cNvPr>
            <p:cNvGrpSpPr/>
            <p:nvPr/>
          </p:nvGrpSpPr>
          <p:grpSpPr>
            <a:xfrm>
              <a:off x="8486973" y="8666732"/>
              <a:ext cx="774782" cy="2243855"/>
              <a:chOff x="12068635" y="4238403"/>
              <a:chExt cx="520263" cy="224385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25A584B-E812-1F63-8BEA-848A7A8332D8}"/>
                  </a:ext>
                </a:extLst>
              </p:cNvPr>
              <p:cNvSpPr txBox="1"/>
              <p:nvPr/>
            </p:nvSpPr>
            <p:spPr>
              <a:xfrm>
                <a:off x="12068635" y="4238403"/>
                <a:ext cx="520263" cy="2243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40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40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7889BC4-5AD3-EE5E-FD41-A9E2AA7945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068635" y="5313791"/>
                <a:ext cx="482909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E78B94-1ED1-9413-DE8E-BAEAB13FF0FA}"/>
                </a:ext>
              </a:extLst>
            </p:cNvPr>
            <p:cNvGrpSpPr/>
            <p:nvPr/>
          </p:nvGrpSpPr>
          <p:grpSpPr>
            <a:xfrm>
              <a:off x="9998850" y="8666732"/>
              <a:ext cx="801079" cy="2243855"/>
              <a:chOff x="12051297" y="4238404"/>
              <a:chExt cx="537920" cy="224385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61473D-0D86-0017-7D28-DC33BEA595B3}"/>
                  </a:ext>
                </a:extLst>
              </p:cNvPr>
              <p:cNvSpPr txBox="1"/>
              <p:nvPr/>
            </p:nvSpPr>
            <p:spPr>
              <a:xfrm>
                <a:off x="12051653" y="4238404"/>
                <a:ext cx="484282" cy="2243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40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</a:p>
              <a:p>
                <a:pPr algn="ctr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4000" b="1" dirty="0">
                    <a:latin typeface="UTM Avo" panose="02040603050506020204" pitchFamily="18"/>
                    <a:ea typeface="Calibri" panose="020F0502020204030204" pitchFamily="34" charset="0"/>
                    <a:cs typeface="Arial" panose="020B0604020202020204" pitchFamily="34" charset="0"/>
                  </a:rPr>
                  <a:t>9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AD2BFF7-B6AF-253C-44F5-A3D795A1BC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051297" y="5293622"/>
                <a:ext cx="537920" cy="5106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2995B4-F770-5343-81F5-C302DBEB3003}"/>
                </a:ext>
              </a:extLst>
            </p:cNvPr>
            <p:cNvSpPr txBox="1"/>
            <p:nvPr/>
          </p:nvSpPr>
          <p:spPr>
            <a:xfrm>
              <a:off x="9282855" y="9136164"/>
              <a:ext cx="634022" cy="1155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FFD49A-65BF-9B40-9669-1BF009471A7E}"/>
                </a:ext>
              </a:extLst>
            </p:cNvPr>
            <p:cNvSpPr txBox="1"/>
            <p:nvPr/>
          </p:nvSpPr>
          <p:spPr>
            <a:xfrm>
              <a:off x="10803780" y="9103527"/>
              <a:ext cx="1239762" cy="11554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= ?</a:t>
              </a:r>
            </a:p>
          </p:txBody>
        </p:sp>
      </p:grpSp>
      <p:pic>
        <p:nvPicPr>
          <p:cNvPr id="8" name="băng giấy">
            <a:hlinkClick r:id="" action="ppaction://media"/>
            <a:extLst>
              <a:ext uri="{FF2B5EF4-FFF2-40B4-BE49-F238E27FC236}">
                <a16:creationId xmlns:a16="http://schemas.microsoft.com/office/drawing/2014/main" id="{92459221-CC00-9085-F490-0E8954C3BA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8236" y="3386043"/>
            <a:ext cx="4463764" cy="3471957"/>
          </a:xfrm>
        </p:spPr>
      </p:pic>
    </p:spTree>
    <p:extLst>
      <p:ext uri="{BB962C8B-B14F-4D97-AF65-F5344CB8AC3E}">
        <p14:creationId xmlns:p14="http://schemas.microsoft.com/office/powerpoint/2010/main" val="38604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408</Words>
  <Application>Microsoft Macintosh PowerPoint</Application>
  <PresentationFormat>Widescreen</PresentationFormat>
  <Paragraphs>192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Cambria Math</vt:lpstr>
      <vt:lpstr>Calibri</vt:lpstr>
      <vt:lpstr>Calibri Light</vt:lpstr>
      <vt:lpstr>Arial</vt:lpstr>
      <vt:lpstr>.VnTime</vt:lpstr>
      <vt:lpstr>Times New Roman</vt:lpstr>
      <vt:lpstr>UTM Avo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Hồ</cp:lastModifiedBy>
  <cp:revision>37</cp:revision>
  <dcterms:created xsi:type="dcterms:W3CDTF">2023-10-24T04:45:10Z</dcterms:created>
  <dcterms:modified xsi:type="dcterms:W3CDTF">2025-03-13T14:29:18Z</dcterms:modified>
</cp:coreProperties>
</file>